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0"/>
  </p:notesMasterIdLst>
  <p:handoutMasterIdLst>
    <p:handoutMasterId r:id="rId21"/>
  </p:handoutMasterIdLst>
  <p:sldIdLst>
    <p:sldId id="356" r:id="rId5"/>
    <p:sldId id="258" r:id="rId6"/>
    <p:sldId id="354" r:id="rId7"/>
    <p:sldId id="350" r:id="rId8"/>
    <p:sldId id="353" r:id="rId9"/>
    <p:sldId id="363" r:id="rId10"/>
    <p:sldId id="361" r:id="rId11"/>
    <p:sldId id="358" r:id="rId12"/>
    <p:sldId id="341" r:id="rId13"/>
    <p:sldId id="352" r:id="rId14"/>
    <p:sldId id="359" r:id="rId15"/>
    <p:sldId id="360" r:id="rId16"/>
    <p:sldId id="362" r:id="rId17"/>
    <p:sldId id="284" r:id="rId18"/>
    <p:sldId id="336" r:id="rId19"/>
  </p:sldIdLst>
  <p:sldSz cx="9144000" cy="6858000" type="screen4x3"/>
  <p:notesSz cx="6735763" cy="9866313"/>
  <p:embeddedFontLst>
    <p:embeddedFont>
      <p:font typeface="HGPｺﾞｼｯｸE" panose="020B0900000000000000" pitchFamily="50" charset="-128"/>
      <p:regular r:id="rId22"/>
    </p:embeddedFont>
    <p:embeddedFont>
      <p:font typeface="HGPｺﾞｼｯｸM" panose="020B0600000000000000" pitchFamily="50" charset="-128"/>
      <p:regular r:id="rId23"/>
    </p:embeddedFont>
    <p:embeddedFont>
      <p:font typeface="HGP創英角ｺﾞｼｯｸUB" panose="020B0900000000000000" pitchFamily="50" charset="-128"/>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99"/>
    <a:srgbClr val="9999FF"/>
    <a:srgbClr val="FFCCFF"/>
    <a:srgbClr val="E9D09F"/>
    <a:srgbClr val="FFFF99"/>
    <a:srgbClr val="D6FEDB"/>
    <a:srgbClr val="F25044"/>
    <a:srgbClr val="D3F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945CE-E8D7-43C5-94BE-FD620045F8C0}" v="74" dt="2026-03-16T04:58:35.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3681" autoAdjust="0"/>
  </p:normalViewPr>
  <p:slideViewPr>
    <p:cSldViewPr snapToGrid="0">
      <p:cViewPr varScale="1">
        <p:scale>
          <a:sx n="103" d="100"/>
          <a:sy n="103" d="100"/>
        </p:scale>
        <p:origin x="2046"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岩坪 卓也(IWATSUBO Takuya)" userId="b6e77f82-d2cf-4ee0-9fc3-9aefdf4a8b8e" providerId="ADAL" clId="{CB858687-A1EE-486D-AA35-28D64D43B7A0}"/>
    <pc:docChg chg="undo custSel modSld">
      <pc:chgData name="岩坪 卓也(IWATSUBO Takuya)" userId="b6e77f82-d2cf-4ee0-9fc3-9aefdf4a8b8e" providerId="ADAL" clId="{CB858687-A1EE-486D-AA35-28D64D43B7A0}" dt="2026-03-16T04:58:38.610" v="552" actId="14100"/>
      <pc:docMkLst>
        <pc:docMk/>
      </pc:docMkLst>
      <pc:sldChg chg="modSp mod">
        <pc:chgData name="岩坪 卓也(IWATSUBO Takuya)" userId="b6e77f82-d2cf-4ee0-9fc3-9aefdf4a8b8e" providerId="ADAL" clId="{CB858687-A1EE-486D-AA35-28D64D43B7A0}" dt="2026-03-16T03:10:36.088" v="527" actId="1076"/>
        <pc:sldMkLst>
          <pc:docMk/>
          <pc:sldMk cId="0" sldId="284"/>
        </pc:sldMkLst>
        <pc:spChg chg="mod">
          <ac:chgData name="岩坪 卓也(IWATSUBO Takuya)" userId="b6e77f82-d2cf-4ee0-9fc3-9aefdf4a8b8e" providerId="ADAL" clId="{CB858687-A1EE-486D-AA35-28D64D43B7A0}" dt="2026-03-16T03:08:26.596" v="525" actId="1076"/>
          <ac:spMkLst>
            <pc:docMk/>
            <pc:sldMk cId="0" sldId="284"/>
            <ac:spMk id="5" creationId="{337CCB1E-8967-D4B2-10BE-A9B047CA5F43}"/>
          </ac:spMkLst>
        </pc:spChg>
        <pc:spChg chg="mod">
          <ac:chgData name="岩坪 卓也(IWATSUBO Takuya)" userId="b6e77f82-d2cf-4ee0-9fc3-9aefdf4a8b8e" providerId="ADAL" clId="{CB858687-A1EE-486D-AA35-28D64D43B7A0}" dt="2026-03-16T02:48:06.457" v="480" actId="403"/>
          <ac:spMkLst>
            <pc:docMk/>
            <pc:sldMk cId="0" sldId="284"/>
            <ac:spMk id="7" creationId="{E29C6857-79CD-28D7-38B3-025F7F0D9D39}"/>
          </ac:spMkLst>
        </pc:spChg>
        <pc:spChg chg="mod">
          <ac:chgData name="岩坪 卓也(IWATSUBO Takuya)" userId="b6e77f82-d2cf-4ee0-9fc3-9aefdf4a8b8e" providerId="ADAL" clId="{CB858687-A1EE-486D-AA35-28D64D43B7A0}" dt="2026-03-16T02:43:30.438" v="446" actId="1076"/>
          <ac:spMkLst>
            <pc:docMk/>
            <pc:sldMk cId="0" sldId="284"/>
            <ac:spMk id="26" creationId="{6EB0F155-AA12-08DD-2CF8-A46B29AA0307}"/>
          </ac:spMkLst>
        </pc:spChg>
        <pc:spChg chg="mod">
          <ac:chgData name="岩坪 卓也(IWATSUBO Takuya)" userId="b6e77f82-d2cf-4ee0-9fc3-9aefdf4a8b8e" providerId="ADAL" clId="{CB858687-A1EE-486D-AA35-28D64D43B7A0}" dt="2026-03-16T03:10:36.088" v="527" actId="1076"/>
          <ac:spMkLst>
            <pc:docMk/>
            <pc:sldMk cId="0" sldId="284"/>
            <ac:spMk id="30" creationId="{EED52A0B-D826-03BB-1685-296CD01ABC5D}"/>
          </ac:spMkLst>
        </pc:spChg>
        <pc:spChg chg="mod">
          <ac:chgData name="岩坪 卓也(IWATSUBO Takuya)" userId="b6e77f82-d2cf-4ee0-9fc3-9aefdf4a8b8e" providerId="ADAL" clId="{CB858687-A1EE-486D-AA35-28D64D43B7A0}" dt="2026-03-16T02:43:30.438" v="446" actId="1076"/>
          <ac:spMkLst>
            <pc:docMk/>
            <pc:sldMk cId="0" sldId="284"/>
            <ac:spMk id="20497" creationId="{00000000-0000-0000-0000-000000000000}"/>
          </ac:spMkLst>
        </pc:spChg>
        <pc:spChg chg="mod">
          <ac:chgData name="岩坪 卓也(IWATSUBO Takuya)" userId="b6e77f82-d2cf-4ee0-9fc3-9aefdf4a8b8e" providerId="ADAL" clId="{CB858687-A1EE-486D-AA35-28D64D43B7A0}" dt="2026-03-16T03:10:36.088" v="527" actId="1076"/>
          <ac:spMkLst>
            <pc:docMk/>
            <pc:sldMk cId="0" sldId="284"/>
            <ac:spMk id="30721" creationId="{FE9ED80E-CC33-5EA2-00E2-59984B34A703}"/>
          </ac:spMkLst>
        </pc:spChg>
        <pc:grpChg chg="mod">
          <ac:chgData name="岩坪 卓也(IWATSUBO Takuya)" userId="b6e77f82-d2cf-4ee0-9fc3-9aefdf4a8b8e" providerId="ADAL" clId="{CB858687-A1EE-486D-AA35-28D64D43B7A0}" dt="2026-03-16T02:43:30.438" v="446" actId="1076"/>
          <ac:grpSpMkLst>
            <pc:docMk/>
            <pc:sldMk cId="0" sldId="284"/>
            <ac:grpSpMk id="3" creationId="{DB56C191-E437-19CB-6C59-9E357037B098}"/>
          </ac:grpSpMkLst>
        </pc:grpChg>
        <pc:grpChg chg="mod">
          <ac:chgData name="岩坪 卓也(IWATSUBO Takuya)" userId="b6e77f82-d2cf-4ee0-9fc3-9aefdf4a8b8e" providerId="ADAL" clId="{CB858687-A1EE-486D-AA35-28D64D43B7A0}" dt="2026-03-16T03:10:36.088" v="527" actId="1076"/>
          <ac:grpSpMkLst>
            <pc:docMk/>
            <pc:sldMk cId="0" sldId="284"/>
            <ac:grpSpMk id="4" creationId="{DE2DB2C9-F2B4-9247-CD4E-3AEA219108A2}"/>
          </ac:grpSpMkLst>
        </pc:grpChg>
        <pc:picChg chg="mod">
          <ac:chgData name="岩坪 卓也(IWATSUBO Takuya)" userId="b6e77f82-d2cf-4ee0-9fc3-9aefdf4a8b8e" providerId="ADAL" clId="{CB858687-A1EE-486D-AA35-28D64D43B7A0}" dt="2026-03-16T02:44:38.631" v="461" actId="1076"/>
          <ac:picMkLst>
            <pc:docMk/>
            <pc:sldMk cId="0" sldId="284"/>
            <ac:picMk id="8" creationId="{D46391B4-ED55-9D87-6DBA-31A6272C192C}"/>
          </ac:picMkLst>
        </pc:picChg>
        <pc:picChg chg="mod">
          <ac:chgData name="岩坪 卓也(IWATSUBO Takuya)" userId="b6e77f82-d2cf-4ee0-9fc3-9aefdf4a8b8e" providerId="ADAL" clId="{CB858687-A1EE-486D-AA35-28D64D43B7A0}" dt="2026-03-16T02:44:09.728" v="456" actId="1076"/>
          <ac:picMkLst>
            <pc:docMk/>
            <pc:sldMk cId="0" sldId="284"/>
            <ac:picMk id="18" creationId="{B1EC4643-9EAF-3A26-C6B4-8329764535B5}"/>
          </ac:picMkLst>
        </pc:picChg>
        <pc:picChg chg="mod">
          <ac:chgData name="岩坪 卓也(IWATSUBO Takuya)" userId="b6e77f82-d2cf-4ee0-9fc3-9aefdf4a8b8e" providerId="ADAL" clId="{CB858687-A1EE-486D-AA35-28D64D43B7A0}" dt="2026-03-16T02:42:28.972" v="433" actId="14100"/>
          <ac:picMkLst>
            <pc:docMk/>
            <pc:sldMk cId="0" sldId="284"/>
            <ac:picMk id="25" creationId="{51D215D7-D4C1-2B53-E221-C8B70985183E}"/>
          </ac:picMkLst>
        </pc:picChg>
      </pc:sldChg>
      <pc:sldChg chg="modSp mod">
        <pc:chgData name="岩坪 卓也(IWATSUBO Takuya)" userId="b6e77f82-d2cf-4ee0-9fc3-9aefdf4a8b8e" providerId="ADAL" clId="{CB858687-A1EE-486D-AA35-28D64D43B7A0}" dt="2026-03-16T02:47:44.337" v="479" actId="1076"/>
        <pc:sldMkLst>
          <pc:docMk/>
          <pc:sldMk cId="2038456147" sldId="336"/>
        </pc:sldMkLst>
        <pc:spChg chg="mod">
          <ac:chgData name="岩坪 卓也(IWATSUBO Takuya)" userId="b6e77f82-d2cf-4ee0-9fc3-9aefdf4a8b8e" providerId="ADAL" clId="{CB858687-A1EE-486D-AA35-28D64D43B7A0}" dt="2026-03-16T02:46:56.958" v="478" actId="14100"/>
          <ac:spMkLst>
            <pc:docMk/>
            <pc:sldMk cId="2038456147" sldId="336"/>
            <ac:spMk id="8" creationId="{F2755E1D-94EC-109C-AFD3-AF974C492594}"/>
          </ac:spMkLst>
        </pc:spChg>
        <pc:spChg chg="mod">
          <ac:chgData name="岩坪 卓也(IWATSUBO Takuya)" userId="b6e77f82-d2cf-4ee0-9fc3-9aefdf4a8b8e" providerId="ADAL" clId="{CB858687-A1EE-486D-AA35-28D64D43B7A0}" dt="2026-03-16T02:47:44.337" v="479" actId="1076"/>
          <ac:spMkLst>
            <pc:docMk/>
            <pc:sldMk cId="2038456147" sldId="336"/>
            <ac:spMk id="10" creationId="{7EBB6DE6-F90E-631C-8419-00B46FEA265D}"/>
          </ac:spMkLst>
        </pc:spChg>
        <pc:spChg chg="mod">
          <ac:chgData name="岩坪 卓也(IWATSUBO Takuya)" userId="b6e77f82-d2cf-4ee0-9fc3-9aefdf4a8b8e" providerId="ADAL" clId="{CB858687-A1EE-486D-AA35-28D64D43B7A0}" dt="2026-03-16T02:47:44.337" v="479" actId="1076"/>
          <ac:spMkLst>
            <pc:docMk/>
            <pc:sldMk cId="2038456147" sldId="336"/>
            <ac:spMk id="11" creationId="{618AB0FE-3E8F-5C93-D1A6-4DCE0FAF5CA0}"/>
          </ac:spMkLst>
        </pc:spChg>
        <pc:spChg chg="mod">
          <ac:chgData name="岩坪 卓也(IWATSUBO Takuya)" userId="b6e77f82-d2cf-4ee0-9fc3-9aefdf4a8b8e" providerId="ADAL" clId="{CB858687-A1EE-486D-AA35-28D64D43B7A0}" dt="2026-03-16T02:47:44.337" v="479" actId="1076"/>
          <ac:spMkLst>
            <pc:docMk/>
            <pc:sldMk cId="2038456147" sldId="336"/>
            <ac:spMk id="12" creationId="{DD008D04-0D6B-7786-DE4D-4A1D69A821C4}"/>
          </ac:spMkLst>
        </pc:spChg>
        <pc:grpChg chg="mod">
          <ac:chgData name="岩坪 卓也(IWATSUBO Takuya)" userId="b6e77f82-d2cf-4ee0-9fc3-9aefdf4a8b8e" providerId="ADAL" clId="{CB858687-A1EE-486D-AA35-28D64D43B7A0}" dt="2026-03-16T02:47:44.337" v="479" actId="1076"/>
          <ac:grpSpMkLst>
            <pc:docMk/>
            <pc:sldMk cId="2038456147" sldId="336"/>
            <ac:grpSpMk id="14" creationId="{AC239A0C-0531-3E59-027F-A72EC75FDA79}"/>
          </ac:grpSpMkLst>
        </pc:grpChg>
        <pc:grpChg chg="mod">
          <ac:chgData name="岩坪 卓也(IWATSUBO Takuya)" userId="b6e77f82-d2cf-4ee0-9fc3-9aefdf4a8b8e" providerId="ADAL" clId="{CB858687-A1EE-486D-AA35-28D64D43B7A0}" dt="2026-03-16T02:46:38.289" v="475" actId="1076"/>
          <ac:grpSpMkLst>
            <pc:docMk/>
            <pc:sldMk cId="2038456147" sldId="336"/>
            <ac:grpSpMk id="15" creationId="{884E93C4-6468-A499-D81E-2ECD41FF4EEF}"/>
          </ac:grpSpMkLst>
        </pc:grpChg>
        <pc:picChg chg="mod">
          <ac:chgData name="岩坪 卓也(IWATSUBO Takuya)" userId="b6e77f82-d2cf-4ee0-9fc3-9aefdf4a8b8e" providerId="ADAL" clId="{CB858687-A1EE-486D-AA35-28D64D43B7A0}" dt="2026-03-16T02:46:47.143" v="476" actId="1076"/>
          <ac:picMkLst>
            <pc:docMk/>
            <pc:sldMk cId="2038456147" sldId="336"/>
            <ac:picMk id="2" creationId="{04C613A9-DF41-4C33-9BCD-6B726843A1C1}"/>
          </ac:picMkLst>
        </pc:picChg>
      </pc:sldChg>
      <pc:sldChg chg="modSp mod">
        <pc:chgData name="岩坪 卓也(IWATSUBO Takuya)" userId="b6e77f82-d2cf-4ee0-9fc3-9aefdf4a8b8e" providerId="ADAL" clId="{CB858687-A1EE-486D-AA35-28D64D43B7A0}" dt="2026-03-16T03:07:45.845" v="524" actId="1076"/>
        <pc:sldMkLst>
          <pc:docMk/>
          <pc:sldMk cId="3127128119" sldId="341"/>
        </pc:sldMkLst>
        <pc:spChg chg="mod">
          <ac:chgData name="岩坪 卓也(IWATSUBO Takuya)" userId="b6e77f82-d2cf-4ee0-9fc3-9aefdf4a8b8e" providerId="ADAL" clId="{CB858687-A1EE-486D-AA35-28D64D43B7A0}" dt="2026-03-16T03:07:45.845" v="524" actId="1076"/>
          <ac:spMkLst>
            <pc:docMk/>
            <pc:sldMk cId="3127128119" sldId="341"/>
            <ac:spMk id="2" creationId="{8C4453EE-B620-80FF-0087-7B8D54FE9BE1}"/>
          </ac:spMkLst>
        </pc:spChg>
        <pc:spChg chg="mod">
          <ac:chgData name="岩坪 卓也(IWATSUBO Takuya)" userId="b6e77f82-d2cf-4ee0-9fc3-9aefdf4a8b8e" providerId="ADAL" clId="{CB858687-A1EE-486D-AA35-28D64D43B7A0}" dt="2026-03-16T02:38:13.847" v="400" actId="1076"/>
          <ac:spMkLst>
            <pc:docMk/>
            <pc:sldMk cId="3127128119" sldId="341"/>
            <ac:spMk id="3" creationId="{00000000-0000-0000-0000-000000000000}"/>
          </ac:spMkLst>
        </pc:spChg>
        <pc:spChg chg="mod">
          <ac:chgData name="岩坪 卓也(IWATSUBO Takuya)" userId="b6e77f82-d2cf-4ee0-9fc3-9aefdf4a8b8e" providerId="ADAL" clId="{CB858687-A1EE-486D-AA35-28D64D43B7A0}" dt="2026-03-16T02:37:48.129" v="395" actId="403"/>
          <ac:spMkLst>
            <pc:docMk/>
            <pc:sldMk cId="3127128119" sldId="341"/>
            <ac:spMk id="7" creationId="{323AD244-A0CC-F1EE-A588-AABDD17CE4AD}"/>
          </ac:spMkLst>
        </pc:spChg>
        <pc:spChg chg="mod">
          <ac:chgData name="岩坪 卓也(IWATSUBO Takuya)" userId="b6e77f82-d2cf-4ee0-9fc3-9aefdf4a8b8e" providerId="ADAL" clId="{CB858687-A1EE-486D-AA35-28D64D43B7A0}" dt="2026-03-16T02:38:39.684" v="405" actId="1076"/>
          <ac:spMkLst>
            <pc:docMk/>
            <pc:sldMk cId="3127128119" sldId="341"/>
            <ac:spMk id="12" creationId="{683223E1-0917-E552-3D73-4D72F5CE1E0D}"/>
          </ac:spMkLst>
        </pc:spChg>
        <pc:spChg chg="mod">
          <ac:chgData name="岩坪 卓也(IWATSUBO Takuya)" userId="b6e77f82-d2cf-4ee0-9fc3-9aefdf4a8b8e" providerId="ADAL" clId="{CB858687-A1EE-486D-AA35-28D64D43B7A0}" dt="2026-03-16T02:45:13.395" v="462" actId="1076"/>
          <ac:spMkLst>
            <pc:docMk/>
            <pc:sldMk cId="3127128119" sldId="341"/>
            <ac:spMk id="18" creationId="{F60D6ED6-EFB0-4A6D-05A2-33692A0BD905}"/>
          </ac:spMkLst>
        </pc:spChg>
        <pc:spChg chg="mod">
          <ac:chgData name="岩坪 卓也(IWATSUBO Takuya)" userId="b6e77f82-d2cf-4ee0-9fc3-9aefdf4a8b8e" providerId="ADAL" clId="{CB858687-A1EE-486D-AA35-28D64D43B7A0}" dt="2026-03-16T02:38:16.510" v="401" actId="1076"/>
          <ac:spMkLst>
            <pc:docMk/>
            <pc:sldMk cId="3127128119" sldId="341"/>
            <ac:spMk id="36" creationId="{4D8E8540-0C01-EC0D-9DD4-FACA6CFEBF53}"/>
          </ac:spMkLst>
        </pc:spChg>
        <pc:spChg chg="mod">
          <ac:chgData name="岩坪 卓也(IWATSUBO Takuya)" userId="b6e77f82-d2cf-4ee0-9fc3-9aefdf4a8b8e" providerId="ADAL" clId="{CB858687-A1EE-486D-AA35-28D64D43B7A0}" dt="2026-03-16T02:38:21.166" v="402" actId="1076"/>
          <ac:spMkLst>
            <pc:docMk/>
            <pc:sldMk cId="3127128119" sldId="341"/>
            <ac:spMk id="37" creationId="{A43EB7EB-F458-F57F-7EEC-B7B09575E12C}"/>
          </ac:spMkLst>
        </pc:spChg>
        <pc:grpChg chg="mod">
          <ac:chgData name="岩坪 卓也(IWATSUBO Takuya)" userId="b6e77f82-d2cf-4ee0-9fc3-9aefdf4a8b8e" providerId="ADAL" clId="{CB858687-A1EE-486D-AA35-28D64D43B7A0}" dt="2026-03-16T02:38:06.850" v="398" actId="1076"/>
          <ac:grpSpMkLst>
            <pc:docMk/>
            <pc:sldMk cId="3127128119" sldId="341"/>
            <ac:grpSpMk id="8" creationId="{58C1EA3A-15B0-0B0A-9222-DE88E9D7E06F}"/>
          </ac:grpSpMkLst>
        </pc:grpChg>
        <pc:picChg chg="mod">
          <ac:chgData name="岩坪 卓也(IWATSUBO Takuya)" userId="b6e77f82-d2cf-4ee0-9fc3-9aefdf4a8b8e" providerId="ADAL" clId="{CB858687-A1EE-486D-AA35-28D64D43B7A0}" dt="2026-03-16T02:38:43.130" v="407" actId="1076"/>
          <ac:picMkLst>
            <pc:docMk/>
            <pc:sldMk cId="3127128119" sldId="341"/>
            <ac:picMk id="9" creationId="{216C9CF8-D569-C8F2-65EB-155B3B7E192C}"/>
          </ac:picMkLst>
        </pc:picChg>
        <pc:picChg chg="mod">
          <ac:chgData name="岩坪 卓也(IWATSUBO Takuya)" userId="b6e77f82-d2cf-4ee0-9fc3-9aefdf4a8b8e" providerId="ADAL" clId="{CB858687-A1EE-486D-AA35-28D64D43B7A0}" dt="2026-03-16T02:38:50.747" v="410" actId="1076"/>
          <ac:picMkLst>
            <pc:docMk/>
            <pc:sldMk cId="3127128119" sldId="341"/>
            <ac:picMk id="41" creationId="{C849861B-C955-CE35-F855-2607A1DAD648}"/>
          </ac:picMkLst>
        </pc:picChg>
        <pc:picChg chg="mod">
          <ac:chgData name="岩坪 卓也(IWATSUBO Takuya)" userId="b6e77f82-d2cf-4ee0-9fc3-9aefdf4a8b8e" providerId="ADAL" clId="{CB858687-A1EE-486D-AA35-28D64D43B7A0}" dt="2026-03-16T02:38:46.435" v="408" actId="1076"/>
          <ac:picMkLst>
            <pc:docMk/>
            <pc:sldMk cId="3127128119" sldId="341"/>
            <ac:picMk id="43" creationId="{9B92F78D-2AE1-9DC4-AE32-C4D371E03205}"/>
          </ac:picMkLst>
        </pc:picChg>
      </pc:sldChg>
      <pc:sldChg chg="modSp mod">
        <pc:chgData name="岩坪 卓也(IWATSUBO Takuya)" userId="b6e77f82-d2cf-4ee0-9fc3-9aefdf4a8b8e" providerId="ADAL" clId="{CB858687-A1EE-486D-AA35-28D64D43B7A0}" dt="2026-03-16T03:02:49.739" v="490" actId="1076"/>
        <pc:sldMkLst>
          <pc:docMk/>
          <pc:sldMk cId="1754390564" sldId="350"/>
        </pc:sldMkLst>
        <pc:spChg chg="mod">
          <ac:chgData name="岩坪 卓也(IWATSUBO Takuya)" userId="b6e77f82-d2cf-4ee0-9fc3-9aefdf4a8b8e" providerId="ADAL" clId="{CB858687-A1EE-486D-AA35-28D64D43B7A0}" dt="2026-03-16T03:02:01.543" v="482" actId="14100"/>
          <ac:spMkLst>
            <pc:docMk/>
            <pc:sldMk cId="1754390564" sldId="350"/>
            <ac:spMk id="27" creationId="{41C58B17-0498-3B0B-E221-EFB180FB998E}"/>
          </ac:spMkLst>
        </pc:spChg>
        <pc:spChg chg="mod">
          <ac:chgData name="岩坪 卓也(IWATSUBO Takuya)" userId="b6e77f82-d2cf-4ee0-9fc3-9aefdf4a8b8e" providerId="ADAL" clId="{CB858687-A1EE-486D-AA35-28D64D43B7A0}" dt="2026-03-16T03:02:10.518" v="483" actId="403"/>
          <ac:spMkLst>
            <pc:docMk/>
            <pc:sldMk cId="1754390564" sldId="350"/>
            <ac:spMk id="64" creationId="{6A91BAB5-9E34-142D-5127-100AFF81243F}"/>
          </ac:spMkLst>
        </pc:spChg>
        <pc:spChg chg="mod">
          <ac:chgData name="岩坪 卓也(IWATSUBO Takuya)" userId="b6e77f82-d2cf-4ee0-9fc3-9aefdf4a8b8e" providerId="ADAL" clId="{CB858687-A1EE-486D-AA35-28D64D43B7A0}" dt="2026-03-16T03:02:26.552" v="485" actId="403"/>
          <ac:spMkLst>
            <pc:docMk/>
            <pc:sldMk cId="1754390564" sldId="350"/>
            <ac:spMk id="91" creationId="{790D811D-0550-5292-41A6-E68275F02DA7}"/>
          </ac:spMkLst>
        </pc:spChg>
        <pc:spChg chg="mod">
          <ac:chgData name="岩坪 卓也(IWATSUBO Takuya)" userId="b6e77f82-d2cf-4ee0-9fc3-9aefdf4a8b8e" providerId="ADAL" clId="{CB858687-A1EE-486D-AA35-28D64D43B7A0}" dt="2026-03-16T03:02:30.438" v="486" actId="403"/>
          <ac:spMkLst>
            <pc:docMk/>
            <pc:sldMk cId="1754390564" sldId="350"/>
            <ac:spMk id="92" creationId="{E27DC3FF-2D51-CB25-3A5C-6D8817806D6B}"/>
          </ac:spMkLst>
        </pc:spChg>
        <pc:spChg chg="mod">
          <ac:chgData name="岩坪 卓也(IWATSUBO Takuya)" userId="b6e77f82-d2cf-4ee0-9fc3-9aefdf4a8b8e" providerId="ADAL" clId="{CB858687-A1EE-486D-AA35-28D64D43B7A0}" dt="2026-03-16T03:02:18.539" v="484" actId="1076"/>
          <ac:spMkLst>
            <pc:docMk/>
            <pc:sldMk cId="1754390564" sldId="350"/>
            <ac:spMk id="97" creationId="{464EBC58-3504-47B8-8BE8-FCB2557C53F9}"/>
          </ac:spMkLst>
        </pc:spChg>
        <pc:spChg chg="mod">
          <ac:chgData name="岩坪 卓也(IWATSUBO Takuya)" userId="b6e77f82-d2cf-4ee0-9fc3-9aefdf4a8b8e" providerId="ADAL" clId="{CB858687-A1EE-486D-AA35-28D64D43B7A0}" dt="2026-03-16T03:02:49.739" v="490" actId="1076"/>
          <ac:spMkLst>
            <pc:docMk/>
            <pc:sldMk cId="1754390564" sldId="350"/>
            <ac:spMk id="105" creationId="{9C90DFC7-4D1F-B002-AC83-83794F5ECECA}"/>
          </ac:spMkLst>
        </pc:spChg>
      </pc:sldChg>
      <pc:sldChg chg="modSp mod">
        <pc:chgData name="岩坪 卓也(IWATSUBO Takuya)" userId="b6e77f82-d2cf-4ee0-9fc3-9aefdf4a8b8e" providerId="ADAL" clId="{CB858687-A1EE-486D-AA35-28D64D43B7A0}" dt="2026-03-16T03:03:27.818" v="497" actId="1076"/>
        <pc:sldMkLst>
          <pc:docMk/>
          <pc:sldMk cId="3616116976" sldId="353"/>
        </pc:sldMkLst>
        <pc:spChg chg="mod">
          <ac:chgData name="岩坪 卓也(IWATSUBO Takuya)" userId="b6e77f82-d2cf-4ee0-9fc3-9aefdf4a8b8e" providerId="ADAL" clId="{CB858687-A1EE-486D-AA35-28D64D43B7A0}" dt="2026-03-16T03:03:19.177" v="496" actId="1076"/>
          <ac:spMkLst>
            <pc:docMk/>
            <pc:sldMk cId="3616116976" sldId="353"/>
            <ac:spMk id="19" creationId="{F769790D-19F0-2565-9116-B229714CE72B}"/>
          </ac:spMkLst>
        </pc:spChg>
        <pc:spChg chg="mod">
          <ac:chgData name="岩坪 卓也(IWATSUBO Takuya)" userId="b6e77f82-d2cf-4ee0-9fc3-9aefdf4a8b8e" providerId="ADAL" clId="{CB858687-A1EE-486D-AA35-28D64D43B7A0}" dt="2026-03-16T03:03:27.818" v="497" actId="1076"/>
          <ac:spMkLst>
            <pc:docMk/>
            <pc:sldMk cId="3616116976" sldId="353"/>
            <ac:spMk id="22" creationId="{11C95EBD-AA0C-86A4-1107-651FEEB4657B}"/>
          </ac:spMkLst>
        </pc:spChg>
      </pc:sldChg>
      <pc:sldChg chg="modSp mod chgLayout">
        <pc:chgData name="岩坪 卓也(IWATSUBO Takuya)" userId="b6e77f82-d2cf-4ee0-9fc3-9aefdf4a8b8e" providerId="ADAL" clId="{CB858687-A1EE-486D-AA35-28D64D43B7A0}" dt="2026-03-16T02:48:28.327" v="481" actId="700"/>
        <pc:sldMkLst>
          <pc:docMk/>
          <pc:sldMk cId="3250686628" sldId="356"/>
        </pc:sldMkLst>
        <pc:spChg chg="mod">
          <ac:chgData name="岩坪 卓也(IWATSUBO Takuya)" userId="b6e77f82-d2cf-4ee0-9fc3-9aefdf4a8b8e" providerId="ADAL" clId="{CB858687-A1EE-486D-AA35-28D64D43B7A0}" dt="2026-03-04T03:04:22.515" v="377" actId="20577"/>
          <ac:spMkLst>
            <pc:docMk/>
            <pc:sldMk cId="3250686628" sldId="356"/>
            <ac:spMk id="2" creationId="{D7FB684E-B985-AB5C-82FA-27528B2DFEF2}"/>
          </ac:spMkLst>
        </pc:spChg>
      </pc:sldChg>
      <pc:sldChg chg="modSp mod">
        <pc:chgData name="岩坪 卓也(IWATSUBO Takuya)" userId="b6e77f82-d2cf-4ee0-9fc3-9aefdf4a8b8e" providerId="ADAL" clId="{CB858687-A1EE-486D-AA35-28D64D43B7A0}" dt="2026-03-16T04:58:38.610" v="552" actId="14100"/>
        <pc:sldMkLst>
          <pc:docMk/>
          <pc:sldMk cId="2548833411" sldId="358"/>
        </pc:sldMkLst>
        <pc:spChg chg="mod">
          <ac:chgData name="岩坪 卓也(IWATSUBO Takuya)" userId="b6e77f82-d2cf-4ee0-9fc3-9aefdf4a8b8e" providerId="ADAL" clId="{CB858687-A1EE-486D-AA35-28D64D43B7A0}" dt="2026-03-16T03:05:47.079" v="520" actId="1076"/>
          <ac:spMkLst>
            <pc:docMk/>
            <pc:sldMk cId="2548833411" sldId="358"/>
            <ac:spMk id="12" creationId="{37AFB39C-5E03-703D-582F-90D4A01B798B}"/>
          </ac:spMkLst>
        </pc:spChg>
        <pc:spChg chg="mod">
          <ac:chgData name="岩坪 卓也(IWATSUBO Takuya)" userId="b6e77f82-d2cf-4ee0-9fc3-9aefdf4a8b8e" providerId="ADAL" clId="{CB858687-A1EE-486D-AA35-28D64D43B7A0}" dt="2026-03-16T03:07:05.872" v="521" actId="1076"/>
          <ac:spMkLst>
            <pc:docMk/>
            <pc:sldMk cId="2548833411" sldId="358"/>
            <ac:spMk id="13" creationId="{B5F07BA5-83D8-FE26-184E-CF093C5B23CA}"/>
          </ac:spMkLst>
        </pc:spChg>
        <pc:spChg chg="mod">
          <ac:chgData name="岩坪 卓也(IWATSUBO Takuya)" userId="b6e77f82-d2cf-4ee0-9fc3-9aefdf4a8b8e" providerId="ADAL" clId="{CB858687-A1EE-486D-AA35-28D64D43B7A0}" dt="2026-03-16T03:07:11.071" v="522" actId="1076"/>
          <ac:spMkLst>
            <pc:docMk/>
            <pc:sldMk cId="2548833411" sldId="358"/>
            <ac:spMk id="32" creationId="{F5426AE3-61ED-4FA4-8F61-D7FD498E452B}"/>
          </ac:spMkLst>
        </pc:spChg>
        <pc:spChg chg="mod">
          <ac:chgData name="岩坪 卓也(IWATSUBO Takuya)" userId="b6e77f82-d2cf-4ee0-9fc3-9aefdf4a8b8e" providerId="ADAL" clId="{CB858687-A1EE-486D-AA35-28D64D43B7A0}" dt="2026-03-16T04:58:38.610" v="552" actId="14100"/>
          <ac:spMkLst>
            <pc:docMk/>
            <pc:sldMk cId="2548833411" sldId="358"/>
            <ac:spMk id="47" creationId="{D312994E-51C8-E435-15B9-24FE5521CF32}"/>
          </ac:spMkLst>
        </pc:spChg>
        <pc:spChg chg="mod">
          <ac:chgData name="岩坪 卓也(IWATSUBO Takuya)" userId="b6e77f82-d2cf-4ee0-9fc3-9aefdf4a8b8e" providerId="ADAL" clId="{CB858687-A1EE-486D-AA35-28D64D43B7A0}" dt="2026-03-16T03:05:41.706" v="519" actId="1076"/>
          <ac:spMkLst>
            <pc:docMk/>
            <pc:sldMk cId="2548833411" sldId="358"/>
            <ac:spMk id="63" creationId="{4BE895E1-1E3F-7DC3-668C-833D032F9EBB}"/>
          </ac:spMkLst>
        </pc:spChg>
      </pc:sldChg>
      <pc:sldChg chg="modSp mod">
        <pc:chgData name="岩坪 卓也(IWATSUBO Takuya)" userId="b6e77f82-d2cf-4ee0-9fc3-9aefdf4a8b8e" providerId="ADAL" clId="{CB858687-A1EE-486D-AA35-28D64D43B7A0}" dt="2026-03-16T02:39:04.371" v="411" actId="403"/>
        <pc:sldMkLst>
          <pc:docMk/>
          <pc:sldMk cId="2369726331" sldId="359"/>
        </pc:sldMkLst>
        <pc:spChg chg="mod">
          <ac:chgData name="岩坪 卓也(IWATSUBO Takuya)" userId="b6e77f82-d2cf-4ee0-9fc3-9aefdf4a8b8e" providerId="ADAL" clId="{CB858687-A1EE-486D-AA35-28D64D43B7A0}" dt="2026-03-16T02:39:04.371" v="411" actId="403"/>
          <ac:spMkLst>
            <pc:docMk/>
            <pc:sldMk cId="2369726331" sldId="359"/>
            <ac:spMk id="5" creationId="{CAECE889-A175-348C-2ECD-15463DF5AC70}"/>
          </ac:spMkLst>
        </pc:spChg>
      </pc:sldChg>
      <pc:sldChg chg="modSp mod">
        <pc:chgData name="岩坪 卓也(IWATSUBO Takuya)" userId="b6e77f82-d2cf-4ee0-9fc3-9aefdf4a8b8e" providerId="ADAL" clId="{CB858687-A1EE-486D-AA35-28D64D43B7A0}" dt="2026-03-16T02:39:17.353" v="414" actId="1076"/>
        <pc:sldMkLst>
          <pc:docMk/>
          <pc:sldMk cId="4041129410" sldId="360"/>
        </pc:sldMkLst>
        <pc:spChg chg="mod">
          <ac:chgData name="岩坪 卓也(IWATSUBO Takuya)" userId="b6e77f82-d2cf-4ee0-9fc3-9aefdf4a8b8e" providerId="ADAL" clId="{CB858687-A1EE-486D-AA35-28D64D43B7A0}" dt="2026-03-16T02:39:13.922" v="413" actId="14100"/>
          <ac:spMkLst>
            <pc:docMk/>
            <pc:sldMk cId="4041129410" sldId="360"/>
            <ac:spMk id="4" creationId="{932FCF05-4EAF-D1F9-F409-59BEA16D23CA}"/>
          </ac:spMkLst>
        </pc:spChg>
        <pc:spChg chg="mod">
          <ac:chgData name="岩坪 卓也(IWATSUBO Takuya)" userId="b6e77f82-d2cf-4ee0-9fc3-9aefdf4a8b8e" providerId="ADAL" clId="{CB858687-A1EE-486D-AA35-28D64D43B7A0}" dt="2026-03-16T02:39:17.353" v="414" actId="1076"/>
          <ac:spMkLst>
            <pc:docMk/>
            <pc:sldMk cId="4041129410" sldId="360"/>
            <ac:spMk id="12" creationId="{B1847BB9-F08B-A378-D323-4E193D5D6E95}"/>
          </ac:spMkLst>
        </pc:spChg>
      </pc:sldChg>
      <pc:sldChg chg="modSp mod">
        <pc:chgData name="岩坪 卓也(IWATSUBO Takuya)" userId="b6e77f82-d2cf-4ee0-9fc3-9aefdf4a8b8e" providerId="ADAL" clId="{CB858687-A1EE-486D-AA35-28D64D43B7A0}" dt="2026-03-16T04:58:22.922" v="549" actId="1076"/>
        <pc:sldMkLst>
          <pc:docMk/>
          <pc:sldMk cId="1017297858" sldId="361"/>
        </pc:sldMkLst>
        <pc:spChg chg="mod">
          <ac:chgData name="岩坪 卓也(IWATSUBO Takuya)" userId="b6e77f82-d2cf-4ee0-9fc3-9aefdf4a8b8e" providerId="ADAL" clId="{CB858687-A1EE-486D-AA35-28D64D43B7A0}" dt="2026-03-16T04:56:51.395" v="533" actId="207"/>
          <ac:spMkLst>
            <pc:docMk/>
            <pc:sldMk cId="1017297858" sldId="361"/>
            <ac:spMk id="5" creationId="{F1A30D1E-B06E-375D-654B-6AFB36721AE2}"/>
          </ac:spMkLst>
        </pc:spChg>
        <pc:spChg chg="mod">
          <ac:chgData name="岩坪 卓也(IWATSUBO Takuya)" userId="b6e77f82-d2cf-4ee0-9fc3-9aefdf4a8b8e" providerId="ADAL" clId="{CB858687-A1EE-486D-AA35-28D64D43B7A0}" dt="2026-03-16T03:05:33.758" v="518" actId="1076"/>
          <ac:spMkLst>
            <pc:docMk/>
            <pc:sldMk cId="1017297858" sldId="361"/>
            <ac:spMk id="6" creationId="{9ACDE9B2-3E47-4893-E37C-1872143E744C}"/>
          </ac:spMkLst>
        </pc:spChg>
        <pc:spChg chg="mod">
          <ac:chgData name="岩坪 卓也(IWATSUBO Takuya)" userId="b6e77f82-d2cf-4ee0-9fc3-9aefdf4a8b8e" providerId="ADAL" clId="{CB858687-A1EE-486D-AA35-28D64D43B7A0}" dt="2026-03-16T03:05:33.758" v="518" actId="1076"/>
          <ac:spMkLst>
            <pc:docMk/>
            <pc:sldMk cId="1017297858" sldId="361"/>
            <ac:spMk id="9" creationId="{ED5FCAF9-1215-B3EF-34FA-5E5C234DA39A}"/>
          </ac:spMkLst>
        </pc:spChg>
        <pc:spChg chg="mod">
          <ac:chgData name="岩坪 卓也(IWATSUBO Takuya)" userId="b6e77f82-d2cf-4ee0-9fc3-9aefdf4a8b8e" providerId="ADAL" clId="{CB858687-A1EE-486D-AA35-28D64D43B7A0}" dt="2026-03-16T03:05:33.758" v="518" actId="1076"/>
          <ac:spMkLst>
            <pc:docMk/>
            <pc:sldMk cId="1017297858" sldId="361"/>
            <ac:spMk id="10" creationId="{7BE8F26B-E08B-E853-00D5-0CC5101F1030}"/>
          </ac:spMkLst>
        </pc:spChg>
        <pc:spChg chg="mod">
          <ac:chgData name="岩坪 卓也(IWATSUBO Takuya)" userId="b6e77f82-d2cf-4ee0-9fc3-9aefdf4a8b8e" providerId="ADAL" clId="{CB858687-A1EE-486D-AA35-28D64D43B7A0}" dt="2026-03-16T03:05:33.758" v="518" actId="1076"/>
          <ac:spMkLst>
            <pc:docMk/>
            <pc:sldMk cId="1017297858" sldId="361"/>
            <ac:spMk id="11" creationId="{47DDC32B-0205-741E-3260-9FF5F24D3117}"/>
          </ac:spMkLst>
        </pc:spChg>
        <pc:spChg chg="mod">
          <ac:chgData name="岩坪 卓也(IWATSUBO Takuya)" userId="b6e77f82-d2cf-4ee0-9fc3-9aefdf4a8b8e" providerId="ADAL" clId="{CB858687-A1EE-486D-AA35-28D64D43B7A0}" dt="2026-03-16T03:05:13.424" v="513" actId="1076"/>
          <ac:spMkLst>
            <pc:docMk/>
            <pc:sldMk cId="1017297858" sldId="361"/>
            <ac:spMk id="13" creationId="{BDC22A22-56A8-8696-0410-EC6A4DA31997}"/>
          </ac:spMkLst>
        </pc:spChg>
        <pc:spChg chg="mod">
          <ac:chgData name="岩坪 卓也(IWATSUBO Takuya)" userId="b6e77f82-d2cf-4ee0-9fc3-9aefdf4a8b8e" providerId="ADAL" clId="{CB858687-A1EE-486D-AA35-28D64D43B7A0}" dt="2026-03-16T03:05:13.424" v="513" actId="1076"/>
          <ac:spMkLst>
            <pc:docMk/>
            <pc:sldMk cId="1017297858" sldId="361"/>
            <ac:spMk id="14" creationId="{A453E829-7A69-8DB4-39AF-BF9AF8FE6371}"/>
          </ac:spMkLst>
        </pc:spChg>
        <pc:spChg chg="mod">
          <ac:chgData name="岩坪 卓也(IWATSUBO Takuya)" userId="b6e77f82-d2cf-4ee0-9fc3-9aefdf4a8b8e" providerId="ADAL" clId="{CB858687-A1EE-486D-AA35-28D64D43B7A0}" dt="2026-03-16T03:05:13.424" v="513" actId="1076"/>
          <ac:spMkLst>
            <pc:docMk/>
            <pc:sldMk cId="1017297858" sldId="361"/>
            <ac:spMk id="15" creationId="{FA843609-16CE-58AC-39CA-415FDAA2EE1C}"/>
          </ac:spMkLst>
        </pc:spChg>
        <pc:spChg chg="mod">
          <ac:chgData name="岩坪 卓也(IWATSUBO Takuya)" userId="b6e77f82-d2cf-4ee0-9fc3-9aefdf4a8b8e" providerId="ADAL" clId="{CB858687-A1EE-486D-AA35-28D64D43B7A0}" dt="2026-03-16T04:57:22.860" v="538" actId="1076"/>
          <ac:spMkLst>
            <pc:docMk/>
            <pc:sldMk cId="1017297858" sldId="361"/>
            <ac:spMk id="17" creationId="{AB0BAEEA-CFB5-0249-DC43-BBF5880029AA}"/>
          </ac:spMkLst>
        </pc:spChg>
        <pc:spChg chg="mod">
          <ac:chgData name="岩坪 卓也(IWATSUBO Takuya)" userId="b6e77f82-d2cf-4ee0-9fc3-9aefdf4a8b8e" providerId="ADAL" clId="{CB858687-A1EE-486D-AA35-28D64D43B7A0}" dt="2026-03-16T04:57:48.985" v="543" actId="1076"/>
          <ac:spMkLst>
            <pc:docMk/>
            <pc:sldMk cId="1017297858" sldId="361"/>
            <ac:spMk id="20" creationId="{5935A797-4F99-91AF-A17D-2B2CBBF4167D}"/>
          </ac:spMkLst>
        </pc:spChg>
        <pc:spChg chg="mod">
          <ac:chgData name="岩坪 卓也(IWATSUBO Takuya)" userId="b6e77f82-d2cf-4ee0-9fc3-9aefdf4a8b8e" providerId="ADAL" clId="{CB858687-A1EE-486D-AA35-28D64D43B7A0}" dt="2026-03-16T04:57:46.216" v="542" actId="1076"/>
          <ac:spMkLst>
            <pc:docMk/>
            <pc:sldMk cId="1017297858" sldId="361"/>
            <ac:spMk id="22" creationId="{33B32729-4116-DB46-2C56-939421C102C7}"/>
          </ac:spMkLst>
        </pc:spChg>
        <pc:spChg chg="mod">
          <ac:chgData name="岩坪 卓也(IWATSUBO Takuya)" userId="b6e77f82-d2cf-4ee0-9fc3-9aefdf4a8b8e" providerId="ADAL" clId="{CB858687-A1EE-486D-AA35-28D64D43B7A0}" dt="2026-03-16T04:57:55.741" v="544" actId="1076"/>
          <ac:spMkLst>
            <pc:docMk/>
            <pc:sldMk cId="1017297858" sldId="361"/>
            <ac:spMk id="23" creationId="{9A5C4B2D-9480-EA93-4FBE-B8913F429CE5}"/>
          </ac:spMkLst>
        </pc:spChg>
        <pc:spChg chg="mod">
          <ac:chgData name="岩坪 卓也(IWATSUBO Takuya)" userId="b6e77f82-d2cf-4ee0-9fc3-9aefdf4a8b8e" providerId="ADAL" clId="{CB858687-A1EE-486D-AA35-28D64D43B7A0}" dt="2026-03-16T04:57:13.019" v="536" actId="1076"/>
          <ac:spMkLst>
            <pc:docMk/>
            <pc:sldMk cId="1017297858" sldId="361"/>
            <ac:spMk id="25" creationId="{B3410CE4-965D-342F-9CB3-63AEA2BB6C30}"/>
          </ac:spMkLst>
        </pc:spChg>
        <pc:spChg chg="mod">
          <ac:chgData name="岩坪 卓也(IWATSUBO Takuya)" userId="b6e77f82-d2cf-4ee0-9fc3-9aefdf4a8b8e" providerId="ADAL" clId="{CB858687-A1EE-486D-AA35-28D64D43B7A0}" dt="2026-03-16T04:58:22.922" v="549" actId="1076"/>
          <ac:spMkLst>
            <pc:docMk/>
            <pc:sldMk cId="1017297858" sldId="361"/>
            <ac:spMk id="28" creationId="{8349867B-A125-B54D-0193-8CE69E9FC3D9}"/>
          </ac:spMkLst>
        </pc:spChg>
        <pc:spChg chg="mod">
          <ac:chgData name="岩坪 卓也(IWATSUBO Takuya)" userId="b6e77f82-d2cf-4ee0-9fc3-9aefdf4a8b8e" providerId="ADAL" clId="{CB858687-A1EE-486D-AA35-28D64D43B7A0}" dt="2026-03-16T04:58:17.552" v="548" actId="1076"/>
          <ac:spMkLst>
            <pc:docMk/>
            <pc:sldMk cId="1017297858" sldId="361"/>
            <ac:spMk id="31" creationId="{D0FD2553-558F-35B9-4768-48535EEC991C}"/>
          </ac:spMkLst>
        </pc:spChg>
        <pc:spChg chg="mod">
          <ac:chgData name="岩坪 卓也(IWATSUBO Takuya)" userId="b6e77f82-d2cf-4ee0-9fc3-9aefdf4a8b8e" providerId="ADAL" clId="{CB858687-A1EE-486D-AA35-28D64D43B7A0}" dt="2026-03-16T03:04:44.962" v="508" actId="1076"/>
          <ac:spMkLst>
            <pc:docMk/>
            <pc:sldMk cId="1017297858" sldId="361"/>
            <ac:spMk id="42" creationId="{17F078E7-F45F-2F71-75C2-ADBA0BD66E0D}"/>
          </ac:spMkLst>
        </pc:spChg>
        <pc:spChg chg="mod">
          <ac:chgData name="岩坪 卓也(IWATSUBO Takuya)" userId="b6e77f82-d2cf-4ee0-9fc3-9aefdf4a8b8e" providerId="ADAL" clId="{CB858687-A1EE-486D-AA35-28D64D43B7A0}" dt="2026-03-16T03:04:59.366" v="510" actId="403"/>
          <ac:spMkLst>
            <pc:docMk/>
            <pc:sldMk cId="1017297858" sldId="361"/>
            <ac:spMk id="44" creationId="{E138E73E-6A94-70DA-7D90-FDD45526AF0F}"/>
          </ac:spMkLst>
        </pc:spChg>
        <pc:spChg chg="mod">
          <ac:chgData name="岩坪 卓也(IWATSUBO Takuya)" userId="b6e77f82-d2cf-4ee0-9fc3-9aefdf4a8b8e" providerId="ADAL" clId="{CB858687-A1EE-486D-AA35-28D64D43B7A0}" dt="2026-03-16T03:04:39.593" v="507" actId="1076"/>
          <ac:spMkLst>
            <pc:docMk/>
            <pc:sldMk cId="1017297858" sldId="361"/>
            <ac:spMk id="45" creationId="{BE5E1942-BF2E-6B3E-D6D5-99CE9085A935}"/>
          </ac:spMkLst>
        </pc:spChg>
        <pc:grpChg chg="mod">
          <ac:chgData name="岩坪 卓也(IWATSUBO Takuya)" userId="b6e77f82-d2cf-4ee0-9fc3-9aefdf4a8b8e" providerId="ADAL" clId="{CB858687-A1EE-486D-AA35-28D64D43B7A0}" dt="2026-03-16T03:05:13.424" v="513" actId="1076"/>
          <ac:grpSpMkLst>
            <pc:docMk/>
            <pc:sldMk cId="1017297858" sldId="361"/>
            <ac:grpSpMk id="12" creationId="{25B791AE-AD20-5401-5B98-2B038EE0F404}"/>
          </ac:grpSpMkLst>
        </pc:grpChg>
        <pc:grpChg chg="mod">
          <ac:chgData name="岩坪 卓也(IWATSUBO Takuya)" userId="b6e77f82-d2cf-4ee0-9fc3-9aefdf4a8b8e" providerId="ADAL" clId="{CB858687-A1EE-486D-AA35-28D64D43B7A0}" dt="2026-03-16T04:57:39.870" v="541" actId="1076"/>
          <ac:grpSpMkLst>
            <pc:docMk/>
            <pc:sldMk cId="1017297858" sldId="361"/>
            <ac:grpSpMk id="19" creationId="{E9A7B718-E225-E47B-2292-A000ABACC2F2}"/>
          </ac:grpSpMkLst>
        </pc:grpChg>
        <pc:grpChg chg="mod">
          <ac:chgData name="岩坪 卓也(IWATSUBO Takuya)" userId="b6e77f82-d2cf-4ee0-9fc3-9aefdf4a8b8e" providerId="ADAL" clId="{CB858687-A1EE-486D-AA35-28D64D43B7A0}" dt="2026-03-16T03:05:33.758" v="518" actId="1076"/>
          <ac:grpSpMkLst>
            <pc:docMk/>
            <pc:sldMk cId="1017297858" sldId="361"/>
            <ac:grpSpMk id="46" creationId="{73D4C4B7-A5AA-CBFA-013D-C906030084CF}"/>
          </ac:grpSpMkLst>
        </pc:grpChg>
        <pc:grpChg chg="mod">
          <ac:chgData name="岩坪 卓也(IWATSUBO Takuya)" userId="b6e77f82-d2cf-4ee0-9fc3-9aefdf4a8b8e" providerId="ADAL" clId="{CB858687-A1EE-486D-AA35-28D64D43B7A0}" dt="2026-03-16T03:05:33.758" v="518" actId="1076"/>
          <ac:grpSpMkLst>
            <pc:docMk/>
            <pc:sldMk cId="1017297858" sldId="361"/>
            <ac:grpSpMk id="47" creationId="{980EEB22-51FA-D2B4-6A8B-3B5CD58F8256}"/>
          </ac:grpSpMkLst>
        </pc:grpChg>
        <pc:picChg chg="mod">
          <ac:chgData name="岩坪 卓也(IWATSUBO Takuya)" userId="b6e77f82-d2cf-4ee0-9fc3-9aefdf4a8b8e" providerId="ADAL" clId="{CB858687-A1EE-486D-AA35-28D64D43B7A0}" dt="2026-03-16T04:57:39.870" v="541" actId="1076"/>
          <ac:picMkLst>
            <pc:docMk/>
            <pc:sldMk cId="1017297858" sldId="361"/>
            <ac:picMk id="21" creationId="{4BB2EE05-1366-FA04-A3B1-8A61E7036F6D}"/>
          </ac:picMkLst>
        </pc:picChg>
        <pc:picChg chg="mod">
          <ac:chgData name="岩坪 卓也(IWATSUBO Takuya)" userId="b6e77f82-d2cf-4ee0-9fc3-9aefdf4a8b8e" providerId="ADAL" clId="{CB858687-A1EE-486D-AA35-28D64D43B7A0}" dt="2026-03-16T03:05:33.758" v="518" actId="1076"/>
          <ac:picMkLst>
            <pc:docMk/>
            <pc:sldMk cId="1017297858" sldId="361"/>
            <ac:picMk id="29" creationId="{DE0E1C76-E29E-C67B-B1A0-A40692B03FE8}"/>
          </ac:picMkLst>
        </pc:picChg>
        <pc:picChg chg="mod">
          <ac:chgData name="岩坪 卓也(IWATSUBO Takuya)" userId="b6e77f82-d2cf-4ee0-9fc3-9aefdf4a8b8e" providerId="ADAL" clId="{CB858687-A1EE-486D-AA35-28D64D43B7A0}" dt="2026-03-16T03:05:33.758" v="518" actId="1076"/>
          <ac:picMkLst>
            <pc:docMk/>
            <pc:sldMk cId="1017297858" sldId="361"/>
            <ac:picMk id="32" creationId="{1D206231-273B-A93F-7B0D-6E2430CC208B}"/>
          </ac:picMkLst>
        </pc:picChg>
      </pc:sldChg>
      <pc:sldChg chg="addSp delSp modSp mod delAnim modAnim">
        <pc:chgData name="岩坪 卓也(IWATSUBO Takuya)" userId="b6e77f82-d2cf-4ee0-9fc3-9aefdf4a8b8e" providerId="ADAL" clId="{CB858687-A1EE-486D-AA35-28D64D43B7A0}" dt="2026-03-16T02:41:43.510" v="424" actId="14100"/>
        <pc:sldMkLst>
          <pc:docMk/>
          <pc:sldMk cId="1951739880" sldId="362"/>
        </pc:sldMkLst>
        <pc:spChg chg="mod">
          <ac:chgData name="岩坪 卓也(IWATSUBO Takuya)" userId="b6e77f82-d2cf-4ee0-9fc3-9aefdf4a8b8e" providerId="ADAL" clId="{CB858687-A1EE-486D-AA35-28D64D43B7A0}" dt="2026-03-04T02:34:16.249" v="48" actId="20577"/>
          <ac:spMkLst>
            <pc:docMk/>
            <pc:sldMk cId="1951739880" sldId="362"/>
            <ac:spMk id="2" creationId="{12689584-81BD-A45B-3487-7FC322544A47}"/>
          </ac:spMkLst>
        </pc:spChg>
        <pc:spChg chg="mod">
          <ac:chgData name="岩坪 卓也(IWATSUBO Takuya)" userId="b6e77f82-d2cf-4ee0-9fc3-9aefdf4a8b8e" providerId="ADAL" clId="{CB858687-A1EE-486D-AA35-28D64D43B7A0}" dt="2026-03-16T02:39:26.794" v="415" actId="403"/>
          <ac:spMkLst>
            <pc:docMk/>
            <pc:sldMk cId="1951739880" sldId="362"/>
            <ac:spMk id="14" creationId="{10D11400-E044-A043-A6EA-C46021FCDA8E}"/>
          </ac:spMkLst>
        </pc:spChg>
        <pc:spChg chg="mod">
          <ac:chgData name="岩坪 卓也(IWATSUBO Takuya)" userId="b6e77f82-d2cf-4ee0-9fc3-9aefdf4a8b8e" providerId="ADAL" clId="{CB858687-A1EE-486D-AA35-28D64D43B7A0}" dt="2026-03-04T02:41:59.656" v="245" actId="14100"/>
          <ac:spMkLst>
            <pc:docMk/>
            <pc:sldMk cId="1951739880" sldId="362"/>
            <ac:spMk id="15" creationId="{F509784C-2069-2E37-E648-1A1C79DF7065}"/>
          </ac:spMkLst>
        </pc:spChg>
        <pc:spChg chg="add mod">
          <ac:chgData name="岩坪 卓也(IWATSUBO Takuya)" userId="b6e77f82-d2cf-4ee0-9fc3-9aefdf4a8b8e" providerId="ADAL" clId="{CB858687-A1EE-486D-AA35-28D64D43B7A0}" dt="2026-03-04T02:43:44.700" v="257" actId="164"/>
          <ac:spMkLst>
            <pc:docMk/>
            <pc:sldMk cId="1951739880" sldId="362"/>
            <ac:spMk id="22" creationId="{3E948DBD-5471-C316-5322-41B9E89E6FA9}"/>
          </ac:spMkLst>
        </pc:spChg>
        <pc:spChg chg="add mod ord">
          <ac:chgData name="岩坪 卓也(IWATSUBO Takuya)" userId="b6e77f82-d2cf-4ee0-9fc3-9aefdf4a8b8e" providerId="ADAL" clId="{CB858687-A1EE-486D-AA35-28D64D43B7A0}" dt="2026-03-04T02:42:11.567" v="246" actId="1076"/>
          <ac:spMkLst>
            <pc:docMk/>
            <pc:sldMk cId="1951739880" sldId="362"/>
            <ac:spMk id="23" creationId="{ADDA9188-984B-9569-75BD-FE1E8A2A97BC}"/>
          </ac:spMkLst>
        </pc:spChg>
        <pc:spChg chg="add mod">
          <ac:chgData name="岩坪 卓也(IWATSUBO Takuya)" userId="b6e77f82-d2cf-4ee0-9fc3-9aefdf4a8b8e" providerId="ADAL" clId="{CB858687-A1EE-486D-AA35-28D64D43B7A0}" dt="2026-03-04T03:06:19.100" v="378" actId="1076"/>
          <ac:spMkLst>
            <pc:docMk/>
            <pc:sldMk cId="1951739880" sldId="362"/>
            <ac:spMk id="24" creationId="{A96D2B57-ACD4-5FE6-78DB-F8B6140DFA33}"/>
          </ac:spMkLst>
        </pc:spChg>
        <pc:spChg chg="add mod">
          <ac:chgData name="岩坪 卓也(IWATSUBO Takuya)" userId="b6e77f82-d2cf-4ee0-9fc3-9aefdf4a8b8e" providerId="ADAL" clId="{CB858687-A1EE-486D-AA35-28D64D43B7A0}" dt="2026-03-04T02:40:56.834" v="143" actId="164"/>
          <ac:spMkLst>
            <pc:docMk/>
            <pc:sldMk cId="1951739880" sldId="362"/>
            <ac:spMk id="25" creationId="{146C78B2-11CD-539B-3DEA-7EE9E77A8F07}"/>
          </ac:spMkLst>
        </pc:spChg>
        <pc:spChg chg="add mod">
          <ac:chgData name="岩坪 卓也(IWATSUBO Takuya)" userId="b6e77f82-d2cf-4ee0-9fc3-9aefdf4a8b8e" providerId="ADAL" clId="{CB858687-A1EE-486D-AA35-28D64D43B7A0}" dt="2026-03-04T02:43:44.700" v="257" actId="164"/>
          <ac:spMkLst>
            <pc:docMk/>
            <pc:sldMk cId="1951739880" sldId="362"/>
            <ac:spMk id="26" creationId="{CFBBA5E0-3739-FEE4-679C-AA72DBC12188}"/>
          </ac:spMkLst>
        </pc:spChg>
        <pc:spChg chg="add mod">
          <ac:chgData name="岩坪 卓也(IWATSUBO Takuya)" userId="b6e77f82-d2cf-4ee0-9fc3-9aefdf4a8b8e" providerId="ADAL" clId="{CB858687-A1EE-486D-AA35-28D64D43B7A0}" dt="2026-03-04T03:06:28.356" v="380" actId="1076"/>
          <ac:spMkLst>
            <pc:docMk/>
            <pc:sldMk cId="1951739880" sldId="362"/>
            <ac:spMk id="28" creationId="{9DBD9B2D-3D6C-1446-E9FD-CCD7DC42A813}"/>
          </ac:spMkLst>
        </pc:spChg>
        <pc:spChg chg="mod topLvl">
          <ac:chgData name="岩坪 卓也(IWATSUBO Takuya)" userId="b6e77f82-d2cf-4ee0-9fc3-9aefdf4a8b8e" providerId="ADAL" clId="{CB858687-A1EE-486D-AA35-28D64D43B7A0}" dt="2026-03-04T02:44:27.992" v="290" actId="478"/>
          <ac:spMkLst>
            <pc:docMk/>
            <pc:sldMk cId="1951739880" sldId="362"/>
            <ac:spMk id="30" creationId="{7CB34DEA-21F1-EE9C-E6FC-E045FB749CFF}"/>
          </ac:spMkLst>
        </pc:spChg>
        <pc:spChg chg="add del mod topLvl">
          <ac:chgData name="岩坪 卓也(IWATSUBO Takuya)" userId="b6e77f82-d2cf-4ee0-9fc3-9aefdf4a8b8e" providerId="ADAL" clId="{CB858687-A1EE-486D-AA35-28D64D43B7A0}" dt="2026-03-04T02:44:32.928" v="302" actId="20577"/>
          <ac:spMkLst>
            <pc:docMk/>
            <pc:sldMk cId="1951739880" sldId="362"/>
            <ac:spMk id="31" creationId="{F4FD178F-20C9-8595-7A84-076E3CB08EF2}"/>
          </ac:spMkLst>
        </pc:spChg>
        <pc:spChg chg="add mod">
          <ac:chgData name="岩坪 卓也(IWATSUBO Takuya)" userId="b6e77f82-d2cf-4ee0-9fc3-9aefdf4a8b8e" providerId="ADAL" clId="{CB858687-A1EE-486D-AA35-28D64D43B7A0}" dt="2026-03-04T03:06:23.191" v="379" actId="1076"/>
          <ac:spMkLst>
            <pc:docMk/>
            <pc:sldMk cId="1951739880" sldId="362"/>
            <ac:spMk id="33" creationId="{E0B931F3-48F6-C3E8-B1FB-62EB5AE988E1}"/>
          </ac:spMkLst>
        </pc:spChg>
        <pc:spChg chg="add mod">
          <ac:chgData name="岩坪 卓也(IWATSUBO Takuya)" userId="b6e77f82-d2cf-4ee0-9fc3-9aefdf4a8b8e" providerId="ADAL" clId="{CB858687-A1EE-486D-AA35-28D64D43B7A0}" dt="2026-03-16T02:41:33.451" v="421" actId="1076"/>
          <ac:spMkLst>
            <pc:docMk/>
            <pc:sldMk cId="1951739880" sldId="362"/>
            <ac:spMk id="43" creationId="{C8804FE3-3C08-94AF-F8AF-6B39094EEF37}"/>
          </ac:spMkLst>
        </pc:spChg>
        <pc:spChg chg="add mod">
          <ac:chgData name="岩坪 卓也(IWATSUBO Takuya)" userId="b6e77f82-d2cf-4ee0-9fc3-9aefdf4a8b8e" providerId="ADAL" clId="{CB858687-A1EE-486D-AA35-28D64D43B7A0}" dt="2026-03-16T02:41:43.510" v="424" actId="14100"/>
          <ac:spMkLst>
            <pc:docMk/>
            <pc:sldMk cId="1951739880" sldId="362"/>
            <ac:spMk id="47" creationId="{9B8BCDE3-7775-DECF-E7C8-64D6B67A1C4D}"/>
          </ac:spMkLst>
        </pc:spChg>
        <pc:grpChg chg="add mod">
          <ac:chgData name="岩坪 卓也(IWATSUBO Takuya)" userId="b6e77f82-d2cf-4ee0-9fc3-9aefdf4a8b8e" providerId="ADAL" clId="{CB858687-A1EE-486D-AA35-28D64D43B7A0}" dt="2026-03-04T02:41:59.656" v="245" actId="14100"/>
          <ac:grpSpMkLst>
            <pc:docMk/>
            <pc:sldMk cId="1951739880" sldId="362"/>
            <ac:grpSpMk id="11" creationId="{13447CEB-C9D1-A2AF-9700-9DB75CF2EED3}"/>
          </ac:grpSpMkLst>
        </pc:grpChg>
        <pc:grpChg chg="add mod">
          <ac:chgData name="岩坪 卓也(IWATSUBO Takuya)" userId="b6e77f82-d2cf-4ee0-9fc3-9aefdf4a8b8e" providerId="ADAL" clId="{CB858687-A1EE-486D-AA35-28D64D43B7A0}" dt="2026-03-04T02:41:25.670" v="192" actId="1076"/>
          <ac:grpSpMkLst>
            <pc:docMk/>
            <pc:sldMk cId="1951739880" sldId="362"/>
            <ac:grpSpMk id="27" creationId="{8F12056C-EC97-1E76-A702-CCB6E623C71F}"/>
          </ac:grpSpMkLst>
        </pc:grpChg>
        <pc:grpChg chg="add del mod">
          <ac:chgData name="岩坪 卓也(IWATSUBO Takuya)" userId="b6e77f82-d2cf-4ee0-9fc3-9aefdf4a8b8e" providerId="ADAL" clId="{CB858687-A1EE-486D-AA35-28D64D43B7A0}" dt="2026-03-04T02:59:34.702" v="372" actId="1076"/>
          <ac:grpSpMkLst>
            <pc:docMk/>
            <pc:sldMk cId="1951739880" sldId="362"/>
            <ac:grpSpMk id="29" creationId="{73662810-500D-E206-CA10-F8F646441686}"/>
          </ac:grpSpMkLst>
        </pc:grpChg>
        <pc:grpChg chg="add mod">
          <ac:chgData name="岩坪 卓也(IWATSUBO Takuya)" userId="b6e77f82-d2cf-4ee0-9fc3-9aefdf4a8b8e" providerId="ADAL" clId="{CB858687-A1EE-486D-AA35-28D64D43B7A0}" dt="2026-03-04T02:58:37.117" v="368" actId="1076"/>
          <ac:grpSpMkLst>
            <pc:docMk/>
            <pc:sldMk cId="1951739880" sldId="362"/>
            <ac:grpSpMk id="32" creationId="{F03A74D0-64CC-5211-F565-013A5638DC62}"/>
          </ac:grpSpMkLst>
        </pc:grpChg>
        <pc:picChg chg="add mod ord topLvl">
          <ac:chgData name="岩坪 卓也(IWATSUBO Takuya)" userId="b6e77f82-d2cf-4ee0-9fc3-9aefdf4a8b8e" providerId="ADAL" clId="{CB858687-A1EE-486D-AA35-28D64D43B7A0}" dt="2026-03-04T02:58:03.525" v="359" actId="1076"/>
          <ac:picMkLst>
            <pc:docMk/>
            <pc:sldMk cId="1951739880" sldId="362"/>
            <ac:picMk id="10" creationId="{3B60033A-19C7-E07A-F36A-60759E7A8855}"/>
          </ac:picMkLst>
        </pc:picChg>
        <pc:picChg chg="mod">
          <ac:chgData name="岩坪 卓也(IWATSUBO Takuya)" userId="b6e77f82-d2cf-4ee0-9fc3-9aefdf4a8b8e" providerId="ADAL" clId="{CB858687-A1EE-486D-AA35-28D64D43B7A0}" dt="2026-03-04T02:41:59.656" v="245" actId="14100"/>
          <ac:picMkLst>
            <pc:docMk/>
            <pc:sldMk cId="1951739880" sldId="362"/>
            <ac:picMk id="12" creationId="{2E527426-3926-764A-8BCF-7B1A88765F24}"/>
          </ac:picMkLst>
        </pc:picChg>
        <pc:picChg chg="mod">
          <ac:chgData name="岩坪 卓也(IWATSUBO Takuya)" userId="b6e77f82-d2cf-4ee0-9fc3-9aefdf4a8b8e" providerId="ADAL" clId="{CB858687-A1EE-486D-AA35-28D64D43B7A0}" dt="2026-03-04T02:41:59.656" v="245" actId="14100"/>
          <ac:picMkLst>
            <pc:docMk/>
            <pc:sldMk cId="1951739880" sldId="362"/>
            <ac:picMk id="13" creationId="{81F2CBEB-4FFF-25C8-3D83-ACC61E1A59E3}"/>
          </ac:picMkLst>
        </pc:picChg>
        <pc:picChg chg="add mod ord topLvl">
          <ac:chgData name="岩坪 卓也(IWATSUBO Takuya)" userId="b6e77f82-d2cf-4ee0-9fc3-9aefdf4a8b8e" providerId="ADAL" clId="{CB858687-A1EE-486D-AA35-28D64D43B7A0}" dt="2026-03-04T02:57:42.442" v="356" actId="166"/>
          <ac:picMkLst>
            <pc:docMk/>
            <pc:sldMk cId="1951739880" sldId="362"/>
            <ac:picMk id="16" creationId="{E4AC2A58-F5E3-3F9F-6E98-5A62225A3B2E}"/>
          </ac:picMkLst>
        </pc:picChg>
        <pc:picChg chg="add mod ord topLvl">
          <ac:chgData name="岩坪 卓也(IWATSUBO Takuya)" userId="b6e77f82-d2cf-4ee0-9fc3-9aefdf4a8b8e" providerId="ADAL" clId="{CB858687-A1EE-486D-AA35-28D64D43B7A0}" dt="2026-03-04T02:58:08.219" v="360" actId="1076"/>
          <ac:picMkLst>
            <pc:docMk/>
            <pc:sldMk cId="1951739880" sldId="362"/>
            <ac:picMk id="17" creationId="{85C77DAF-093E-D8A9-DB56-65BBB95424A9}"/>
          </ac:picMkLst>
        </pc:picChg>
        <pc:picChg chg="add mod ord">
          <ac:chgData name="岩坪 卓也(IWATSUBO Takuya)" userId="b6e77f82-d2cf-4ee0-9fc3-9aefdf4a8b8e" providerId="ADAL" clId="{CB858687-A1EE-486D-AA35-28D64D43B7A0}" dt="2026-03-04T02:58:46.074" v="369" actId="1076"/>
          <ac:picMkLst>
            <pc:docMk/>
            <pc:sldMk cId="1951739880" sldId="362"/>
            <ac:picMk id="18" creationId="{FAA2630A-AF10-4FBC-B05F-42501A8AC129}"/>
          </ac:picMkLst>
        </pc:picChg>
        <pc:picChg chg="add mod">
          <ac:chgData name="岩坪 卓也(IWATSUBO Takuya)" userId="b6e77f82-d2cf-4ee0-9fc3-9aefdf4a8b8e" providerId="ADAL" clId="{CB858687-A1EE-486D-AA35-28D64D43B7A0}" dt="2026-03-04T02:58:33.086" v="367" actId="1076"/>
          <ac:picMkLst>
            <pc:docMk/>
            <pc:sldMk cId="1951739880" sldId="362"/>
            <ac:picMk id="19" creationId="{EFBAAA2B-A8B2-8822-77B0-F302D88E8254}"/>
          </ac:picMkLst>
        </pc:picChg>
        <pc:picChg chg="add mod">
          <ac:chgData name="岩坪 卓也(IWATSUBO Takuya)" userId="b6e77f82-d2cf-4ee0-9fc3-9aefdf4a8b8e" providerId="ADAL" clId="{CB858687-A1EE-486D-AA35-28D64D43B7A0}" dt="2026-03-04T02:41:35.456" v="196" actId="14100"/>
          <ac:picMkLst>
            <pc:docMk/>
            <pc:sldMk cId="1951739880" sldId="362"/>
            <ac:picMk id="20" creationId="{81C2BAD5-F388-2EFD-F92B-3EECFC6F1809}"/>
          </ac:picMkLst>
        </pc:picChg>
        <pc:picChg chg="add mod">
          <ac:chgData name="岩坪 卓也(IWATSUBO Takuya)" userId="b6e77f82-d2cf-4ee0-9fc3-9aefdf4a8b8e" providerId="ADAL" clId="{CB858687-A1EE-486D-AA35-28D64D43B7A0}" dt="2026-03-04T02:44:44.027" v="305" actId="1076"/>
          <ac:picMkLst>
            <pc:docMk/>
            <pc:sldMk cId="1951739880" sldId="362"/>
            <ac:picMk id="21" creationId="{4D9EC46B-62AC-71A9-A5B4-DC3B2702344B}"/>
          </ac:picMkLst>
        </pc:picChg>
        <pc:cxnChg chg="add mod ord topLvl">
          <ac:chgData name="岩坪 卓也(IWATSUBO Takuya)" userId="b6e77f82-d2cf-4ee0-9fc3-9aefdf4a8b8e" providerId="ADAL" clId="{CB858687-A1EE-486D-AA35-28D64D43B7A0}" dt="2026-03-04T02:58:52.703" v="370" actId="14100"/>
          <ac:cxnSpMkLst>
            <pc:docMk/>
            <pc:sldMk cId="1951739880" sldId="362"/>
            <ac:cxnSpMk id="34" creationId="{F4CA5030-4362-1EED-A39E-A93637D7929E}"/>
          </ac:cxnSpMkLst>
        </pc:cxnChg>
        <pc:cxnChg chg="add mod">
          <ac:chgData name="岩坪 卓也(IWATSUBO Takuya)" userId="b6e77f82-d2cf-4ee0-9fc3-9aefdf4a8b8e" providerId="ADAL" clId="{CB858687-A1EE-486D-AA35-28D64D43B7A0}" dt="2026-03-04T02:48:50.438" v="325" actId="14100"/>
          <ac:cxnSpMkLst>
            <pc:docMk/>
            <pc:sldMk cId="1951739880" sldId="362"/>
            <ac:cxnSpMk id="37" creationId="{0B5B0361-2B23-4B01-93D4-F562EC3D81E6}"/>
          </ac:cxnSpMkLst>
        </pc:cxnChg>
        <pc:cxnChg chg="add mod">
          <ac:chgData name="岩坪 卓也(IWATSUBO Takuya)" userId="b6e77f82-d2cf-4ee0-9fc3-9aefdf4a8b8e" providerId="ADAL" clId="{CB858687-A1EE-486D-AA35-28D64D43B7A0}" dt="2026-03-04T02:49:17.512" v="329" actId="1076"/>
          <ac:cxnSpMkLst>
            <pc:docMk/>
            <pc:sldMk cId="1951739880" sldId="362"/>
            <ac:cxnSpMk id="39" creationId="{3A3DF7A7-D72B-3489-44C9-7C72CA9CA471}"/>
          </ac:cxnSpMkLst>
        </pc:cxnChg>
        <pc:cxnChg chg="add mod">
          <ac:chgData name="岩坪 卓也(IWATSUBO Takuya)" userId="b6e77f82-d2cf-4ee0-9fc3-9aefdf4a8b8e" providerId="ADAL" clId="{CB858687-A1EE-486D-AA35-28D64D43B7A0}" dt="2026-03-04T02:59:00.406" v="371" actId="14100"/>
          <ac:cxnSpMkLst>
            <pc:docMk/>
            <pc:sldMk cId="1951739880" sldId="362"/>
            <ac:cxnSpMk id="41" creationId="{6E86F1F1-2F28-85A2-CBE1-2F3BD95F072C}"/>
          </ac:cxnSpMkLst>
        </pc:cxnChg>
      </pc:sldChg>
      <pc:sldChg chg="modSp">
        <pc:chgData name="岩坪 卓也(IWATSUBO Takuya)" userId="b6e77f82-d2cf-4ee0-9fc3-9aefdf4a8b8e" providerId="ADAL" clId="{CB858687-A1EE-486D-AA35-28D64D43B7A0}" dt="2026-03-16T04:56:32.519" v="531" actId="207"/>
        <pc:sldMkLst>
          <pc:docMk/>
          <pc:sldMk cId="1089971577" sldId="363"/>
        </pc:sldMkLst>
        <pc:spChg chg="mod">
          <ac:chgData name="岩坪 卓也(IWATSUBO Takuya)" userId="b6e77f82-d2cf-4ee0-9fc3-9aefdf4a8b8e" providerId="ADAL" clId="{CB858687-A1EE-486D-AA35-28D64D43B7A0}" dt="2026-03-16T04:56:32.519" v="531" actId="207"/>
          <ac:spMkLst>
            <pc:docMk/>
            <pc:sldMk cId="1089971577" sldId="363"/>
            <ac:spMk id="2" creationId="{818B188A-9AAF-0695-5A82-6976FA5F9E94}"/>
          </ac:spMkLst>
        </pc:spChg>
        <pc:spChg chg="mod">
          <ac:chgData name="岩坪 卓也(IWATSUBO Takuya)" userId="b6e77f82-d2cf-4ee0-9fc3-9aefdf4a8b8e" providerId="ADAL" clId="{CB858687-A1EE-486D-AA35-28D64D43B7A0}" dt="2026-03-16T04:56:25.973" v="530" actId="207"/>
          <ac:spMkLst>
            <pc:docMk/>
            <pc:sldMk cId="1089971577" sldId="363"/>
            <ac:spMk id="15" creationId="{BC2BF063-1AB4-E768-3856-146E28A5B24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そのほか</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守るために（社会保障）</c:v>
                      </c:pt>
                      <c:pt idx="1">
                        <c:v>道路や住宅などの 整備のために（公共事業）</c:v>
                      </c:pt>
                      <c:pt idx="2">
                        <c:v>教育や科学技術をさかんにするために（文教及び科学振興）</c:v>
                      </c:pt>
                      <c:pt idx="3">
                        <c:v>そのほか（防衛関係費・その他）</c:v>
                      </c:pt>
                      <c:pt idx="4">
                        <c:v>都道府県や市区町村の財政をおぎなうために（地方交付税交付金等）</c:v>
                      </c:pt>
                      <c:pt idx="5">
                        <c:v>国の借金を返したり利子を払ったりするために（国債費）</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7443876812417E-2"/>
          <c:y val="3.304860053129996E-2"/>
          <c:w val="0.9106306835820952"/>
          <c:h val="0.95491868296624538"/>
        </c:manualLayout>
      </c:layout>
      <c:doughnutChart>
        <c:varyColors val="1"/>
        <c:ser>
          <c:idx val="0"/>
          <c:order val="0"/>
          <c:tx>
            <c:strRef>
              <c:f>Sheet1!$B$1</c:f>
              <c:strCache>
                <c:ptCount val="1"/>
                <c:pt idx="0">
                  <c:v>列2</c:v>
                </c:pt>
              </c:strCache>
            </c:strRef>
          </c:tx>
          <c:spPr>
            <a:ln>
              <a:noFill/>
            </a:ln>
          </c:spPr>
          <c:dPt>
            <c:idx val="0"/>
            <c:bubble3D val="0"/>
            <c:spPr>
              <a:solidFill>
                <a:srgbClr val="E9D09F"/>
              </a:solidFill>
              <a:ln w="19050">
                <a:noFill/>
              </a:ln>
              <a:effectLst/>
            </c:spPr>
            <c:extLst>
              <c:ext xmlns:c16="http://schemas.microsoft.com/office/drawing/2014/chart" uri="{C3380CC4-5D6E-409C-BE32-E72D297353CC}">
                <c16:uniqueId val="{00000010-E784-43FF-8F11-0DE90DFCA6C4}"/>
              </c:ext>
            </c:extLst>
          </c:dPt>
          <c:dPt>
            <c:idx val="1"/>
            <c:bubble3D val="0"/>
            <c:spPr>
              <a:solidFill>
                <a:schemeClr val="accent2"/>
              </a:solidFill>
              <a:ln w="19050">
                <a:noFill/>
              </a:ln>
              <a:effectLst/>
            </c:spPr>
            <c:extLst>
              <c:ext xmlns:c16="http://schemas.microsoft.com/office/drawing/2014/chart" uri="{C3380CC4-5D6E-409C-BE32-E72D297353CC}">
                <c16:uniqueId val="{00000003-9AA6-4756-8E16-340134962ECA}"/>
              </c:ext>
            </c:extLst>
          </c:dPt>
          <c:dPt>
            <c:idx val="2"/>
            <c:bubble3D val="0"/>
            <c:spPr>
              <a:solidFill>
                <a:schemeClr val="accent3"/>
              </a:solidFill>
              <a:ln w="19050">
                <a:noFill/>
              </a:ln>
              <a:effectLst/>
            </c:spPr>
            <c:extLst>
              <c:ext xmlns:c16="http://schemas.microsoft.com/office/drawing/2014/chart" uri="{C3380CC4-5D6E-409C-BE32-E72D297353CC}">
                <c16:uniqueId val="{00000005-9AA6-4756-8E16-340134962ECA}"/>
              </c:ext>
            </c:extLst>
          </c:dPt>
          <c:dPt>
            <c:idx val="3"/>
            <c:bubble3D val="0"/>
            <c:spPr>
              <a:solidFill>
                <a:schemeClr val="bg2">
                  <a:lumMod val="50000"/>
                </a:schemeClr>
              </a:solidFill>
              <a:ln w="19050">
                <a:noFill/>
              </a:ln>
              <a:effectLst/>
            </c:spPr>
            <c:extLst>
              <c:ext xmlns:c16="http://schemas.microsoft.com/office/drawing/2014/chart" uri="{C3380CC4-5D6E-409C-BE32-E72D297353CC}">
                <c16:uniqueId val="{00000011-E784-43FF-8F11-0DE90DFCA6C4}"/>
              </c:ext>
            </c:extLst>
          </c:dPt>
          <c:dPt>
            <c:idx val="4"/>
            <c:bubble3D val="0"/>
            <c:spPr>
              <a:solidFill>
                <a:schemeClr val="accent5"/>
              </a:solidFill>
              <a:ln w="19050">
                <a:noFill/>
              </a:ln>
              <a:effectLst/>
            </c:spPr>
            <c:extLst>
              <c:ext xmlns:c16="http://schemas.microsoft.com/office/drawing/2014/chart" uri="{C3380CC4-5D6E-409C-BE32-E72D297353CC}">
                <c16:uniqueId val="{00000009-9AA6-4756-8E16-340134962ECA}"/>
              </c:ext>
            </c:extLst>
          </c:dPt>
          <c:dPt>
            <c:idx val="5"/>
            <c:bubble3D val="0"/>
            <c:spPr>
              <a:solidFill>
                <a:schemeClr val="accent6"/>
              </a:solidFill>
              <a:ln w="19050">
                <a:noFill/>
              </a:ln>
              <a:effectLst/>
            </c:spPr>
            <c:extLst>
              <c:ext xmlns:c16="http://schemas.microsoft.com/office/drawing/2014/chart" uri="{C3380CC4-5D6E-409C-BE32-E72D297353CC}">
                <c16:uniqueId val="{0000000B-9AA6-4756-8E16-340134962ECA}"/>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9AA6-4756-8E16-340134962ECA}"/>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Sheet1!$B$2:$B$8</c:f>
              <c:numCache>
                <c:formatCode>General</c:formatCode>
                <c:ptCount val="7"/>
                <c:pt idx="0">
                  <c:v>45.9</c:v>
                </c:pt>
                <c:pt idx="3">
                  <c:v>54.1</c:v>
                </c:pt>
              </c:numCache>
            </c:numRef>
          </c:val>
          <c:extLst>
            <c:ext xmlns:c16="http://schemas.microsoft.com/office/drawing/2014/chart" uri="{C3380CC4-5D6E-409C-BE32-E72D297353CC}">
              <c16:uniqueId val="{00000000-E784-43FF-8F11-0DE90DFCA6C4}"/>
            </c:ext>
          </c:extLst>
        </c:ser>
        <c:ser>
          <c:idx val="1"/>
          <c:order val="1"/>
          <c:tx>
            <c:strRef>
              <c:f>Sheet1!$C$1</c:f>
              <c:strCache>
                <c:ptCount val="1"/>
                <c:pt idx="0">
                  <c:v>列3</c:v>
                </c:pt>
              </c:strCache>
            </c:strRef>
          </c:tx>
          <c:spPr>
            <a:ln>
              <a:noFill/>
            </a:ln>
          </c:spPr>
          <c:dPt>
            <c:idx val="0"/>
            <c:bubble3D val="0"/>
            <c:spPr>
              <a:solidFill>
                <a:srgbClr val="FFFF99"/>
              </a:solidFill>
              <a:ln w="19050">
                <a:noFill/>
              </a:ln>
              <a:effectLst/>
            </c:spPr>
            <c:extLst>
              <c:ext xmlns:c16="http://schemas.microsoft.com/office/drawing/2014/chart" uri="{C3380CC4-5D6E-409C-BE32-E72D297353CC}">
                <c16:uniqueId val="{00000009-E784-43FF-8F11-0DE90DFCA6C4}"/>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0A-E784-43FF-8F11-0DE90DFCA6C4}"/>
              </c:ext>
            </c:extLst>
          </c:dPt>
          <c:dPt>
            <c:idx val="2"/>
            <c:bubble3D val="0"/>
            <c:spPr>
              <a:solidFill>
                <a:schemeClr val="accent2">
                  <a:lumMod val="40000"/>
                  <a:lumOff val="60000"/>
                </a:schemeClr>
              </a:solidFill>
              <a:ln w="19050">
                <a:noFill/>
              </a:ln>
              <a:effectLst/>
            </c:spPr>
            <c:extLst>
              <c:ext xmlns:c16="http://schemas.microsoft.com/office/drawing/2014/chart" uri="{C3380CC4-5D6E-409C-BE32-E72D297353CC}">
                <c16:uniqueId val="{0000000B-E784-43FF-8F11-0DE90DFCA6C4}"/>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C-E784-43FF-8F11-0DE90DFCA6C4}"/>
              </c:ext>
            </c:extLst>
          </c:dPt>
          <c:dPt>
            <c:idx val="4"/>
            <c:bubble3D val="0"/>
            <c:spPr>
              <a:solidFill>
                <a:schemeClr val="accent6">
                  <a:lumMod val="60000"/>
                  <a:lumOff val="40000"/>
                </a:schemeClr>
              </a:solidFill>
              <a:ln w="19050">
                <a:noFill/>
              </a:ln>
              <a:effectLst/>
            </c:spPr>
            <c:extLst>
              <c:ext xmlns:c16="http://schemas.microsoft.com/office/drawing/2014/chart" uri="{C3380CC4-5D6E-409C-BE32-E72D297353CC}">
                <c16:uniqueId val="{0000000D-E784-43FF-8F11-0DE90DFCA6C4}"/>
              </c:ext>
            </c:extLst>
          </c:dPt>
          <c:dPt>
            <c:idx val="5"/>
            <c:bubble3D val="0"/>
            <c:spPr>
              <a:solidFill>
                <a:srgbClr val="9999FF"/>
              </a:solidFill>
              <a:ln w="19050">
                <a:noFill/>
              </a:ln>
              <a:effectLst/>
            </c:spPr>
            <c:extLst>
              <c:ext xmlns:c16="http://schemas.microsoft.com/office/drawing/2014/chart" uri="{C3380CC4-5D6E-409C-BE32-E72D297353CC}">
                <c16:uniqueId val="{0000000E-E784-43FF-8F11-0DE90DFCA6C4}"/>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F-E784-43FF-8F11-0DE90DFCA6C4}"/>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Sheet1!$C$2:$C$8</c:f>
              <c:numCache>
                <c:formatCode>General</c:formatCode>
                <c:ptCount val="7"/>
                <c:pt idx="0">
                  <c:v>19.399999999999999</c:v>
                </c:pt>
                <c:pt idx="1">
                  <c:v>7</c:v>
                </c:pt>
                <c:pt idx="2">
                  <c:v>19.5</c:v>
                </c:pt>
                <c:pt idx="3">
                  <c:v>9.6999999999999993</c:v>
                </c:pt>
                <c:pt idx="4">
                  <c:v>14.1</c:v>
                </c:pt>
                <c:pt idx="5">
                  <c:v>26.4</c:v>
                </c:pt>
                <c:pt idx="6">
                  <c:v>3.9</c:v>
                </c:pt>
              </c:numCache>
            </c:numRef>
          </c:val>
          <c:extLst>
            <c:ext xmlns:c16="http://schemas.microsoft.com/office/drawing/2014/chart" uri="{C3380CC4-5D6E-409C-BE32-E72D297353CC}">
              <c16:uniqueId val="{00000002-E784-43FF-8F11-0DE90DFCA6C4}"/>
            </c:ext>
          </c:extLst>
        </c:ser>
        <c:dLbls>
          <c:showLegendKey val="0"/>
          <c:showVal val="0"/>
          <c:showCatName val="0"/>
          <c:showSerName val="0"/>
          <c:showPercent val="0"/>
          <c:showBubbleSize val="0"/>
          <c:showLeaderLines val="1"/>
        </c:dLbls>
        <c:firstSliceAng val="0"/>
        <c:holeSize val="2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6350">
              <a:noFill/>
            </a:ln>
          </c:spPr>
          <c:dPt>
            <c:idx val="0"/>
            <c:bubble3D val="0"/>
            <c:spPr>
              <a:solidFill>
                <a:srgbClr val="FFFFCC"/>
              </a:solidFill>
              <a:ln w="6350">
                <a:noFill/>
              </a:ln>
              <a:effectLst/>
            </c:spPr>
            <c:extLst>
              <c:ext xmlns:c16="http://schemas.microsoft.com/office/drawing/2014/chart" uri="{C3380CC4-5D6E-409C-BE32-E72D297353CC}">
                <c16:uniqueId val="{00000001-CF95-420F-9036-C810778B30EA}"/>
              </c:ext>
            </c:extLst>
          </c:dPt>
          <c:dPt>
            <c:idx val="1"/>
            <c:bubble3D val="0"/>
            <c:spPr>
              <a:solidFill>
                <a:schemeClr val="accent4">
                  <a:lumMod val="20000"/>
                  <a:lumOff val="80000"/>
                </a:schemeClr>
              </a:solidFill>
              <a:ln w="6350">
                <a:noFill/>
              </a:ln>
              <a:effectLst/>
            </c:spPr>
            <c:extLst>
              <c:ext xmlns:c16="http://schemas.microsoft.com/office/drawing/2014/chart" uri="{C3380CC4-5D6E-409C-BE32-E72D297353CC}">
                <c16:uniqueId val="{00000003-CF95-420F-9036-C810778B30EA}"/>
              </c:ext>
            </c:extLst>
          </c:dPt>
          <c:dPt>
            <c:idx val="2"/>
            <c:bubble3D val="0"/>
            <c:spPr>
              <a:solidFill>
                <a:schemeClr val="accent6">
                  <a:lumMod val="60000"/>
                  <a:lumOff val="40000"/>
                </a:schemeClr>
              </a:solidFill>
              <a:ln w="6350">
                <a:noFill/>
              </a:ln>
              <a:effectLst/>
            </c:spPr>
            <c:extLst>
              <c:ext xmlns:c16="http://schemas.microsoft.com/office/drawing/2014/chart" uri="{C3380CC4-5D6E-409C-BE32-E72D297353CC}">
                <c16:uniqueId val="{00000005-CF95-420F-9036-C810778B30EA}"/>
              </c:ext>
            </c:extLst>
          </c:dPt>
          <c:dPt>
            <c:idx val="3"/>
            <c:bubble3D val="0"/>
            <c:spPr>
              <a:solidFill>
                <a:srgbClr val="FFCC99"/>
              </a:solidFill>
              <a:ln w="6350">
                <a:noFill/>
              </a:ln>
              <a:effectLst/>
            </c:spPr>
            <c:extLst>
              <c:ext xmlns:c16="http://schemas.microsoft.com/office/drawing/2014/chart" uri="{C3380CC4-5D6E-409C-BE32-E72D297353CC}">
                <c16:uniqueId val="{00000007-CF95-420F-9036-C810778B30EA}"/>
              </c:ext>
            </c:extLst>
          </c:dPt>
          <c:dPt>
            <c:idx val="4"/>
            <c:bubble3D val="0"/>
            <c:spPr>
              <a:solidFill>
                <a:schemeClr val="tx2">
                  <a:lumMod val="25000"/>
                  <a:lumOff val="75000"/>
                </a:schemeClr>
              </a:solidFill>
              <a:ln w="6350">
                <a:noFill/>
              </a:ln>
              <a:effectLst/>
            </c:spPr>
            <c:extLst>
              <c:ext xmlns:c16="http://schemas.microsoft.com/office/drawing/2014/chart" uri="{C3380CC4-5D6E-409C-BE32-E72D297353CC}">
                <c16:uniqueId val="{00000009-CF95-420F-9036-C810778B30EA}"/>
              </c:ext>
            </c:extLst>
          </c:dPt>
          <c:dPt>
            <c:idx val="5"/>
            <c:bubble3D val="0"/>
            <c:spPr>
              <a:solidFill>
                <a:schemeClr val="accent3">
                  <a:lumMod val="20000"/>
                  <a:lumOff val="80000"/>
                </a:schemeClr>
              </a:solidFill>
              <a:ln w="6350">
                <a:noFill/>
              </a:ln>
              <a:effectLst/>
            </c:spPr>
            <c:extLst>
              <c:ext xmlns:c16="http://schemas.microsoft.com/office/drawing/2014/chart" uri="{C3380CC4-5D6E-409C-BE32-E72D297353CC}">
                <c16:uniqueId val="{0000000B-CF95-420F-9036-C810778B30EA}"/>
              </c:ext>
            </c:extLst>
          </c:dPt>
          <c:dPt>
            <c:idx val="6"/>
            <c:bubble3D val="0"/>
            <c:spPr>
              <a:solidFill>
                <a:schemeClr val="accent6">
                  <a:lumMod val="40000"/>
                  <a:lumOff val="60000"/>
                </a:schemeClr>
              </a:solidFill>
              <a:ln w="6350">
                <a:noFill/>
              </a:ln>
              <a:effectLst/>
            </c:spPr>
            <c:extLst>
              <c:ext xmlns:c16="http://schemas.microsoft.com/office/drawing/2014/chart" uri="{C3380CC4-5D6E-409C-BE32-E72D297353CC}">
                <c16:uniqueId val="{0000000D-CF95-420F-9036-C810778B30EA}"/>
              </c:ext>
            </c:extLst>
          </c:dPt>
          <c:dPt>
            <c:idx val="7"/>
            <c:bubble3D val="0"/>
            <c:spPr>
              <a:solidFill>
                <a:srgbClr val="9999FF"/>
              </a:solidFill>
              <a:ln w="6350">
                <a:noFill/>
              </a:ln>
              <a:effectLst/>
            </c:spPr>
            <c:extLst>
              <c:ext xmlns:c16="http://schemas.microsoft.com/office/drawing/2014/chart" uri="{C3380CC4-5D6E-409C-BE32-E72D297353CC}">
                <c16:uniqueId val="{0000000F-CF95-420F-9036-C810778B30EA}"/>
              </c:ext>
            </c:extLst>
          </c:dPt>
          <c:dPt>
            <c:idx val="8"/>
            <c:bubble3D val="0"/>
            <c:spPr>
              <a:solidFill>
                <a:srgbClr val="FFCCFF"/>
              </a:solidFill>
              <a:ln w="6350">
                <a:noFill/>
              </a:ln>
              <a:effectLst/>
            </c:spPr>
            <c:extLst>
              <c:ext xmlns:c16="http://schemas.microsoft.com/office/drawing/2014/chart" uri="{C3380CC4-5D6E-409C-BE32-E72D297353CC}">
                <c16:uniqueId val="{00000012-030F-4922-B31F-2DD70206BD29}"/>
              </c:ext>
            </c:extLst>
          </c:dPt>
          <c:dPt>
            <c:idx val="9"/>
            <c:bubble3D val="0"/>
            <c:spPr>
              <a:solidFill>
                <a:srgbClr val="FFFF00"/>
              </a:solidFill>
              <a:ln w="6350">
                <a:noFill/>
              </a:ln>
              <a:effectLst/>
            </c:spPr>
            <c:extLst>
              <c:ext xmlns:c16="http://schemas.microsoft.com/office/drawing/2014/chart" uri="{C3380CC4-5D6E-409C-BE32-E72D297353CC}">
                <c16:uniqueId val="{00000011-030F-4922-B31F-2DD70206BD29}"/>
              </c:ext>
            </c:extLst>
          </c:dPt>
          <c:dPt>
            <c:idx val="10"/>
            <c:bubble3D val="0"/>
            <c:spPr>
              <a:solidFill>
                <a:schemeClr val="accent5">
                  <a:lumMod val="60000"/>
                  <a:lumOff val="40000"/>
                </a:schemeClr>
              </a:solidFill>
              <a:ln w="6350">
                <a:noFill/>
              </a:ln>
              <a:effectLst/>
            </c:spPr>
            <c:extLst>
              <c:ext xmlns:c16="http://schemas.microsoft.com/office/drawing/2014/chart" uri="{C3380CC4-5D6E-409C-BE32-E72D297353CC}">
                <c16:uniqueId val="{00000010-030F-4922-B31F-2DD70206BD29}"/>
              </c:ext>
            </c:extLst>
          </c:dPt>
          <c:val>
            <c:numRef>
              <c:f>Sheet1!$B$2:$B$12</c:f>
              <c:numCache>
                <c:formatCode>General</c:formatCode>
                <c:ptCount val="11"/>
                <c:pt idx="0">
                  <c:v>17.600000000000001</c:v>
                </c:pt>
                <c:pt idx="1">
                  <c:v>12.6</c:v>
                </c:pt>
                <c:pt idx="2">
                  <c:v>12.6</c:v>
                </c:pt>
                <c:pt idx="3">
                  <c:v>11.2</c:v>
                </c:pt>
                <c:pt idx="4">
                  <c:v>8</c:v>
                </c:pt>
                <c:pt idx="5">
                  <c:v>7.1</c:v>
                </c:pt>
                <c:pt idx="6">
                  <c:v>7.1</c:v>
                </c:pt>
                <c:pt idx="7">
                  <c:v>4.9000000000000004</c:v>
                </c:pt>
                <c:pt idx="8">
                  <c:v>5.3</c:v>
                </c:pt>
                <c:pt idx="9">
                  <c:v>2.1</c:v>
                </c:pt>
                <c:pt idx="10">
                  <c:v>11.4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Sheet1!$A$2:$A$12</c15:sqref>
                        </c15:formulaRef>
                      </c:ext>
                    </c:extLst>
                    <c:strCache>
                      <c:ptCount val="11"/>
                      <c:pt idx="0">
                        <c:v>教育費</c:v>
                      </c:pt>
                      <c:pt idx="1">
                        <c:v>民生費</c:v>
                      </c:pt>
                      <c:pt idx="2">
                        <c:v>公債費</c:v>
                      </c:pt>
                      <c:pt idx="3">
                        <c:v>土木費</c:v>
                      </c:pt>
                      <c:pt idx="4">
                        <c:v>農林水産業費</c:v>
                      </c:pt>
                      <c:pt idx="5">
                        <c:v>商工費</c:v>
                      </c:pt>
                      <c:pt idx="6">
                        <c:v>衛生費</c:v>
                      </c:pt>
                      <c:pt idx="7">
                        <c:v>総務費</c:v>
                      </c:pt>
                      <c:pt idx="8">
                        <c:v>警察費</c:v>
                      </c:pt>
                      <c:pt idx="9">
                        <c:v>災害復旧費</c:v>
                      </c:pt>
                      <c:pt idx="10">
                        <c:v>その他</c:v>
                      </c:pt>
                    </c:strCache>
                  </c:strRef>
                </c15:cat>
              </c15:filteredCategoryTitle>
            </c:ext>
            <c:ext xmlns:c16="http://schemas.microsoft.com/office/drawing/2014/chart" uri="{C3380CC4-5D6E-409C-BE32-E72D297353CC}">
              <c16:uniqueId val="{00000010-CF95-420F-9036-C810778B30EA}"/>
            </c:ext>
          </c:extLst>
        </c:ser>
        <c:dLbls>
          <c:showLegendKey val="0"/>
          <c:showVal val="0"/>
          <c:showCatName val="0"/>
          <c:showSerName val="0"/>
          <c:showPercent val="0"/>
          <c:showBubbleSize val="0"/>
          <c:showLeaderLines val="1"/>
        </c:dLbls>
        <c:firstSliceAng val="0"/>
        <c:holeSize val="3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485A8FA-5CC2-40B4-90FF-50E52AF9D939}" type="datetimeFigureOut">
              <a:rPr kumimoji="1" lang="ja-JP" altLang="en-US" smtClean="0"/>
              <a:t>2026/3/20</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C1590E8-BF0F-4D58-AE9F-87B6FEB1C323}" type="datetimeFigureOut">
              <a:rPr kumimoji="1" lang="ja-JP" altLang="en-US" smtClean="0"/>
              <a:t>2026/3/20</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568161C-ABBB-4AD2-A587-D7C64F4E4BF3}" type="slidenum">
              <a:rPr lang="ja-JP" altLang="en-US" smtClean="0"/>
              <a:pPr>
                <a:defRPr/>
              </a:pPr>
              <a:t>1</a:t>
            </a:fld>
            <a:endParaRPr lang="ja-JP" altLang="en-US"/>
          </a:p>
        </p:txBody>
      </p:sp>
    </p:spTree>
    <p:extLst>
      <p:ext uri="{BB962C8B-B14F-4D97-AF65-F5344CB8AC3E}">
        <p14:creationId xmlns:p14="http://schemas.microsoft.com/office/powerpoint/2010/main" val="270087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527CF-52AD-E10E-C657-D03A726EBA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9EAE92-E437-927D-7F30-5C938CDD0A80}"/>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FCF80540-D2EC-FB26-9098-792BBD127714}"/>
              </a:ext>
            </a:extLst>
          </p:cNvPr>
          <p:cNvSpPr>
            <a:spLocks noGrp="1"/>
          </p:cNvSpPr>
          <p:nvPr>
            <p:ph type="sldNum" sz="quarter" idx="10"/>
          </p:nvPr>
        </p:nvSpPr>
        <p:spPr/>
        <p:txBody>
          <a:bodyPr/>
          <a:lstStyle/>
          <a:p>
            <a:pPr>
              <a:defRPr/>
            </a:pPr>
            <a:fld id="{9568161C-ABBB-4AD2-A587-D7C64F4E4BF3}" type="slidenum">
              <a:rPr lang="ja-JP" altLang="en-US" smtClean="0"/>
              <a:pPr>
                <a:defRPr/>
              </a:pPr>
              <a:t>6</a:t>
            </a:fld>
            <a:endParaRPr lang="ja-JP" altLang="en-US"/>
          </a:p>
        </p:txBody>
      </p:sp>
      <p:sp>
        <p:nvSpPr>
          <p:cNvPr id="5" name="ノート プレースホルダー 4">
            <a:extLst>
              <a:ext uri="{FF2B5EF4-FFF2-40B4-BE49-F238E27FC236}">
                <a16:creationId xmlns:a16="http://schemas.microsoft.com/office/drawing/2014/main" id="{17275C36-74FF-CD0F-97DE-35F9E5F9AC45}"/>
              </a:ext>
            </a:extLst>
          </p:cNvPr>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304165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7</a:t>
            </a:fld>
            <a:endParaRPr kumimoji="1" lang="ja-JP" altLang="en-US"/>
          </a:p>
        </p:txBody>
      </p:sp>
    </p:spTree>
    <p:extLst>
      <p:ext uri="{BB962C8B-B14F-4D97-AF65-F5344CB8AC3E}">
        <p14:creationId xmlns:p14="http://schemas.microsoft.com/office/powerpoint/2010/main" val="37515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9</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11</a:t>
            </a:fld>
            <a:endParaRPr lang="ja-JP" altLang="en-US"/>
          </a:p>
        </p:txBody>
      </p:sp>
    </p:spTree>
    <p:extLst>
      <p:ext uri="{BB962C8B-B14F-4D97-AF65-F5344CB8AC3E}">
        <p14:creationId xmlns:p14="http://schemas.microsoft.com/office/powerpoint/2010/main" val="63683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126260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15</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312576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D6FEDB"/>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chemeClr val="accent6">
                      <a:lumMod val="50000"/>
                    </a:schemeClr>
                  </a:solidFill>
                </a:rPr>
                <a:t>もっと</a:t>
              </a:r>
              <a:endParaRPr kumimoji="1" lang="en-US" altLang="ja-JP" sz="1600" b="1" i="0" spc="50" baseline="0" dirty="0">
                <a:solidFill>
                  <a:schemeClr val="accent6">
                    <a:lumMod val="50000"/>
                  </a:schemeClr>
                </a:solidFill>
              </a:endParaRPr>
            </a:p>
            <a:p>
              <a:pPr algn="ctr"/>
              <a:r>
                <a:rPr kumimoji="1" lang="ja-JP" altLang="en-US" sz="1600" b="1" i="0" spc="50" baseline="0" dirty="0">
                  <a:solidFill>
                    <a:schemeClr val="accent6">
                      <a:lumMod val="50000"/>
                    </a:schemeClr>
                  </a:solidFill>
                </a:rPr>
                <a:t>くわしく</a:t>
              </a:r>
            </a:p>
          </p:txBody>
        </p:sp>
      </p:grpSp>
    </p:spTree>
    <p:extLst>
      <p:ext uri="{BB962C8B-B14F-4D97-AF65-F5344CB8AC3E}">
        <p14:creationId xmlns:p14="http://schemas.microsoft.com/office/powerpoint/2010/main" val="148758443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40564" y="6007184"/>
            <a:ext cx="950844" cy="850816"/>
            <a:chOff x="-40566" y="5996309"/>
            <a:chExt cx="950844"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www.pref.kumamoto.jp/soshiki/7/#ka_headline_1" TargetMode="Externa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 Id="rId9" Type="http://schemas.openxmlformats.org/officeDocument/2006/relationships/image" Target="../media/image55.sv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nta.go.jp/taxes/kids/index.htm" TargetMode="External"/><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mof.go.jp/kids/2018"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3939455" y="5373216"/>
            <a:ext cx="1487908" cy="369332"/>
          </a:xfrm>
          <a:prstGeom prst="rect">
            <a:avLst/>
          </a:prstGeom>
          <a:noFill/>
        </p:spPr>
        <p:txBody>
          <a:bodyPr wrap="none" rtlCol="0">
            <a:spAutoFit/>
          </a:bodyPr>
          <a:lstStyle/>
          <a:p>
            <a:r>
              <a:rPr kumimoji="1" lang="ja-JP" altLang="en-US" dirty="0">
                <a:solidFill>
                  <a:srgbClr val="E37F2D"/>
                </a:solidFill>
                <a:latin typeface="HGPｺﾞｼｯｸE" panose="020B0900000000000000" pitchFamily="50" charset="-128"/>
                <a:ea typeface="HGPｺﾞｼｯｸE" panose="020B0900000000000000" pitchFamily="50" charset="-128"/>
              </a:rPr>
              <a:t>令和８年度版</a:t>
            </a:r>
          </a:p>
        </p:txBody>
      </p:sp>
    </p:spTree>
    <p:extLst>
      <p:ext uri="{BB962C8B-B14F-4D97-AF65-F5344CB8AC3E}">
        <p14:creationId xmlns:p14="http://schemas.microsoft.com/office/powerpoint/2010/main" val="325068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fld id="{12C3962C-59A4-486A-8D44-A9781E017F69}" type="slidenum">
              <a:rPr lang="en-US" altLang="ja-JP" smtClean="0"/>
              <a:pPr>
                <a:defRPr/>
              </a:pPr>
              <a:t>10</a:t>
            </a:fld>
            <a:endParaRPr lang="en-US" altLang="ja-JP" dirty="0"/>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a:solidFill>
                  <a:schemeClr val="bg1"/>
                </a:solidFill>
                <a:latin typeface="+mn-ea"/>
                <a:ea typeface="+mn-ea"/>
              </a:rPr>
              <a:t>都道府県・市区</a:t>
            </a:r>
            <a:r>
              <a:rPr lang="ja-JP" altLang="en-US" sz="1200" dirty="0">
                <a:solidFill>
                  <a:schemeClr val="bg1"/>
                </a:solidFill>
                <a:latin typeface="+mn-ea"/>
                <a:ea typeface="+mn-ea"/>
              </a:rPr>
              <a:t>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defTabSz="914400" fontAlgn="base">
              <a:spcBef>
                <a:spcPct val="0"/>
              </a:spcBef>
              <a:spcAft>
                <a:spcPct val="0"/>
              </a:spcAft>
            </a:pPr>
            <a:r>
              <a:rPr lang="ja-JP" altLang="en-US" sz="1200" dirty="0">
                <a:solidFill>
                  <a:schemeClr val="bg1"/>
                </a:solidFill>
                <a:latin typeface="+mn-ea"/>
                <a:ea typeface="+mn-ea"/>
              </a:rPr>
              <a:t>都道府県</a:t>
            </a:r>
            <a:r>
              <a:rPr lang="ja-JP" altLang="en-US" sz="1200" dirty="0">
                <a:solidFill>
                  <a:schemeClr val="bg1"/>
                </a:solidFill>
                <a:latin typeface="+mn-ea"/>
              </a:rPr>
              <a:t>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3" y="3442573"/>
            <a:ext cx="1170513" cy="1289101"/>
            <a:chOff x="5189573" y="3405502"/>
            <a:chExt cx="1170513" cy="1289101"/>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3" y="3945872"/>
              <a:ext cx="1170513" cy="748731"/>
            </a:xfrm>
            <a:prstGeom prst="rect">
              <a:avLst/>
            </a:prstGeom>
            <a:noFill/>
          </p:spPr>
          <p:txBody>
            <a:bodyPr wrap="squar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都道府県・市区町村議会議員を選びます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1001174"/>
            <a:chOff x="5189574" y="2180717"/>
            <a:chExt cx="1170513" cy="1001174"/>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748731"/>
            </a:xfrm>
            <a:prstGeom prst="rect">
              <a:avLst/>
            </a:prstGeom>
            <a:noFill/>
          </p:spPr>
          <p:txBody>
            <a:bodyPr wrap="squar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都道府県知事・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市区町村長を選びます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grpSp>
        <p:nvGrpSpPr>
          <p:cNvPr id="23" name="グループ化 22">
            <a:extLst>
              <a:ext uri="{FF2B5EF4-FFF2-40B4-BE49-F238E27FC236}">
                <a16:creationId xmlns:a16="http://schemas.microsoft.com/office/drawing/2014/main" id="{1A09FFB4-F77C-6945-F38F-AA452EE53822}"/>
              </a:ext>
            </a:extLst>
          </p:cNvPr>
          <p:cNvGrpSpPr/>
          <p:nvPr/>
        </p:nvGrpSpPr>
        <p:grpSpPr>
          <a:xfrm>
            <a:off x="107504" y="926511"/>
            <a:ext cx="8726573" cy="351483"/>
            <a:chOff x="107504" y="926511"/>
            <a:chExt cx="8726573" cy="351483"/>
          </a:xfrm>
        </p:grpSpPr>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726573"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207401" y="926511"/>
              <a:ext cx="409086" cy="184666"/>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gr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par>
                                <p:cTn id="43" presetID="10"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par>
                                <p:cTn id="55" presetID="10"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par>
                                <p:cTn id="88" presetID="10" presetClass="entr" presetSubtype="0"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fld id="{12C3962C-59A4-486A-8D44-A9781E017F69}" type="slidenum">
              <a:rPr lang="en-US" altLang="ja-JP" smtClean="0"/>
              <a:pPr>
                <a:defRPr/>
              </a:pPr>
              <a:t>11</a:t>
            </a:fld>
            <a:endParaRPr lang="en-US" altLang="ja-JP" dirty="0"/>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783682" cy="584775"/>
          </a:xfrm>
          <a:prstGeom prst="rect">
            <a:avLst/>
          </a:prstGeom>
          <a:noFill/>
        </p:spPr>
        <p:txBody>
          <a:bodyPr wrap="none" rtlCol="0">
            <a:spAutoFit/>
          </a:bodyPr>
          <a:lstStyle/>
          <a:p>
            <a:r>
              <a:rPr lang="ja-JP" altLang="en-US" sz="3200" dirty="0">
                <a:latin typeface="HGPｺﾞｼｯｸE" panose="020B0900000000000000" pitchFamily="50" charset="-128"/>
                <a:ea typeface="HGPｺﾞｼｯｸE" panose="020B0900000000000000" pitchFamily="50" charset="-128"/>
              </a:rPr>
              <a:t>国の予算</a:t>
            </a:r>
            <a:r>
              <a:rPr lang="zh-CN" altLang="en-US" sz="2400" dirty="0">
                <a:latin typeface="HGPｺﾞｼｯｸE" panose="020B0900000000000000" pitchFamily="50" charset="-128"/>
                <a:ea typeface="HGPｺﾞｼｯｸE" panose="020B0900000000000000" pitchFamily="50" charset="-128"/>
              </a:rPr>
              <a:t>（令和</a:t>
            </a:r>
            <a:r>
              <a:rPr lang="ja-JP" altLang="en-US" sz="2400" dirty="0">
                <a:latin typeface="HGPｺﾞｼｯｸE" panose="020B0900000000000000" pitchFamily="50" charset="-128"/>
                <a:ea typeface="HGPｺﾞｼｯｸE" panose="020B0900000000000000" pitchFamily="50" charset="-128"/>
              </a:rPr>
              <a:t>７</a:t>
            </a:r>
            <a:r>
              <a:rPr lang="zh-CN" altLang="en-US" sz="2400" dirty="0">
                <a:latin typeface="HGPｺﾞｼｯｸE" panose="020B0900000000000000" pitchFamily="50" charset="-128"/>
                <a:ea typeface="HGPｺﾞｼｯｸE" panose="020B0900000000000000" pitchFamily="50" charset="-128"/>
              </a:rPr>
              <a:t>年度当初予算）</a:t>
            </a:r>
            <a:endParaRPr lang="zh-CN" altLang="en-US" sz="4000" dirty="0">
              <a:latin typeface="HGPｺﾞｼｯｸE" panose="020B0900000000000000" pitchFamily="50" charset="-128"/>
              <a:ea typeface="HGPｺﾞｼｯｸE" panose="020B0900000000000000" pitchFamily="50" charset="-128"/>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53C5BC-1E99-D2B3-924F-3FCDE65DC321}"/>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71245" y="3131843"/>
            <a:ext cx="1383712" cy="1300682"/>
            <a:chOff x="1882493" y="3951980"/>
            <a:chExt cx="1651281"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882493" y="4348234"/>
              <a:ext cx="1651281"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zh-TW" sz="1300" dirty="0">
                  <a:latin typeface="HGPｺﾞｼｯｸE" panose="020B0900000000000000" pitchFamily="50" charset="-128"/>
                  <a:ea typeface="HGPｺﾞｼｯｸE" panose="020B0900000000000000" pitchFamily="50" charset="-128"/>
                </a:rPr>
                <a:t>11</a:t>
              </a:r>
              <a:r>
                <a:rPr lang="en-US" altLang="ja-JP" sz="1300" dirty="0">
                  <a:latin typeface="HGPｺﾞｼｯｸE" panose="020B0900000000000000" pitchFamily="50" charset="-128"/>
                  <a:ea typeface="HGPｺﾞｼｯｸE" panose="020B0900000000000000" pitchFamily="50" charset="-128"/>
                </a:rPr>
                <a:t>5</a:t>
              </a:r>
              <a:r>
                <a:rPr lang="zh-TW" altLang="en-US" sz="1300" dirty="0">
                  <a:latin typeface="HGPｺﾞｼｯｸE" panose="020B0900000000000000" pitchFamily="50" charset="-128"/>
                  <a:ea typeface="HGPｺﾞｼｯｸE" panose="020B0900000000000000" pitchFamily="50" charset="-128"/>
                </a:rPr>
                <a:t>兆</a:t>
              </a:r>
              <a:r>
                <a:rPr lang="en-US" altLang="ja-JP" sz="1300" dirty="0">
                  <a:latin typeface="HGPｺﾞｼｯｸE" panose="020B0900000000000000" pitchFamily="50" charset="-128"/>
                  <a:ea typeface="HGPｺﾞｼｯｸE" panose="020B0900000000000000" pitchFamily="50" charset="-128"/>
                </a:rPr>
                <a:t>1,978</a:t>
              </a:r>
              <a:r>
                <a:rPr lang="zh-TW" altLang="en-US" sz="1300" dirty="0">
                  <a:latin typeface="HGPｺﾞｼｯｸE" panose="020B0900000000000000" pitchFamily="50" charset="-128"/>
                  <a:ea typeface="HGPｺﾞｼｯｸE" panose="020B0900000000000000" pitchFamily="50" charset="-128"/>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税金など </a:t>
            </a:r>
            <a:r>
              <a:rPr kumimoji="1" lang="en-US" altLang="ja-JP" sz="1600" dirty="0">
                <a:latin typeface="HGPｺﾞｼｯｸE" panose="020B0900000000000000" pitchFamily="50" charset="-128"/>
                <a:ea typeface="HGPｺﾞｼｯｸE" panose="020B0900000000000000" pitchFamily="50" charset="-128"/>
              </a:rPr>
              <a:t>67.6%</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39688" y="3360891"/>
            <a:ext cx="1651728" cy="584775"/>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r>
              <a:rPr kumimoji="1" lang="ja-JP" altLang="en-US" sz="1600" dirty="0">
                <a:ln w="5080">
                  <a:noFill/>
                </a:ln>
                <a:effectLst/>
                <a:latin typeface="HGPｺﾞｼｯｸE" panose="020B0900000000000000" pitchFamily="50" charset="-128"/>
                <a:ea typeface="HGPｺﾞｼｯｸE" panose="020B0900000000000000" pitchFamily="50" charset="-128"/>
              </a:rPr>
              <a:t> </a:t>
            </a:r>
            <a:r>
              <a:rPr kumimoji="1" lang="en-US" altLang="ja-JP" sz="1600" dirty="0">
                <a:ln w="5080">
                  <a:noFill/>
                </a:ln>
                <a:latin typeface="HGPｺﾞｼｯｸE" panose="020B0900000000000000" pitchFamily="50" charset="-128"/>
                <a:ea typeface="HGPｺﾞｼｯｸE" panose="020B0900000000000000" pitchFamily="50" charset="-128"/>
              </a:rPr>
              <a:t>24.9</a:t>
            </a:r>
            <a:r>
              <a:rPr kumimoji="1" lang="en-US" altLang="ja-JP" sz="1600" dirty="0">
                <a:ln w="5080">
                  <a:noFill/>
                </a:ln>
                <a:effectLst/>
                <a:latin typeface="HGPｺﾞｼｯｸE" panose="020B0900000000000000" pitchFamily="50" charset="-128"/>
                <a:ea typeface="HGPｺﾞｼｯｸE" panose="020B0900000000000000" pitchFamily="50" charset="-128"/>
              </a:rPr>
              <a:t>%</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 </a:t>
            </a:r>
            <a:r>
              <a:rPr kumimoji="1" lang="en-US" altLang="ja-JP" sz="1600" dirty="0">
                <a:latin typeface="HGPｺﾞｼｯｸE" panose="020B0900000000000000" pitchFamily="50" charset="-128"/>
                <a:ea typeface="HGPｺﾞｼｯｸE" panose="020B0900000000000000" pitchFamily="50" charset="-128"/>
              </a:rPr>
              <a:t>7.6%</a:t>
            </a: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33.2%</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18422" y="4671635"/>
            <a:ext cx="1497233"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住宅などの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5.3%</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674847" y="5416616"/>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16.4%</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666114" y="1911948"/>
            <a:ext cx="2494170" cy="1008609"/>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利子を払ったりするために </a:t>
            </a:r>
            <a:r>
              <a:rPr kumimoji="1" lang="en-US" altLang="ja-JP" sz="1600" dirty="0">
                <a:latin typeface="HGPｺﾞｼｯｸE" panose="020B0900000000000000" pitchFamily="50" charset="-128"/>
                <a:ea typeface="HGPｺﾞｼｯｸE" panose="020B0900000000000000" pitchFamily="50" charset="-128"/>
              </a:rPr>
              <a:t>24.5%</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5892535" y="4602120"/>
            <a:ext cx="132499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r>
              <a:rPr kumimoji="1" lang="en-US" altLang="ja-JP" sz="1600" dirty="0">
                <a:latin typeface="HGPｺﾞｼｯｸE" panose="020B0900000000000000" pitchFamily="50" charset="-128"/>
                <a:ea typeface="HGPｺﾞｼｯｸE" panose="020B0900000000000000" pitchFamily="50" charset="-128"/>
              </a:rPr>
              <a:t>15.7%</a:t>
            </a: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689048" y="3131843"/>
            <a:ext cx="1383712" cy="1300682"/>
            <a:chOff x="1882493" y="3951980"/>
            <a:chExt cx="1651281"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882493" y="4348234"/>
              <a:ext cx="1651281"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effectLst/>
                  <a:latin typeface="HGPｺﾞｼｯｸE" panose="020B0900000000000000" pitchFamily="50" charset="-128"/>
                  <a:ea typeface="HGPｺﾞｼｯｸE" panose="020B0900000000000000" pitchFamily="50" charset="-128"/>
                </a:rPr>
                <a:t>11</a:t>
              </a:r>
              <a:r>
                <a:rPr lang="en-US" altLang="ja-JP" sz="1300" dirty="0">
                  <a:latin typeface="HGPｺﾞｼｯｸE" panose="020B0900000000000000" pitchFamily="50" charset="-128"/>
                  <a:ea typeface="HGPｺﾞｼｯｸE" panose="020B0900000000000000" pitchFamily="50" charset="-128"/>
                </a:rPr>
                <a:t>5</a:t>
              </a:r>
              <a:r>
                <a:rPr lang="zh-TW" altLang="en-US" sz="1300" i="0" u="none" strike="noStrike" dirty="0">
                  <a:effectLst/>
                  <a:latin typeface="HGPｺﾞｼｯｸE" panose="020B0900000000000000" pitchFamily="50" charset="-128"/>
                  <a:ea typeface="HGPｺﾞｼｯｸE" panose="020B0900000000000000" pitchFamily="50" charset="-128"/>
                </a:rPr>
                <a:t>兆</a:t>
              </a:r>
              <a:r>
                <a:rPr lang="en-US" altLang="ja-JP" sz="1300" i="0" u="none" strike="noStrike" dirty="0">
                  <a:effectLst/>
                  <a:latin typeface="HGPｺﾞｼｯｸE" panose="020B0900000000000000" pitchFamily="50" charset="-128"/>
                  <a:ea typeface="HGPｺﾞｼｯｸE" panose="020B0900000000000000" pitchFamily="50" charset="-128"/>
                </a:rPr>
                <a:t>1,978</a:t>
              </a:r>
              <a:r>
                <a:rPr lang="zh-TW" altLang="en-US" sz="1300" i="0" u="none" strike="noStrike" dirty="0">
                  <a:effectLst/>
                  <a:latin typeface="HGPｺﾞｼｯｸE" panose="020B0900000000000000" pitchFamily="50" charset="-128"/>
                  <a:ea typeface="HGPｺﾞｼｯｸE" panose="020B0900000000000000" pitchFamily="50" charset="-128"/>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062097" y="4946465"/>
            <a:ext cx="490009" cy="515913"/>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923021" y="4517917"/>
            <a:ext cx="321386" cy="214639"/>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295118" y="2187577"/>
            <a:ext cx="616779" cy="200055"/>
          </a:xfrm>
          <a:prstGeom prst="rect">
            <a:avLst/>
          </a:prstGeom>
          <a:noFill/>
        </p:spPr>
        <p:txBody>
          <a:bodyPr wrap="square" rtlCol="0">
            <a:spAutoFit/>
          </a:bodyPr>
          <a:lstStyle/>
          <a:p>
            <a:r>
              <a:rPr lang="ja-JP" altLang="en-US" sz="700" b="1" dirty="0"/>
              <a:t>はら</a:t>
            </a:r>
            <a:endParaRPr kumimoji="1" lang="ja-JP" altLang="en-US" sz="700" b="1" dirty="0"/>
          </a:p>
        </p:txBody>
      </p:sp>
    </p:spTree>
    <p:extLst>
      <p:ext uri="{BB962C8B-B14F-4D97-AF65-F5344CB8AC3E}">
        <p14:creationId xmlns:p14="http://schemas.microsoft.com/office/powerpoint/2010/main" val="236972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2FCF05-4EAF-D1F9-F409-59BEA16D23CA}"/>
              </a:ext>
            </a:extLst>
          </p:cNvPr>
          <p:cNvSpPr txBox="1"/>
          <p:nvPr/>
        </p:nvSpPr>
        <p:spPr>
          <a:xfrm>
            <a:off x="139768" y="942237"/>
            <a:ext cx="5678106" cy="584775"/>
          </a:xfrm>
          <a:prstGeom prst="rect">
            <a:avLst/>
          </a:prstGeom>
          <a:noFill/>
        </p:spPr>
        <p:txBody>
          <a:bodyPr wrap="square" rtlCol="0">
            <a:spAutoFit/>
          </a:bodyPr>
          <a:lstStyle/>
          <a:p>
            <a:r>
              <a:rPr lang="ja-JP" altLang="en-US" sz="3200" dirty="0">
                <a:latin typeface="HGPｺﾞｼｯｸE" panose="020B0900000000000000" pitchFamily="50" charset="-128"/>
                <a:ea typeface="HGPｺﾞｼｯｸE" panose="020B0900000000000000" pitchFamily="50" charset="-128"/>
              </a:rPr>
              <a:t>熊本県の予算</a:t>
            </a:r>
            <a:r>
              <a:rPr lang="zh-CN" altLang="en-US" sz="2400" dirty="0">
                <a:latin typeface="HGPｺﾞｼｯｸE" panose="020B0900000000000000" pitchFamily="50" charset="-128"/>
                <a:ea typeface="HGPｺﾞｼｯｸE" panose="020B0900000000000000" pitchFamily="50" charset="-128"/>
              </a:rPr>
              <a:t>（令和</a:t>
            </a:r>
            <a:r>
              <a:rPr lang="ja-JP" altLang="en-US" sz="2400" dirty="0">
                <a:latin typeface="HGPｺﾞｼｯｸE" panose="020B0900000000000000" pitchFamily="50" charset="-128"/>
                <a:ea typeface="HGPｺﾞｼｯｸE" panose="020B0900000000000000" pitchFamily="50" charset="-128"/>
              </a:rPr>
              <a:t>７</a:t>
            </a:r>
            <a:r>
              <a:rPr lang="zh-CN" altLang="en-US" sz="2400" dirty="0">
                <a:latin typeface="HGPｺﾞｼｯｸE" panose="020B0900000000000000" pitchFamily="50" charset="-128"/>
                <a:ea typeface="HGPｺﾞｼｯｸE" panose="020B0900000000000000" pitchFamily="50" charset="-128"/>
              </a:rPr>
              <a:t>年度当初予算） </a:t>
            </a:r>
            <a:endParaRPr lang="zh-CN" altLang="en-US" sz="2800" dirty="0">
              <a:latin typeface="HGPｺﾞｼｯｸE" panose="020B0900000000000000" pitchFamily="50" charset="-128"/>
              <a:ea typeface="HGPｺﾞｼｯｸE" panose="020B0900000000000000" pitchFamily="50" charset="-128"/>
            </a:endParaRPr>
          </a:p>
        </p:txBody>
      </p:sp>
      <p:grpSp>
        <p:nvGrpSpPr>
          <p:cNvPr id="5" name="グループ化 4">
            <a:extLst>
              <a:ext uri="{FF2B5EF4-FFF2-40B4-BE49-F238E27FC236}">
                <a16:creationId xmlns:a16="http://schemas.microsoft.com/office/drawing/2014/main" id="{95048E3C-2714-82F5-E691-24B1F3CA00F9}"/>
              </a:ext>
            </a:extLst>
          </p:cNvPr>
          <p:cNvGrpSpPr/>
          <p:nvPr/>
        </p:nvGrpSpPr>
        <p:grpSpPr>
          <a:xfrm>
            <a:off x="289249" y="1742227"/>
            <a:ext cx="8494005" cy="4117735"/>
            <a:chOff x="525615" y="2190174"/>
            <a:chExt cx="8416855" cy="4117735"/>
          </a:xfrm>
        </p:grpSpPr>
        <p:graphicFrame>
          <p:nvGraphicFramePr>
            <p:cNvPr id="6" name="グラフ 5">
              <a:extLst>
                <a:ext uri="{FF2B5EF4-FFF2-40B4-BE49-F238E27FC236}">
                  <a16:creationId xmlns:a16="http://schemas.microsoft.com/office/drawing/2014/main" id="{1D75A731-813E-E2DA-12A3-2181E7F4814D}"/>
                </a:ext>
              </a:extLst>
            </p:cNvPr>
            <p:cNvGraphicFramePr/>
            <p:nvPr>
              <p:extLst>
                <p:ext uri="{D42A27DB-BD31-4B8C-83A1-F6EECF244321}">
                  <p14:modId xmlns:p14="http://schemas.microsoft.com/office/powerpoint/2010/main" val="648535074"/>
                </p:ext>
              </p:extLst>
            </p:nvPr>
          </p:nvGraphicFramePr>
          <p:xfrm>
            <a:off x="525615" y="2190174"/>
            <a:ext cx="4118635" cy="4036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38179A08-650E-C082-52EE-B0910B671F5E}"/>
                </a:ext>
              </a:extLst>
            </p:cNvPr>
            <p:cNvGraphicFramePr/>
            <p:nvPr>
              <p:extLst>
                <p:ext uri="{D42A27DB-BD31-4B8C-83A1-F6EECF244321}">
                  <p14:modId xmlns:p14="http://schemas.microsoft.com/office/powerpoint/2010/main" val="2862421729"/>
                </p:ext>
              </p:extLst>
            </p:nvPr>
          </p:nvGraphicFramePr>
          <p:xfrm>
            <a:off x="4644250" y="2190175"/>
            <a:ext cx="4298220" cy="4117734"/>
          </p:xfrm>
          <a:graphic>
            <a:graphicData uri="http://schemas.openxmlformats.org/drawingml/2006/chart">
              <c:chart xmlns:c="http://schemas.openxmlformats.org/drawingml/2006/chart" xmlns:r="http://schemas.openxmlformats.org/officeDocument/2006/relationships" r:id="rId4"/>
            </a:graphicData>
          </a:graphic>
        </p:graphicFrame>
        <p:sp>
          <p:nvSpPr>
            <p:cNvPr id="16394" name="テキスト ボックス 16393">
              <a:extLst>
                <a:ext uri="{FF2B5EF4-FFF2-40B4-BE49-F238E27FC236}">
                  <a16:creationId xmlns:a16="http://schemas.microsoft.com/office/drawing/2014/main" id="{B2F2DD10-D5E7-AF91-53D8-12005F190419}"/>
                </a:ext>
              </a:extLst>
            </p:cNvPr>
            <p:cNvSpPr txBox="1"/>
            <p:nvPr/>
          </p:nvSpPr>
          <p:spPr>
            <a:xfrm>
              <a:off x="6142735" y="3954581"/>
              <a:ext cx="1301253"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8,448</a:t>
              </a:r>
              <a:r>
                <a:rPr lang="zh-TW" altLang="en-US" sz="16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sp>
          <p:nvSpPr>
            <p:cNvPr id="20" name="テキスト ボックス 19">
              <a:extLst>
                <a:ext uri="{FF2B5EF4-FFF2-40B4-BE49-F238E27FC236}">
                  <a16:creationId xmlns:a16="http://schemas.microsoft.com/office/drawing/2014/main" id="{3B7D4988-4A83-7993-993A-12E8EE3D8803}"/>
                </a:ext>
              </a:extLst>
            </p:cNvPr>
            <p:cNvSpPr txBox="1"/>
            <p:nvPr/>
          </p:nvSpPr>
          <p:spPr>
            <a:xfrm>
              <a:off x="1913610" y="2380053"/>
              <a:ext cx="768857"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328</a:t>
              </a:r>
            </a:p>
            <a:p>
              <a:pPr algn="ctr"/>
              <a:r>
                <a:rPr kumimoji="1" lang="en-US" altLang="ja-JP" sz="1400" dirty="0">
                  <a:latin typeface="HGPｺﾞｼｯｸE" panose="020B0900000000000000" pitchFamily="50" charset="-128"/>
                  <a:ea typeface="HGPｺﾞｼｯｸE" panose="020B0900000000000000" pitchFamily="50" charset="-128"/>
                </a:rPr>
                <a:t>(3.9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50" dirty="0">
                <a:latin typeface="HGPｺﾞｼｯｸE" panose="020B0900000000000000" pitchFamily="50" charset="-128"/>
                <a:ea typeface="HGPｺﾞｼｯｸE" panose="020B0900000000000000" pitchFamily="50" charset="-128"/>
              </a:endParaRPr>
            </a:p>
          </p:txBody>
        </p:sp>
        <p:cxnSp>
          <p:nvCxnSpPr>
            <p:cNvPr id="3" name="直線コネクタ 2">
              <a:extLst>
                <a:ext uri="{FF2B5EF4-FFF2-40B4-BE49-F238E27FC236}">
                  <a16:creationId xmlns:a16="http://schemas.microsoft.com/office/drawing/2014/main" id="{AD8EC463-CA4B-71E8-ADB6-CA946C2CE7E7}"/>
                </a:ext>
              </a:extLst>
            </p:cNvPr>
            <p:cNvCxnSpPr>
              <a:cxnSpLocks/>
              <a:endCxn id="41" idx="2"/>
            </p:cNvCxnSpPr>
            <p:nvPr/>
          </p:nvCxnSpPr>
          <p:spPr bwMode="auto">
            <a:xfrm flipH="1" flipV="1">
              <a:off x="5168782" y="2687575"/>
              <a:ext cx="360862" cy="255208"/>
            </a:xfrm>
            <a:prstGeom prst="line">
              <a:avLst/>
            </a:prstGeom>
            <a:noFill/>
            <a:ln w="12700" cap="flat" cmpd="sng" algn="ctr">
              <a:solidFill>
                <a:schemeClr val="tx1"/>
              </a:solidFill>
              <a:prstDash val="solid"/>
              <a:round/>
              <a:headEnd type="oval" w="med" len="med"/>
              <a:tailEnd type="none" w="med" len="med"/>
            </a:ln>
            <a:effectLst/>
          </p:spPr>
        </p:cxnSp>
      </p:grpSp>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12</a:t>
            </a:fld>
            <a:endParaRPr lang="en-US" altLang="ja-JP" dirty="0"/>
          </a:p>
        </p:txBody>
      </p:sp>
      <p:cxnSp>
        <p:nvCxnSpPr>
          <p:cNvPr id="43" name="直線コネクタ 42">
            <a:extLst>
              <a:ext uri="{FF2B5EF4-FFF2-40B4-BE49-F238E27FC236}">
                <a16:creationId xmlns:a16="http://schemas.microsoft.com/office/drawing/2014/main" id="{18A5F803-C9F5-430E-9861-5BA26C453C81}"/>
              </a:ext>
            </a:extLst>
          </p:cNvPr>
          <p:cNvCxnSpPr>
            <a:cxnSpLocks/>
          </p:cNvCxnSpPr>
          <p:nvPr/>
        </p:nvCxnSpPr>
        <p:spPr bwMode="auto">
          <a:xfrm flipH="1">
            <a:off x="5333206" y="5238003"/>
            <a:ext cx="624650" cy="294333"/>
          </a:xfrm>
          <a:prstGeom prst="line">
            <a:avLst/>
          </a:prstGeom>
          <a:noFill/>
          <a:ln w="12700" cap="flat" cmpd="sng" algn="ctr">
            <a:solidFill>
              <a:schemeClr val="tx1"/>
            </a:solidFill>
            <a:prstDash val="solid"/>
            <a:round/>
            <a:headEnd type="oval" w="med" len="med"/>
            <a:tailEnd type="none" w="med" len="med"/>
          </a:ln>
          <a:effectLst/>
        </p:spPr>
      </p:cxnSp>
      <p:sp>
        <p:nvSpPr>
          <p:cNvPr id="47" name="テキスト ボックス 46">
            <a:extLst>
              <a:ext uri="{FF2B5EF4-FFF2-40B4-BE49-F238E27FC236}">
                <a16:creationId xmlns:a16="http://schemas.microsoft.com/office/drawing/2014/main" id="{9EDBC3BF-3008-4CDB-A540-FE5B07237FA0}"/>
              </a:ext>
            </a:extLst>
          </p:cNvPr>
          <p:cNvSpPr txBox="1"/>
          <p:nvPr/>
        </p:nvSpPr>
        <p:spPr>
          <a:xfrm>
            <a:off x="6869474" y="2296930"/>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教育費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1,490</a:t>
            </a:r>
          </a:p>
          <a:p>
            <a:pPr algn="ctr"/>
            <a:r>
              <a:rPr kumimoji="1" lang="en-US" altLang="ja-JP" sz="1200" dirty="0">
                <a:latin typeface="HGPｺﾞｼｯｸE" panose="020B0900000000000000" pitchFamily="50" charset="-128"/>
                <a:ea typeface="HGPｺﾞｼｯｸE" panose="020B0900000000000000" pitchFamily="50" charset="-128"/>
              </a:rPr>
              <a:t>(17.6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11" name="テキスト ボックス 10">
            <a:extLst>
              <a:ext uri="{FF2B5EF4-FFF2-40B4-BE49-F238E27FC236}">
                <a16:creationId xmlns:a16="http://schemas.microsoft.com/office/drawing/2014/main" id="{330F6B59-411A-3154-F444-A591DFACD43A}"/>
              </a:ext>
            </a:extLst>
          </p:cNvPr>
          <p:cNvSpPr txBox="1"/>
          <p:nvPr/>
        </p:nvSpPr>
        <p:spPr>
          <a:xfrm>
            <a:off x="878183" y="6493840"/>
            <a:ext cx="7853221" cy="261610"/>
          </a:xfrm>
          <a:prstGeom prst="rect">
            <a:avLst/>
          </a:prstGeom>
          <a:noFill/>
        </p:spPr>
        <p:txBody>
          <a:bodyPr wrap="square" rtlCol="0">
            <a:spAutoFit/>
          </a:bodyPr>
          <a:lstStyle/>
          <a:p>
            <a:r>
              <a:rPr kumimoji="1" lang="ja-JP" altLang="en-US" sz="1100" dirty="0">
                <a:solidFill>
                  <a:schemeClr val="accent6">
                    <a:lumMod val="75000"/>
                  </a:schemeClr>
                </a:solidFill>
                <a:latin typeface="+mn-ea"/>
                <a:ea typeface="+mn-ea"/>
              </a:rPr>
              <a:t>熊本県財政課</a:t>
            </a:r>
            <a:r>
              <a:rPr kumimoji="1" lang="ja-JP" altLang="en-US" sz="1100" b="1" dirty="0">
                <a:solidFill>
                  <a:srgbClr val="F25044"/>
                </a:solidFill>
                <a:latin typeface="+mn-ea"/>
                <a:ea typeface="+mn-ea"/>
              </a:rPr>
              <a:t>  </a:t>
            </a:r>
            <a:r>
              <a:rPr kumimoji="1" lang="en-US" altLang="ja-JP" sz="1100" dirty="0">
                <a:latin typeface="+mn-lt"/>
                <a:ea typeface="+mn-ea"/>
                <a:hlinkClick r:id="rId5"/>
              </a:rPr>
              <a:t>https://www.pref.kumamoto.jp/soshiki/7/#ka_headline_1</a:t>
            </a:r>
            <a:endParaRPr lang="ja-JP" altLang="en-US" sz="1100" dirty="0">
              <a:latin typeface="+mn-lt"/>
              <a:ea typeface="+mn-ea"/>
            </a:endParaRPr>
          </a:p>
        </p:txBody>
      </p:sp>
      <p:sp>
        <p:nvSpPr>
          <p:cNvPr id="12" name="テキスト ボックス 11">
            <a:extLst>
              <a:ext uri="{FF2B5EF4-FFF2-40B4-BE49-F238E27FC236}">
                <a16:creationId xmlns:a16="http://schemas.microsoft.com/office/drawing/2014/main" id="{B1847BB9-F08B-A378-D323-4E193D5D6E95}"/>
              </a:ext>
            </a:extLst>
          </p:cNvPr>
          <p:cNvSpPr txBox="1"/>
          <p:nvPr/>
        </p:nvSpPr>
        <p:spPr>
          <a:xfrm>
            <a:off x="7645881" y="1520788"/>
            <a:ext cx="1059037" cy="307777"/>
          </a:xfrm>
          <a:prstGeom prst="rect">
            <a:avLst/>
          </a:prstGeom>
          <a:noFill/>
        </p:spPr>
        <p:txBody>
          <a:bodyPr wrap="square" rtlCol="0">
            <a:spAutoFit/>
          </a:bodyPr>
          <a:lstStyle/>
          <a:p>
            <a:pPr algn="r"/>
            <a:r>
              <a:rPr lang="ja-JP" altLang="en-US" sz="1400" dirty="0">
                <a:latin typeface="HGPｺﾞｼｯｸE" panose="020B0900000000000000" pitchFamily="50" charset="-128"/>
                <a:ea typeface="HGPｺﾞｼｯｸE" panose="020B0900000000000000" pitchFamily="50" charset="-128"/>
              </a:rPr>
              <a:t>単位：億円</a:t>
            </a:r>
            <a:endParaRPr lang="zh-CN" altLang="en-US" sz="1600" dirty="0">
              <a:latin typeface="HGPｺﾞｼｯｸE" panose="020B0900000000000000" pitchFamily="50" charset="-128"/>
              <a:ea typeface="HGPｺﾞｼｯｸE" panose="020B0900000000000000" pitchFamily="50" charset="-128"/>
            </a:endParaRPr>
          </a:p>
        </p:txBody>
      </p:sp>
      <p:sp>
        <p:nvSpPr>
          <p:cNvPr id="14" name="楕円 13">
            <a:extLst>
              <a:ext uri="{FF2B5EF4-FFF2-40B4-BE49-F238E27FC236}">
                <a16:creationId xmlns:a16="http://schemas.microsoft.com/office/drawing/2014/main" id="{38677674-A42A-5DD1-CD98-6A0740ADDDE4}"/>
              </a:ext>
            </a:extLst>
          </p:cNvPr>
          <p:cNvSpPr/>
          <p:nvPr/>
        </p:nvSpPr>
        <p:spPr>
          <a:xfrm>
            <a:off x="5862278" y="3051110"/>
            <a:ext cx="1501568" cy="1501568"/>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E99B3BF5-D0FE-880B-2CE6-EB81B32AC868}"/>
              </a:ext>
            </a:extLst>
          </p:cNvPr>
          <p:cNvGrpSpPr/>
          <p:nvPr/>
        </p:nvGrpSpPr>
        <p:grpSpPr>
          <a:xfrm>
            <a:off x="1595773" y="3051110"/>
            <a:ext cx="1501568" cy="1501568"/>
            <a:chOff x="1595773" y="3051110"/>
            <a:chExt cx="1501568" cy="1501568"/>
          </a:xfrm>
        </p:grpSpPr>
        <p:sp>
          <p:nvSpPr>
            <p:cNvPr id="21" name="楕円 20">
              <a:extLst>
                <a:ext uri="{FF2B5EF4-FFF2-40B4-BE49-F238E27FC236}">
                  <a16:creationId xmlns:a16="http://schemas.microsoft.com/office/drawing/2014/main" id="{E09C8544-0902-3442-4B40-7AE7AD96313F}"/>
                </a:ext>
              </a:extLst>
            </p:cNvPr>
            <p:cNvSpPr/>
            <p:nvPr/>
          </p:nvSpPr>
          <p:spPr>
            <a:xfrm>
              <a:off x="1595773" y="3051110"/>
              <a:ext cx="1501568" cy="1501568"/>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77986BF-F95C-CA30-6AE6-56A4D09633CA}"/>
                </a:ext>
              </a:extLst>
            </p:cNvPr>
            <p:cNvSpPr txBox="1"/>
            <p:nvPr/>
          </p:nvSpPr>
          <p:spPr>
            <a:xfrm>
              <a:off x="1689967" y="3505892"/>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8,448</a:t>
              </a:r>
              <a:r>
                <a:rPr lang="zh-TW" altLang="en-US" sz="16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24" name="テキスト ボックス 23">
            <a:extLst>
              <a:ext uri="{FF2B5EF4-FFF2-40B4-BE49-F238E27FC236}">
                <a16:creationId xmlns:a16="http://schemas.microsoft.com/office/drawing/2014/main" id="{78FB352F-A3DC-7005-EF1C-8432D4C2B9F6}"/>
              </a:ext>
            </a:extLst>
          </p:cNvPr>
          <p:cNvSpPr txBox="1"/>
          <p:nvPr/>
        </p:nvSpPr>
        <p:spPr>
          <a:xfrm>
            <a:off x="468950" y="2567680"/>
            <a:ext cx="109285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地方交付税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2,230</a:t>
            </a:r>
          </a:p>
          <a:p>
            <a:pPr algn="ctr"/>
            <a:r>
              <a:rPr kumimoji="1" lang="en-US" altLang="ja-JP" sz="1400" dirty="0">
                <a:latin typeface="HGPｺﾞｼｯｸE" panose="020B0900000000000000" pitchFamily="50" charset="-128"/>
                <a:ea typeface="HGPｺﾞｼｯｸE" panose="020B0900000000000000" pitchFamily="50" charset="-128"/>
              </a:rPr>
              <a:t>(26.4</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4CBD459B-DF3A-6A69-CD7E-72D75CD08673}"/>
              </a:ext>
            </a:extLst>
          </p:cNvPr>
          <p:cNvSpPr txBox="1"/>
          <p:nvPr/>
        </p:nvSpPr>
        <p:spPr>
          <a:xfrm>
            <a:off x="2545142" y="2026408"/>
            <a:ext cx="824499"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1,640</a:t>
            </a:r>
          </a:p>
          <a:p>
            <a:pPr algn="ctr"/>
            <a:r>
              <a:rPr kumimoji="1" lang="en-US" altLang="ja-JP" sz="1400" dirty="0">
                <a:latin typeface="HGPｺﾞｼｯｸE" panose="020B0900000000000000" pitchFamily="50" charset="-128"/>
                <a:ea typeface="HGPｺﾞｼｯｸE" panose="020B0900000000000000" pitchFamily="50" charset="-128"/>
              </a:rPr>
              <a:t>(19.4</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31" name="テキスト ボックス 30">
            <a:extLst>
              <a:ext uri="{FF2B5EF4-FFF2-40B4-BE49-F238E27FC236}">
                <a16:creationId xmlns:a16="http://schemas.microsoft.com/office/drawing/2014/main" id="{B3C62987-C1C8-F281-46FC-E6D2F29DC827}"/>
              </a:ext>
            </a:extLst>
          </p:cNvPr>
          <p:cNvSpPr txBox="1"/>
          <p:nvPr/>
        </p:nvSpPr>
        <p:spPr>
          <a:xfrm>
            <a:off x="3131308" y="4379358"/>
            <a:ext cx="852942"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1,649</a:t>
            </a:r>
          </a:p>
          <a:p>
            <a:pPr algn="ctr"/>
            <a:r>
              <a:rPr kumimoji="1" lang="en-US" altLang="ja-JP" sz="1400" dirty="0">
                <a:latin typeface="HGPｺﾞｼｯｸE" panose="020B0900000000000000" pitchFamily="50" charset="-128"/>
                <a:ea typeface="HGPｺﾞｼｯｸE" panose="020B0900000000000000" pitchFamily="50" charset="-128"/>
              </a:rPr>
              <a:t>(19.5</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33" name="テキスト ボックス 32">
            <a:extLst>
              <a:ext uri="{FF2B5EF4-FFF2-40B4-BE49-F238E27FC236}">
                <a16:creationId xmlns:a16="http://schemas.microsoft.com/office/drawing/2014/main" id="{2357762C-E66F-A46E-E2C1-D9CA93105474}"/>
              </a:ext>
            </a:extLst>
          </p:cNvPr>
          <p:cNvSpPr txBox="1"/>
          <p:nvPr/>
        </p:nvSpPr>
        <p:spPr>
          <a:xfrm>
            <a:off x="542057" y="4545505"/>
            <a:ext cx="109285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国庫支出金</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1,191</a:t>
            </a:r>
          </a:p>
          <a:p>
            <a:pPr algn="ctr"/>
            <a:r>
              <a:rPr kumimoji="1" lang="en-US" altLang="ja-JP" sz="1400" dirty="0">
                <a:latin typeface="HGPｺﾞｼｯｸE" panose="020B0900000000000000" pitchFamily="50" charset="-128"/>
                <a:ea typeface="HGPｺﾞｼｯｸE" panose="020B0900000000000000" pitchFamily="50" charset="-128"/>
              </a:rPr>
              <a:t>(14.1</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35" name="テキスト ボックス 34">
            <a:extLst>
              <a:ext uri="{FF2B5EF4-FFF2-40B4-BE49-F238E27FC236}">
                <a16:creationId xmlns:a16="http://schemas.microsoft.com/office/drawing/2014/main" id="{A2E117C1-43AB-227A-24D4-8833E77F48B3}"/>
              </a:ext>
            </a:extLst>
          </p:cNvPr>
          <p:cNvSpPr txBox="1"/>
          <p:nvPr/>
        </p:nvSpPr>
        <p:spPr>
          <a:xfrm>
            <a:off x="7544240" y="3366436"/>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民生費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1,063</a:t>
            </a:r>
          </a:p>
          <a:p>
            <a:pPr algn="ctr"/>
            <a:r>
              <a:rPr kumimoji="1" lang="en-US" altLang="ja-JP" sz="1200" dirty="0">
                <a:latin typeface="HGPｺﾞｼｯｸE" panose="020B0900000000000000" pitchFamily="50" charset="-128"/>
                <a:ea typeface="HGPｺﾞｼｯｸE" panose="020B0900000000000000" pitchFamily="50" charset="-128"/>
              </a:rPr>
              <a:t>(12.6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7" name="テキスト ボックス 36">
            <a:extLst>
              <a:ext uri="{FF2B5EF4-FFF2-40B4-BE49-F238E27FC236}">
                <a16:creationId xmlns:a16="http://schemas.microsoft.com/office/drawing/2014/main" id="{8DAB1DBB-A847-4190-827E-3BF46FF6D0A0}"/>
              </a:ext>
            </a:extLst>
          </p:cNvPr>
          <p:cNvSpPr txBox="1"/>
          <p:nvPr/>
        </p:nvSpPr>
        <p:spPr>
          <a:xfrm>
            <a:off x="4876138" y="4384628"/>
            <a:ext cx="941736" cy="461665"/>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商工費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600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(7.1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8" name="テキスト ボックス 37">
            <a:extLst>
              <a:ext uri="{FF2B5EF4-FFF2-40B4-BE49-F238E27FC236}">
                <a16:creationId xmlns:a16="http://schemas.microsoft.com/office/drawing/2014/main" id="{5D3B6550-C287-F592-170B-E3AE2BEB96F2}"/>
              </a:ext>
            </a:extLst>
          </p:cNvPr>
          <p:cNvSpPr txBox="1"/>
          <p:nvPr/>
        </p:nvSpPr>
        <p:spPr>
          <a:xfrm>
            <a:off x="4931644" y="366372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衛生費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603</a:t>
            </a:r>
          </a:p>
          <a:p>
            <a:pPr algn="ctr"/>
            <a:r>
              <a:rPr kumimoji="1" lang="en-US" altLang="ja-JP" sz="1200" dirty="0">
                <a:latin typeface="HGPｺﾞｼｯｸE" panose="020B0900000000000000" pitchFamily="50" charset="-128"/>
                <a:ea typeface="HGPｺﾞｼｯｸE" panose="020B0900000000000000" pitchFamily="50" charset="-128"/>
              </a:rPr>
              <a:t>(7.1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9" name="テキスト ボックス 38">
            <a:extLst>
              <a:ext uri="{FF2B5EF4-FFF2-40B4-BE49-F238E27FC236}">
                <a16:creationId xmlns:a16="http://schemas.microsoft.com/office/drawing/2014/main" id="{8824DB18-5E12-CC10-F90B-C685A5CF9445}"/>
              </a:ext>
            </a:extLst>
          </p:cNvPr>
          <p:cNvSpPr txBox="1"/>
          <p:nvPr/>
        </p:nvSpPr>
        <p:spPr>
          <a:xfrm>
            <a:off x="4730738" y="3208289"/>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総務費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414</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(4.9</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1" name="テキスト ボックス 40">
            <a:extLst>
              <a:ext uri="{FF2B5EF4-FFF2-40B4-BE49-F238E27FC236}">
                <a16:creationId xmlns:a16="http://schemas.microsoft.com/office/drawing/2014/main" id="{F9783ABE-505A-A497-F93E-3F593E650E6C}"/>
              </a:ext>
            </a:extLst>
          </p:cNvPr>
          <p:cNvSpPr txBox="1"/>
          <p:nvPr/>
        </p:nvSpPr>
        <p:spPr>
          <a:xfrm>
            <a:off x="4468694" y="1777963"/>
            <a:ext cx="1012563" cy="461665"/>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災害復旧費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180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(2.1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2" name="テキスト ボックス 41">
            <a:extLst>
              <a:ext uri="{FF2B5EF4-FFF2-40B4-BE49-F238E27FC236}">
                <a16:creationId xmlns:a16="http://schemas.microsoft.com/office/drawing/2014/main" id="{91074651-2486-88A9-6D88-E4C525CE9531}"/>
              </a:ext>
            </a:extLst>
          </p:cNvPr>
          <p:cNvSpPr txBox="1"/>
          <p:nvPr/>
        </p:nvSpPr>
        <p:spPr>
          <a:xfrm>
            <a:off x="5732328" y="2177017"/>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その他</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959</a:t>
            </a:r>
          </a:p>
          <a:p>
            <a:pPr algn="ctr"/>
            <a:r>
              <a:rPr kumimoji="1" lang="en-US" altLang="ja-JP" sz="1200" dirty="0">
                <a:latin typeface="HGPｺﾞｼｯｸE" panose="020B0900000000000000" pitchFamily="50" charset="-128"/>
                <a:ea typeface="HGPｺﾞｼｯｸE" panose="020B0900000000000000" pitchFamily="50" charset="-128"/>
              </a:rPr>
              <a:t>(11.4</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5" name="テキスト ボックス 44">
            <a:extLst>
              <a:ext uri="{FF2B5EF4-FFF2-40B4-BE49-F238E27FC236}">
                <a16:creationId xmlns:a16="http://schemas.microsoft.com/office/drawing/2014/main" id="{29316A1B-7931-31D4-201B-594191A93853}"/>
              </a:ext>
            </a:extLst>
          </p:cNvPr>
          <p:cNvSpPr txBox="1"/>
          <p:nvPr/>
        </p:nvSpPr>
        <p:spPr>
          <a:xfrm>
            <a:off x="4337300" y="5167006"/>
            <a:ext cx="1210820"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農林水産業費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675</a:t>
            </a:r>
          </a:p>
          <a:p>
            <a:pPr algn="ctr"/>
            <a:r>
              <a:rPr kumimoji="1" lang="en-US" altLang="ja-JP" sz="1200" dirty="0">
                <a:latin typeface="HGPｺﾞｼｯｸE" panose="020B0900000000000000" pitchFamily="50" charset="-128"/>
                <a:ea typeface="HGPｺﾞｼｯｸE" panose="020B0900000000000000" pitchFamily="50" charset="-128"/>
              </a:rPr>
              <a:t>(8.0</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1" name="テキスト ボックス 50">
            <a:extLst>
              <a:ext uri="{FF2B5EF4-FFF2-40B4-BE49-F238E27FC236}">
                <a16:creationId xmlns:a16="http://schemas.microsoft.com/office/drawing/2014/main" id="{F9EF77D2-6F97-F401-60E4-E83080924C6C}"/>
              </a:ext>
            </a:extLst>
          </p:cNvPr>
          <p:cNvSpPr txBox="1"/>
          <p:nvPr/>
        </p:nvSpPr>
        <p:spPr>
          <a:xfrm>
            <a:off x="6335054" y="4914837"/>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土木費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948</a:t>
            </a:r>
          </a:p>
          <a:p>
            <a:pPr algn="ctr"/>
            <a:r>
              <a:rPr kumimoji="1" lang="en-US" altLang="ja-JP" sz="1200" dirty="0">
                <a:latin typeface="HGPｺﾞｼｯｸE" panose="020B0900000000000000" pitchFamily="50" charset="-128"/>
                <a:ea typeface="HGPｺﾞｼｯｸE" panose="020B0900000000000000" pitchFamily="50" charset="-128"/>
              </a:rPr>
              <a:t>(11.2</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grpSp>
        <p:nvGrpSpPr>
          <p:cNvPr id="53" name="グループ化 52">
            <a:extLst>
              <a:ext uri="{FF2B5EF4-FFF2-40B4-BE49-F238E27FC236}">
                <a16:creationId xmlns:a16="http://schemas.microsoft.com/office/drawing/2014/main" id="{F1B7A6B6-FEC2-2B91-BA7D-D9A229891406}"/>
              </a:ext>
            </a:extLst>
          </p:cNvPr>
          <p:cNvGrpSpPr/>
          <p:nvPr/>
        </p:nvGrpSpPr>
        <p:grpSpPr>
          <a:xfrm>
            <a:off x="811884" y="3328597"/>
            <a:ext cx="941375" cy="795511"/>
            <a:chOff x="811884" y="3328597"/>
            <a:chExt cx="941375" cy="795511"/>
          </a:xfrm>
        </p:grpSpPr>
        <p:sp>
          <p:nvSpPr>
            <p:cNvPr id="25" name="テキスト ボックス 24">
              <a:extLst>
                <a:ext uri="{FF2B5EF4-FFF2-40B4-BE49-F238E27FC236}">
                  <a16:creationId xmlns:a16="http://schemas.microsoft.com/office/drawing/2014/main" id="{BF358E8C-A46C-AAF7-A5B8-2E8394D35B9D}"/>
                </a:ext>
              </a:extLst>
            </p:cNvPr>
            <p:cNvSpPr txBox="1"/>
            <p:nvPr/>
          </p:nvSpPr>
          <p:spPr>
            <a:xfrm>
              <a:off x="811884" y="3385444"/>
              <a:ext cx="94137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依存財源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4,569</a:t>
              </a:r>
            </a:p>
            <a:p>
              <a:pPr algn="ctr"/>
              <a:r>
                <a:rPr kumimoji="1" lang="en-US" altLang="ja-JP" sz="1400" dirty="0">
                  <a:latin typeface="HGPｺﾞｼｯｸE" panose="020B0900000000000000" pitchFamily="50" charset="-128"/>
                  <a:ea typeface="HGPｺﾞｼｯｸE" panose="020B0900000000000000" pitchFamily="50" charset="-128"/>
                </a:rPr>
                <a:t>(54.1</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52" name="テキスト ボックス 51">
              <a:extLst>
                <a:ext uri="{FF2B5EF4-FFF2-40B4-BE49-F238E27FC236}">
                  <a16:creationId xmlns:a16="http://schemas.microsoft.com/office/drawing/2014/main" id="{50E39F56-FA46-EAE7-3333-3909800A378F}"/>
                </a:ext>
              </a:extLst>
            </p:cNvPr>
            <p:cNvSpPr txBox="1"/>
            <p:nvPr/>
          </p:nvSpPr>
          <p:spPr>
            <a:xfrm>
              <a:off x="903683" y="3328597"/>
              <a:ext cx="785793" cy="200055"/>
            </a:xfrm>
            <a:prstGeom prst="rect">
              <a:avLst/>
            </a:prstGeom>
            <a:noFill/>
          </p:spPr>
          <p:txBody>
            <a:bodyPr wrap="none" rtlCol="0">
              <a:spAutoFit/>
            </a:bodyPr>
            <a:lstStyle/>
            <a:p>
              <a:r>
                <a:rPr kumimoji="1" lang="ja-JP" altLang="en-US" sz="700" dirty="0"/>
                <a:t>いぞんざいげん</a:t>
              </a:r>
            </a:p>
          </p:txBody>
        </p:sp>
      </p:grpSp>
      <p:grpSp>
        <p:nvGrpSpPr>
          <p:cNvPr id="63" name="グループ化 62">
            <a:extLst>
              <a:ext uri="{FF2B5EF4-FFF2-40B4-BE49-F238E27FC236}">
                <a16:creationId xmlns:a16="http://schemas.microsoft.com/office/drawing/2014/main" id="{D81E4BAC-FC80-DD57-4A53-9F44D0CF6E9C}"/>
              </a:ext>
            </a:extLst>
          </p:cNvPr>
          <p:cNvGrpSpPr/>
          <p:nvPr/>
        </p:nvGrpSpPr>
        <p:grpSpPr>
          <a:xfrm>
            <a:off x="2586957" y="2747753"/>
            <a:ext cx="903771" cy="798153"/>
            <a:chOff x="2586957" y="2747753"/>
            <a:chExt cx="903771" cy="798153"/>
          </a:xfrm>
        </p:grpSpPr>
        <p:sp>
          <p:nvSpPr>
            <p:cNvPr id="34" name="テキスト ボックス 33">
              <a:extLst>
                <a:ext uri="{FF2B5EF4-FFF2-40B4-BE49-F238E27FC236}">
                  <a16:creationId xmlns:a16="http://schemas.microsoft.com/office/drawing/2014/main" id="{F3C72EAA-E2F8-EF88-EA39-FD4466E29A81}"/>
                </a:ext>
              </a:extLst>
            </p:cNvPr>
            <p:cNvSpPr txBox="1"/>
            <p:nvPr/>
          </p:nvSpPr>
          <p:spPr>
            <a:xfrm>
              <a:off x="2586957" y="2807242"/>
              <a:ext cx="90377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自主財源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3,879</a:t>
              </a:r>
            </a:p>
            <a:p>
              <a:pPr algn="ctr"/>
              <a:r>
                <a:rPr kumimoji="1" lang="en-US" altLang="ja-JP" sz="1400" dirty="0">
                  <a:latin typeface="HGPｺﾞｼｯｸE" panose="020B0900000000000000" pitchFamily="50" charset="-128"/>
                  <a:ea typeface="HGPｺﾞｼｯｸE" panose="020B0900000000000000" pitchFamily="50" charset="-128"/>
                </a:rPr>
                <a:t>(45.9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9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4C98C9A8-C0BE-A59A-62DE-581C1127A995}"/>
                </a:ext>
              </a:extLst>
            </p:cNvPr>
            <p:cNvSpPr txBox="1"/>
            <p:nvPr/>
          </p:nvSpPr>
          <p:spPr>
            <a:xfrm>
              <a:off x="2950768" y="2747753"/>
              <a:ext cx="526106" cy="200055"/>
            </a:xfrm>
            <a:prstGeom prst="rect">
              <a:avLst/>
            </a:prstGeom>
            <a:noFill/>
          </p:spPr>
          <p:txBody>
            <a:bodyPr wrap="none" rtlCol="0">
              <a:spAutoFit/>
            </a:bodyPr>
            <a:lstStyle/>
            <a:p>
              <a:r>
                <a:rPr kumimoji="1" lang="ja-JP" altLang="en-US" sz="700" dirty="0"/>
                <a:t>ざいげん</a:t>
              </a:r>
            </a:p>
          </p:txBody>
        </p:sp>
      </p:grpSp>
      <p:grpSp>
        <p:nvGrpSpPr>
          <p:cNvPr id="62" name="グループ化 61">
            <a:extLst>
              <a:ext uri="{FF2B5EF4-FFF2-40B4-BE49-F238E27FC236}">
                <a16:creationId xmlns:a16="http://schemas.microsoft.com/office/drawing/2014/main" id="{BBF01D87-DCD5-ED94-68F9-B0ECC60FE74F}"/>
              </a:ext>
            </a:extLst>
          </p:cNvPr>
          <p:cNvGrpSpPr/>
          <p:nvPr/>
        </p:nvGrpSpPr>
        <p:grpSpPr>
          <a:xfrm>
            <a:off x="1860278" y="4879023"/>
            <a:ext cx="757351" cy="804361"/>
            <a:chOff x="1860278" y="4879023"/>
            <a:chExt cx="757351" cy="804361"/>
          </a:xfrm>
        </p:grpSpPr>
        <p:sp>
          <p:nvSpPr>
            <p:cNvPr id="32" name="テキスト ボックス 31">
              <a:extLst>
                <a:ext uri="{FF2B5EF4-FFF2-40B4-BE49-F238E27FC236}">
                  <a16:creationId xmlns:a16="http://schemas.microsoft.com/office/drawing/2014/main" id="{226B5828-9E28-1BC3-4675-B8B7D1100D8C}"/>
                </a:ext>
              </a:extLst>
            </p:cNvPr>
            <p:cNvSpPr txBox="1"/>
            <p:nvPr/>
          </p:nvSpPr>
          <p:spPr>
            <a:xfrm>
              <a:off x="1860278" y="4944720"/>
              <a:ext cx="75735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県債</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820</a:t>
              </a:r>
            </a:p>
            <a:p>
              <a:pPr algn="ctr"/>
              <a:r>
                <a:rPr kumimoji="1" lang="en-US" altLang="ja-JP" sz="1400" dirty="0">
                  <a:latin typeface="HGPｺﾞｼｯｸE" panose="020B0900000000000000" pitchFamily="50" charset="-128"/>
                  <a:ea typeface="HGPｺﾞｼｯｸE" panose="020B0900000000000000" pitchFamily="50" charset="-128"/>
                </a:rPr>
                <a:t>(9.7</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0027FC78-27A2-FF0A-41E0-B8F4A2ED26A0}"/>
                </a:ext>
              </a:extLst>
            </p:cNvPr>
            <p:cNvSpPr txBox="1"/>
            <p:nvPr/>
          </p:nvSpPr>
          <p:spPr>
            <a:xfrm>
              <a:off x="2163823" y="4879023"/>
              <a:ext cx="340158" cy="200055"/>
            </a:xfrm>
            <a:prstGeom prst="rect">
              <a:avLst/>
            </a:prstGeom>
            <a:noFill/>
          </p:spPr>
          <p:txBody>
            <a:bodyPr wrap="none" rtlCol="0">
              <a:spAutoFit/>
            </a:bodyPr>
            <a:lstStyle/>
            <a:p>
              <a:r>
                <a:rPr kumimoji="1" lang="ja-JP" altLang="en-US" sz="700" dirty="0"/>
                <a:t>さい</a:t>
              </a:r>
            </a:p>
          </p:txBody>
        </p:sp>
      </p:grpSp>
      <p:grpSp>
        <p:nvGrpSpPr>
          <p:cNvPr id="61" name="グループ化 60">
            <a:extLst>
              <a:ext uri="{FF2B5EF4-FFF2-40B4-BE49-F238E27FC236}">
                <a16:creationId xmlns:a16="http://schemas.microsoft.com/office/drawing/2014/main" id="{24D63652-183D-49BB-F9BB-ECEBE710FC26}"/>
              </a:ext>
            </a:extLst>
          </p:cNvPr>
          <p:cNvGrpSpPr/>
          <p:nvPr/>
        </p:nvGrpSpPr>
        <p:grpSpPr>
          <a:xfrm>
            <a:off x="3476874" y="3205916"/>
            <a:ext cx="755335" cy="805104"/>
            <a:chOff x="3476874" y="3205916"/>
            <a:chExt cx="755335" cy="805104"/>
          </a:xfrm>
        </p:grpSpPr>
        <p:sp>
          <p:nvSpPr>
            <p:cNvPr id="29" name="テキスト ボックス 28">
              <a:extLst>
                <a:ext uri="{FF2B5EF4-FFF2-40B4-BE49-F238E27FC236}">
                  <a16:creationId xmlns:a16="http://schemas.microsoft.com/office/drawing/2014/main" id="{96DF4C23-A1A9-0139-E6C7-14D5A83301FB}"/>
                </a:ext>
              </a:extLst>
            </p:cNvPr>
            <p:cNvSpPr txBox="1"/>
            <p:nvPr/>
          </p:nvSpPr>
          <p:spPr>
            <a:xfrm>
              <a:off x="3483242" y="3272356"/>
              <a:ext cx="73963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諸収入</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590</a:t>
              </a:r>
            </a:p>
            <a:p>
              <a:pPr algn="ctr"/>
              <a:r>
                <a:rPr kumimoji="1" lang="en-US" altLang="ja-JP" sz="1400" dirty="0">
                  <a:latin typeface="HGPｺﾞｼｯｸE" panose="020B0900000000000000" pitchFamily="50" charset="-128"/>
                  <a:ea typeface="HGPｺﾞｼｯｸE" panose="020B0900000000000000" pitchFamily="50" charset="-128"/>
                </a:rPr>
                <a:t>(7.0</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56" name="テキスト ボックス 55">
              <a:extLst>
                <a:ext uri="{FF2B5EF4-FFF2-40B4-BE49-F238E27FC236}">
                  <a16:creationId xmlns:a16="http://schemas.microsoft.com/office/drawing/2014/main" id="{AE9EA2A9-38B6-6A4B-7495-19DF42E38755}"/>
                </a:ext>
              </a:extLst>
            </p:cNvPr>
            <p:cNvSpPr txBox="1"/>
            <p:nvPr/>
          </p:nvSpPr>
          <p:spPr>
            <a:xfrm>
              <a:off x="3476874" y="3205916"/>
              <a:ext cx="755335" cy="200055"/>
            </a:xfrm>
            <a:prstGeom prst="rect">
              <a:avLst/>
            </a:prstGeom>
            <a:noFill/>
          </p:spPr>
          <p:txBody>
            <a:bodyPr wrap="none" rtlCol="0">
              <a:spAutoFit/>
            </a:bodyPr>
            <a:lstStyle/>
            <a:p>
              <a:r>
                <a:rPr kumimoji="1" lang="ja-JP" altLang="en-US" sz="700" dirty="0"/>
                <a:t>しょしゅうにゅう</a:t>
              </a:r>
            </a:p>
          </p:txBody>
        </p:sp>
      </p:grpSp>
      <p:grpSp>
        <p:nvGrpSpPr>
          <p:cNvPr id="59" name="グループ化 58">
            <a:extLst>
              <a:ext uri="{FF2B5EF4-FFF2-40B4-BE49-F238E27FC236}">
                <a16:creationId xmlns:a16="http://schemas.microsoft.com/office/drawing/2014/main" id="{8B4586A5-2281-DFD2-CE26-06F61C462D43}"/>
              </a:ext>
            </a:extLst>
          </p:cNvPr>
          <p:cNvGrpSpPr/>
          <p:nvPr/>
        </p:nvGrpSpPr>
        <p:grpSpPr>
          <a:xfrm>
            <a:off x="7231605" y="4319390"/>
            <a:ext cx="803124" cy="711569"/>
            <a:chOff x="7231605" y="4319390"/>
            <a:chExt cx="803124" cy="711569"/>
          </a:xfrm>
        </p:grpSpPr>
        <p:sp>
          <p:nvSpPr>
            <p:cNvPr id="36" name="テキスト ボックス 35">
              <a:extLst>
                <a:ext uri="{FF2B5EF4-FFF2-40B4-BE49-F238E27FC236}">
                  <a16:creationId xmlns:a16="http://schemas.microsoft.com/office/drawing/2014/main" id="{501B1574-0912-36F6-E8A9-5ACC5364C9E9}"/>
                </a:ext>
              </a:extLst>
            </p:cNvPr>
            <p:cNvSpPr txBox="1"/>
            <p:nvPr/>
          </p:nvSpPr>
          <p:spPr>
            <a:xfrm>
              <a:off x="7231605" y="438462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公債費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1,066</a:t>
              </a:r>
            </a:p>
            <a:p>
              <a:pPr algn="ctr"/>
              <a:r>
                <a:rPr kumimoji="1" lang="en-US" altLang="ja-JP" sz="1200" dirty="0">
                  <a:latin typeface="HGPｺﾞｼｯｸE" panose="020B0900000000000000" pitchFamily="50" charset="-128"/>
                  <a:ea typeface="HGPｺﾞｼｯｸE" panose="020B0900000000000000" pitchFamily="50" charset="-128"/>
                </a:rPr>
                <a:t>(12.6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7" name="テキスト ボックス 56">
              <a:extLst>
                <a:ext uri="{FF2B5EF4-FFF2-40B4-BE49-F238E27FC236}">
                  <a16:creationId xmlns:a16="http://schemas.microsoft.com/office/drawing/2014/main" id="{B91FB9D2-7794-0650-0D41-9CE4DD5DF037}"/>
                </a:ext>
              </a:extLst>
            </p:cNvPr>
            <p:cNvSpPr txBox="1"/>
            <p:nvPr/>
          </p:nvSpPr>
          <p:spPr>
            <a:xfrm>
              <a:off x="7321413" y="4319390"/>
              <a:ext cx="474810" cy="200055"/>
            </a:xfrm>
            <a:prstGeom prst="rect">
              <a:avLst/>
            </a:prstGeom>
            <a:noFill/>
          </p:spPr>
          <p:txBody>
            <a:bodyPr wrap="none" rtlCol="0">
              <a:spAutoFit/>
            </a:bodyPr>
            <a:lstStyle/>
            <a:p>
              <a:r>
                <a:rPr kumimoji="1" lang="ja-JP" altLang="en-US" sz="700" dirty="0"/>
                <a:t>こうさい</a:t>
              </a:r>
            </a:p>
          </p:txBody>
        </p:sp>
      </p:grpSp>
      <p:grpSp>
        <p:nvGrpSpPr>
          <p:cNvPr id="60" name="グループ化 59">
            <a:extLst>
              <a:ext uri="{FF2B5EF4-FFF2-40B4-BE49-F238E27FC236}">
                <a16:creationId xmlns:a16="http://schemas.microsoft.com/office/drawing/2014/main" id="{E3BA2430-B22A-0370-E05F-4822D88081AE}"/>
              </a:ext>
            </a:extLst>
          </p:cNvPr>
          <p:cNvGrpSpPr/>
          <p:nvPr/>
        </p:nvGrpSpPr>
        <p:grpSpPr>
          <a:xfrm>
            <a:off x="4758837" y="2631822"/>
            <a:ext cx="989841" cy="530529"/>
            <a:chOff x="4758837" y="2631822"/>
            <a:chExt cx="989841" cy="530529"/>
          </a:xfrm>
        </p:grpSpPr>
        <p:sp>
          <p:nvSpPr>
            <p:cNvPr id="40" name="テキスト ボックス 39">
              <a:extLst>
                <a:ext uri="{FF2B5EF4-FFF2-40B4-BE49-F238E27FC236}">
                  <a16:creationId xmlns:a16="http://schemas.microsoft.com/office/drawing/2014/main" id="{411BC15C-88D4-AFBA-5163-9B0C8B4E43D2}"/>
                </a:ext>
              </a:extLst>
            </p:cNvPr>
            <p:cNvSpPr txBox="1"/>
            <p:nvPr/>
          </p:nvSpPr>
          <p:spPr>
            <a:xfrm>
              <a:off x="4758837" y="2700686"/>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警察費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450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(5.3</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8" name="テキスト ボックス 57">
              <a:extLst>
                <a:ext uri="{FF2B5EF4-FFF2-40B4-BE49-F238E27FC236}">
                  <a16:creationId xmlns:a16="http://schemas.microsoft.com/office/drawing/2014/main" id="{0B0DDFA9-C902-91A0-3953-85521EC354F9}"/>
                </a:ext>
              </a:extLst>
            </p:cNvPr>
            <p:cNvSpPr txBox="1"/>
            <p:nvPr/>
          </p:nvSpPr>
          <p:spPr>
            <a:xfrm>
              <a:off x="4758837" y="2631822"/>
              <a:ext cx="510076" cy="200055"/>
            </a:xfrm>
            <a:prstGeom prst="rect">
              <a:avLst/>
            </a:prstGeom>
            <a:noFill/>
          </p:spPr>
          <p:txBody>
            <a:bodyPr wrap="none" rtlCol="0">
              <a:spAutoFit/>
            </a:bodyPr>
            <a:lstStyle/>
            <a:p>
              <a:r>
                <a:rPr kumimoji="1" lang="ja-JP" altLang="en-US" sz="700" dirty="0"/>
                <a:t>けいさつ</a:t>
              </a:r>
            </a:p>
          </p:txBody>
        </p:sp>
      </p:grpSp>
    </p:spTree>
    <p:extLst>
      <p:ext uri="{BB962C8B-B14F-4D97-AF65-F5344CB8AC3E}">
        <p14:creationId xmlns:p14="http://schemas.microsoft.com/office/powerpoint/2010/main" val="404112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アイコン&#10;&#10;AI 生成コンテンツは誤りを含む可能性があります。">
            <a:extLst>
              <a:ext uri="{FF2B5EF4-FFF2-40B4-BE49-F238E27FC236}">
                <a16:creationId xmlns:a16="http://schemas.microsoft.com/office/drawing/2014/main" id="{3B60033A-19C7-E07A-F36A-60759E7A88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528" y="1625294"/>
            <a:ext cx="3289011" cy="3289011"/>
          </a:xfrm>
          <a:prstGeom prst="rect">
            <a:avLst/>
          </a:prstGeom>
          <a:noFill/>
          <a:ln>
            <a:noFill/>
          </a:ln>
        </p:spPr>
      </p:pic>
      <p:sp>
        <p:nvSpPr>
          <p:cNvPr id="2" name="Text Box 12">
            <a:extLst>
              <a:ext uri="{FF2B5EF4-FFF2-40B4-BE49-F238E27FC236}">
                <a16:creationId xmlns:a16="http://schemas.microsoft.com/office/drawing/2014/main" id="{12689584-81BD-A45B-3487-7FC322544A47}"/>
              </a:ext>
            </a:extLst>
          </p:cNvPr>
          <p:cNvSpPr txBox="1">
            <a:spLocks noChangeArrowheads="1"/>
          </p:cNvSpPr>
          <p:nvPr/>
        </p:nvSpPr>
        <p:spPr bwMode="auto">
          <a:xfrm>
            <a:off x="839740" y="75788"/>
            <a:ext cx="69076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税金の使い道（熊本県内の公共施設）</a:t>
            </a:r>
          </a:p>
        </p:txBody>
      </p:sp>
      <p:sp>
        <p:nvSpPr>
          <p:cNvPr id="3" name="スライド番号プレースホルダー 16400">
            <a:extLst>
              <a:ext uri="{FF2B5EF4-FFF2-40B4-BE49-F238E27FC236}">
                <a16:creationId xmlns:a16="http://schemas.microsoft.com/office/drawing/2014/main" id="{6DC04100-697F-4A40-B8B9-B76CDB0CEE2E}"/>
              </a:ext>
            </a:extLst>
          </p:cNvPr>
          <p:cNvSpPr>
            <a:spLocks noGrp="1"/>
          </p:cNvSpPr>
          <p:nvPr>
            <p:ph type="sldNum" sz="quarter" idx="4"/>
          </p:nvPr>
        </p:nvSpPr>
        <p:spPr>
          <a:xfrm>
            <a:off x="8628484" y="6574636"/>
            <a:ext cx="419472" cy="189374"/>
          </a:xfrm>
        </p:spPr>
        <p:txBody>
          <a:bodyPr/>
          <a:lstStyle/>
          <a:p>
            <a:pPr>
              <a:defRPr/>
            </a:pPr>
            <a:fld id="{12C3962C-59A4-486A-8D44-A9781E017F69}" type="slidenum">
              <a:rPr lang="en-US" altLang="ja-JP" smtClean="0"/>
              <a:pPr>
                <a:defRPr/>
              </a:pPr>
              <a:t>13</a:t>
            </a:fld>
            <a:endParaRPr lang="en-US" altLang="ja-JP" dirty="0"/>
          </a:p>
        </p:txBody>
      </p:sp>
      <p:grpSp>
        <p:nvGrpSpPr>
          <p:cNvPr id="11" name="グループ化 10">
            <a:extLst>
              <a:ext uri="{FF2B5EF4-FFF2-40B4-BE49-F238E27FC236}">
                <a16:creationId xmlns:a16="http://schemas.microsoft.com/office/drawing/2014/main" id="{13447CEB-C9D1-A2AF-9700-9DB75CF2EED3}"/>
              </a:ext>
            </a:extLst>
          </p:cNvPr>
          <p:cNvGrpSpPr/>
          <p:nvPr/>
        </p:nvGrpSpPr>
        <p:grpSpPr>
          <a:xfrm>
            <a:off x="1502549" y="4718767"/>
            <a:ext cx="6727051" cy="1950556"/>
            <a:chOff x="1110184" y="4430101"/>
            <a:chExt cx="6727051" cy="1950556"/>
          </a:xfrm>
        </p:grpSpPr>
        <p:pic>
          <p:nvPicPr>
            <p:cNvPr id="12" name="図 11" descr="挿絵 が含まれている画像&#10;&#10;AI によって生成されたコンテンツは間違っている可能性があります。">
              <a:extLst>
                <a:ext uri="{FF2B5EF4-FFF2-40B4-BE49-F238E27FC236}">
                  <a16:creationId xmlns:a16="http://schemas.microsoft.com/office/drawing/2014/main" id="{2E527426-3926-764A-8BCF-7B1A88765F24}"/>
                </a:ext>
              </a:extLst>
            </p:cNvPr>
            <p:cNvPicPr>
              <a:picLocks noChangeAspect="1"/>
            </p:cNvPicPr>
            <p:nvPr/>
          </p:nvPicPr>
          <p:blipFill>
            <a:blip r:embed="rId3">
              <a:extLst>
                <a:ext uri="{28A0092B-C50C-407E-A947-70E740481C1C}">
                  <a14:useLocalDpi xmlns:a14="http://schemas.microsoft.com/office/drawing/2010/main" val="0"/>
                </a:ext>
              </a:extLst>
            </a:blip>
            <a:srcRect l="-1" r="-5370" b="16102"/>
            <a:stretch/>
          </p:blipFill>
          <p:spPr>
            <a:xfrm rot="249840">
              <a:off x="5718240" y="4651717"/>
              <a:ext cx="799370" cy="1272952"/>
            </a:xfrm>
            <a:prstGeom prst="rect">
              <a:avLst/>
            </a:prstGeom>
          </p:spPr>
        </p:pic>
        <p:pic>
          <p:nvPicPr>
            <p:cNvPr id="13" name="図 12" descr="人形, 挿絵 が含まれている画像&#10;&#10;AI によって生成されたコンテンツは間違っている可能性があります。">
              <a:extLst>
                <a:ext uri="{FF2B5EF4-FFF2-40B4-BE49-F238E27FC236}">
                  <a16:creationId xmlns:a16="http://schemas.microsoft.com/office/drawing/2014/main" id="{81F2CBEB-4FFF-25C8-3D83-ACC61E1A59E3}"/>
                </a:ext>
              </a:extLst>
            </p:cNvPr>
            <p:cNvPicPr>
              <a:picLocks noChangeAspect="1"/>
            </p:cNvPicPr>
            <p:nvPr/>
          </p:nvPicPr>
          <p:blipFill>
            <a:blip r:embed="rId4">
              <a:extLst>
                <a:ext uri="{28A0092B-C50C-407E-A947-70E740481C1C}">
                  <a14:useLocalDpi xmlns:a14="http://schemas.microsoft.com/office/drawing/2010/main" val="0"/>
                </a:ext>
              </a:extLst>
            </a:blip>
            <a:srcRect b="20688"/>
            <a:stretch/>
          </p:blipFill>
          <p:spPr>
            <a:xfrm rot="212761">
              <a:off x="5072513" y="4430101"/>
              <a:ext cx="793387" cy="1603106"/>
            </a:xfrm>
            <a:prstGeom prst="rect">
              <a:avLst/>
            </a:prstGeom>
          </p:spPr>
        </p:pic>
        <p:sp>
          <p:nvSpPr>
            <p:cNvPr id="14" name="角丸四角形 43">
              <a:extLst>
                <a:ext uri="{FF2B5EF4-FFF2-40B4-BE49-F238E27FC236}">
                  <a16:creationId xmlns:a16="http://schemas.microsoft.com/office/drawing/2014/main" id="{10D11400-E044-A043-A6EA-C46021FCDA8E}"/>
                </a:ext>
              </a:extLst>
            </p:cNvPr>
            <p:cNvSpPr/>
            <p:nvPr/>
          </p:nvSpPr>
          <p:spPr>
            <a:xfrm>
              <a:off x="1110184" y="5731761"/>
              <a:ext cx="6387921" cy="648896"/>
            </a:xfrm>
            <a:prstGeom prst="roundRect">
              <a:avLst>
                <a:gd name="adj" fmla="val 6743"/>
              </a:avLst>
            </a:prstGeom>
            <a:solidFill>
              <a:schemeClr val="bg1"/>
            </a:solidFill>
            <a:ln w="22225" cap="rnd">
              <a:solidFill>
                <a:srgbClr val="FF80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5" name="Text Box 18">
              <a:extLst>
                <a:ext uri="{FF2B5EF4-FFF2-40B4-BE49-F238E27FC236}">
                  <a16:creationId xmlns:a16="http://schemas.microsoft.com/office/drawing/2014/main" id="{F509784C-2069-2E37-E648-1A1C79DF7065}"/>
                </a:ext>
              </a:extLst>
            </p:cNvPr>
            <p:cNvSpPr txBox="1">
              <a:spLocks noChangeArrowheads="1"/>
            </p:cNvSpPr>
            <p:nvPr/>
          </p:nvSpPr>
          <p:spPr bwMode="auto">
            <a:xfrm>
              <a:off x="1224399" y="5917709"/>
              <a:ext cx="66128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spc="110" dirty="0">
                  <a:ea typeface="HGPｺﾞｼｯｸE" panose="020B0900000000000000" pitchFamily="50" charset="-128"/>
                </a:rPr>
                <a:t>みんなの住んでいる街には、ほかにはどんなものがあるかな？</a:t>
              </a:r>
              <a:endParaRPr lang="en-US" altLang="ja-JP" sz="1600" spc="110" dirty="0">
                <a:ea typeface="HGPｺﾞｼｯｸE" panose="020B0900000000000000" pitchFamily="50" charset="-128"/>
              </a:endParaRPr>
            </a:p>
          </p:txBody>
        </p:sp>
      </p:grpSp>
      <p:pic>
        <p:nvPicPr>
          <p:cNvPr id="19" name="図 18" descr="建物, 屋外, 車, 道路 が含まれている画像&#10;&#10;AI 生成コンテンツは誤りを含む可能性があります。">
            <a:extLst>
              <a:ext uri="{FF2B5EF4-FFF2-40B4-BE49-F238E27FC236}">
                <a16:creationId xmlns:a16="http://schemas.microsoft.com/office/drawing/2014/main" id="{EFBAAA2B-A8B2-8822-77B0-F302D88E825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20" y="4216443"/>
            <a:ext cx="2998275" cy="1406123"/>
          </a:xfrm>
          <a:prstGeom prst="ellipse">
            <a:avLst/>
          </a:prstGeom>
          <a:noFill/>
          <a:ln>
            <a:noFill/>
          </a:ln>
        </p:spPr>
      </p:pic>
      <p:pic>
        <p:nvPicPr>
          <p:cNvPr id="20" name="図 19" descr="川の上にある岩&#10;&#10;AI 生成コンテンツは誤りを含む可能性があります。">
            <a:extLst>
              <a:ext uri="{FF2B5EF4-FFF2-40B4-BE49-F238E27FC236}">
                <a16:creationId xmlns:a16="http://schemas.microsoft.com/office/drawing/2014/main" id="{81C2BAD5-F388-2EFD-F92B-3EECFC6F180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679" y="1148804"/>
            <a:ext cx="2598563" cy="1785908"/>
          </a:xfrm>
          <a:prstGeom prst="ellipse">
            <a:avLst/>
          </a:prstGeom>
          <a:noFill/>
          <a:ln>
            <a:noFill/>
          </a:ln>
        </p:spPr>
      </p:pic>
      <p:pic>
        <p:nvPicPr>
          <p:cNvPr id="21" name="図 20" descr="庭に植えている数々の建物&#10;&#10;AI 生成コンテンツは誤りを含む可能性があります。">
            <a:extLst>
              <a:ext uri="{FF2B5EF4-FFF2-40B4-BE49-F238E27FC236}">
                <a16:creationId xmlns:a16="http://schemas.microsoft.com/office/drawing/2014/main" id="{4D9EC46B-62AC-71A9-A5B4-DC3B2702344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2471" y="1845860"/>
            <a:ext cx="2675749" cy="2008514"/>
          </a:xfrm>
          <a:prstGeom prst="ellipse">
            <a:avLst/>
          </a:prstGeom>
          <a:noFill/>
          <a:ln>
            <a:noFill/>
          </a:ln>
        </p:spPr>
      </p:pic>
      <p:sp>
        <p:nvSpPr>
          <p:cNvPr id="24" name="角丸四角形 73">
            <a:extLst>
              <a:ext uri="{FF2B5EF4-FFF2-40B4-BE49-F238E27FC236}">
                <a16:creationId xmlns:a16="http://schemas.microsoft.com/office/drawing/2014/main" id="{A96D2B57-ACD4-5FE6-78DB-F8B6140DFA33}"/>
              </a:ext>
            </a:extLst>
          </p:cNvPr>
          <p:cNvSpPr/>
          <p:nvPr/>
        </p:nvSpPr>
        <p:spPr>
          <a:xfrm>
            <a:off x="464393" y="5576859"/>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八代広域消防署</a:t>
            </a:r>
            <a:endParaRPr kumimoji="1" lang="en-US" altLang="ja-JP" sz="1400" dirty="0">
              <a:latin typeface="HGPｺﾞｼｯｸE" panose="020B0900000000000000" pitchFamily="50" charset="-128"/>
              <a:ea typeface="HGPｺﾞｼｯｸE" panose="020B0900000000000000" pitchFamily="50" charset="-128"/>
            </a:endParaRPr>
          </a:p>
        </p:txBody>
      </p:sp>
      <p:grpSp>
        <p:nvGrpSpPr>
          <p:cNvPr id="32" name="グループ化 31">
            <a:extLst>
              <a:ext uri="{FF2B5EF4-FFF2-40B4-BE49-F238E27FC236}">
                <a16:creationId xmlns:a16="http://schemas.microsoft.com/office/drawing/2014/main" id="{F03A74D0-64CC-5211-F565-013A5638DC62}"/>
              </a:ext>
            </a:extLst>
          </p:cNvPr>
          <p:cNvGrpSpPr/>
          <p:nvPr/>
        </p:nvGrpSpPr>
        <p:grpSpPr>
          <a:xfrm>
            <a:off x="139494" y="3788097"/>
            <a:ext cx="752978" cy="642173"/>
            <a:chOff x="228399" y="3797474"/>
            <a:chExt cx="752978" cy="642173"/>
          </a:xfrm>
        </p:grpSpPr>
        <p:sp>
          <p:nvSpPr>
            <p:cNvPr id="22" name="円/楕円 74">
              <a:extLst>
                <a:ext uri="{FF2B5EF4-FFF2-40B4-BE49-F238E27FC236}">
                  <a16:creationId xmlns:a16="http://schemas.microsoft.com/office/drawing/2014/main" id="{3E948DBD-5471-C316-5322-41B9E89E6FA9}"/>
                </a:ext>
              </a:extLst>
            </p:cNvPr>
            <p:cNvSpPr/>
            <p:nvPr/>
          </p:nvSpPr>
          <p:spPr>
            <a:xfrm>
              <a:off x="277844" y="3797474"/>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6" name="テキスト ボックス 25">
              <a:extLst>
                <a:ext uri="{FF2B5EF4-FFF2-40B4-BE49-F238E27FC236}">
                  <a16:creationId xmlns:a16="http://schemas.microsoft.com/office/drawing/2014/main" id="{CFBBA5E0-3739-FEE4-679C-AA72DBC12188}"/>
                </a:ext>
              </a:extLst>
            </p:cNvPr>
            <p:cNvSpPr txBox="1"/>
            <p:nvPr/>
          </p:nvSpPr>
          <p:spPr>
            <a:xfrm>
              <a:off x="228399" y="3970222"/>
              <a:ext cx="752978" cy="246221"/>
            </a:xfrm>
            <a:prstGeom prst="rect">
              <a:avLst/>
            </a:prstGeom>
            <a:noFill/>
          </p:spPr>
          <p:txBody>
            <a:bodyPr wrap="square">
              <a:spAutoFit/>
            </a:bodyPr>
            <a:lstStyle/>
            <a:p>
              <a:pPr algn="ctr"/>
              <a:r>
                <a:rPr kumimoji="1" lang="ja-JP" altLang="en-US" sz="1000" dirty="0">
                  <a:solidFill>
                    <a:schemeClr val="bg1"/>
                  </a:solidFill>
                </a:rPr>
                <a:t>八代市</a:t>
              </a:r>
            </a:p>
          </p:txBody>
        </p:sp>
      </p:grpSp>
      <p:grpSp>
        <p:nvGrpSpPr>
          <p:cNvPr id="27" name="グループ化 26">
            <a:extLst>
              <a:ext uri="{FF2B5EF4-FFF2-40B4-BE49-F238E27FC236}">
                <a16:creationId xmlns:a16="http://schemas.microsoft.com/office/drawing/2014/main" id="{8F12056C-EC97-1E76-A702-CCB6E623C71F}"/>
              </a:ext>
            </a:extLst>
          </p:cNvPr>
          <p:cNvGrpSpPr/>
          <p:nvPr/>
        </p:nvGrpSpPr>
        <p:grpSpPr>
          <a:xfrm>
            <a:off x="389061" y="1004164"/>
            <a:ext cx="752978" cy="642173"/>
            <a:chOff x="415356" y="1428021"/>
            <a:chExt cx="752978" cy="642173"/>
          </a:xfrm>
        </p:grpSpPr>
        <p:sp>
          <p:nvSpPr>
            <p:cNvPr id="25" name="円/楕円 74">
              <a:extLst>
                <a:ext uri="{FF2B5EF4-FFF2-40B4-BE49-F238E27FC236}">
                  <a16:creationId xmlns:a16="http://schemas.microsoft.com/office/drawing/2014/main" id="{146C78B2-11CD-539B-3DEA-7EE9E77A8F07}"/>
                </a:ext>
              </a:extLst>
            </p:cNvPr>
            <p:cNvSpPr/>
            <p:nvPr/>
          </p:nvSpPr>
          <p:spPr>
            <a:xfrm>
              <a:off x="464801" y="1428021"/>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3" name="テキスト ボックス 22">
              <a:extLst>
                <a:ext uri="{FF2B5EF4-FFF2-40B4-BE49-F238E27FC236}">
                  <a16:creationId xmlns:a16="http://schemas.microsoft.com/office/drawing/2014/main" id="{ADDA9188-984B-9569-75BD-FE1E8A2A97BC}"/>
                </a:ext>
              </a:extLst>
            </p:cNvPr>
            <p:cNvSpPr txBox="1"/>
            <p:nvPr/>
          </p:nvSpPr>
          <p:spPr>
            <a:xfrm>
              <a:off x="415356" y="1601593"/>
              <a:ext cx="752978" cy="246221"/>
            </a:xfrm>
            <a:prstGeom prst="rect">
              <a:avLst/>
            </a:prstGeom>
            <a:noFill/>
          </p:spPr>
          <p:txBody>
            <a:bodyPr wrap="square">
              <a:spAutoFit/>
            </a:bodyPr>
            <a:lstStyle/>
            <a:p>
              <a:pPr algn="ctr"/>
              <a:r>
                <a:rPr kumimoji="1" lang="ja-JP" altLang="en-US" sz="1000" dirty="0">
                  <a:solidFill>
                    <a:schemeClr val="bg1"/>
                  </a:solidFill>
                </a:rPr>
                <a:t>菊池市</a:t>
              </a:r>
            </a:p>
          </p:txBody>
        </p:sp>
      </p:grpSp>
      <p:sp>
        <p:nvSpPr>
          <p:cNvPr id="28" name="角丸四角形 73">
            <a:extLst>
              <a:ext uri="{FF2B5EF4-FFF2-40B4-BE49-F238E27FC236}">
                <a16:creationId xmlns:a16="http://schemas.microsoft.com/office/drawing/2014/main" id="{9DBD9B2D-3D6C-1446-E9FD-CCD7DC42A813}"/>
              </a:ext>
            </a:extLst>
          </p:cNvPr>
          <p:cNvSpPr/>
          <p:nvPr/>
        </p:nvSpPr>
        <p:spPr>
          <a:xfrm>
            <a:off x="850468" y="2897155"/>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竜門ダム</a:t>
            </a:r>
            <a:endParaRPr kumimoji="1" lang="en-US" altLang="ja-JP" sz="1400" dirty="0">
              <a:latin typeface="HGPｺﾞｼｯｸE" panose="020B0900000000000000" pitchFamily="50" charset="-128"/>
              <a:ea typeface="HGPｺﾞｼｯｸE" panose="020B0900000000000000" pitchFamily="50" charset="-128"/>
            </a:endParaRPr>
          </a:p>
        </p:txBody>
      </p:sp>
      <p:grpSp>
        <p:nvGrpSpPr>
          <p:cNvPr id="29" name="グループ化 28">
            <a:extLst>
              <a:ext uri="{FF2B5EF4-FFF2-40B4-BE49-F238E27FC236}">
                <a16:creationId xmlns:a16="http://schemas.microsoft.com/office/drawing/2014/main" id="{73662810-500D-E206-CA10-F8F646441686}"/>
              </a:ext>
            </a:extLst>
          </p:cNvPr>
          <p:cNvGrpSpPr/>
          <p:nvPr/>
        </p:nvGrpSpPr>
        <p:grpSpPr>
          <a:xfrm>
            <a:off x="6034681" y="1557814"/>
            <a:ext cx="752978" cy="642173"/>
            <a:chOff x="415356" y="1428021"/>
            <a:chExt cx="752978" cy="642173"/>
          </a:xfrm>
        </p:grpSpPr>
        <p:sp>
          <p:nvSpPr>
            <p:cNvPr id="30" name="円/楕円 74">
              <a:extLst>
                <a:ext uri="{FF2B5EF4-FFF2-40B4-BE49-F238E27FC236}">
                  <a16:creationId xmlns:a16="http://schemas.microsoft.com/office/drawing/2014/main" id="{7CB34DEA-21F1-EE9C-E6FC-E045FB749CFF}"/>
                </a:ext>
              </a:extLst>
            </p:cNvPr>
            <p:cNvSpPr/>
            <p:nvPr/>
          </p:nvSpPr>
          <p:spPr>
            <a:xfrm>
              <a:off x="464801" y="1428021"/>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31" name="テキスト ボックス 30">
              <a:extLst>
                <a:ext uri="{FF2B5EF4-FFF2-40B4-BE49-F238E27FC236}">
                  <a16:creationId xmlns:a16="http://schemas.microsoft.com/office/drawing/2014/main" id="{F4FD178F-20C9-8595-7A84-076E3CB08EF2}"/>
                </a:ext>
              </a:extLst>
            </p:cNvPr>
            <p:cNvSpPr txBox="1"/>
            <p:nvPr/>
          </p:nvSpPr>
          <p:spPr>
            <a:xfrm>
              <a:off x="415356" y="1601593"/>
              <a:ext cx="752978" cy="246221"/>
            </a:xfrm>
            <a:prstGeom prst="rect">
              <a:avLst/>
            </a:prstGeom>
            <a:noFill/>
          </p:spPr>
          <p:txBody>
            <a:bodyPr wrap="square">
              <a:spAutoFit/>
            </a:bodyPr>
            <a:lstStyle/>
            <a:p>
              <a:pPr algn="ctr"/>
              <a:r>
                <a:rPr kumimoji="1" lang="ja-JP" altLang="en-US" sz="1000" dirty="0">
                  <a:solidFill>
                    <a:schemeClr val="bg1"/>
                  </a:solidFill>
                </a:rPr>
                <a:t>熊本市</a:t>
              </a:r>
            </a:p>
          </p:txBody>
        </p:sp>
      </p:grpSp>
      <p:sp>
        <p:nvSpPr>
          <p:cNvPr id="33" name="角丸四角形 73">
            <a:extLst>
              <a:ext uri="{FF2B5EF4-FFF2-40B4-BE49-F238E27FC236}">
                <a16:creationId xmlns:a16="http://schemas.microsoft.com/office/drawing/2014/main" id="{E0B931F3-48F6-C3E8-B1FB-62EB5AE988E1}"/>
              </a:ext>
            </a:extLst>
          </p:cNvPr>
          <p:cNvSpPr/>
          <p:nvPr/>
        </p:nvSpPr>
        <p:spPr>
          <a:xfrm>
            <a:off x="6510290" y="3793385"/>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えがお健康スタジアム</a:t>
            </a:r>
            <a:endParaRPr kumimoji="1" lang="en-US" altLang="ja-JP" sz="1400" dirty="0">
              <a:latin typeface="HGPｺﾞｼｯｸE" panose="020B0900000000000000" pitchFamily="50" charset="-128"/>
              <a:ea typeface="HGPｺﾞｼｯｸE" panose="020B0900000000000000" pitchFamily="50" charset="-128"/>
            </a:endParaRPr>
          </a:p>
        </p:txBody>
      </p:sp>
      <p:cxnSp>
        <p:nvCxnSpPr>
          <p:cNvPr id="37" name="直線コネクタ 36">
            <a:extLst>
              <a:ext uri="{FF2B5EF4-FFF2-40B4-BE49-F238E27FC236}">
                <a16:creationId xmlns:a16="http://schemas.microsoft.com/office/drawing/2014/main" id="{0B5B0361-2B23-4B01-93D4-F562EC3D81E6}"/>
              </a:ext>
            </a:extLst>
          </p:cNvPr>
          <p:cNvCxnSpPr>
            <a:cxnSpLocks/>
          </p:cNvCxnSpPr>
          <p:nvPr/>
        </p:nvCxnSpPr>
        <p:spPr>
          <a:xfrm flipV="1">
            <a:off x="3283008" y="4851449"/>
            <a:ext cx="1166498" cy="15921"/>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cxnSp>
        <p:nvCxnSpPr>
          <p:cNvPr id="39" name="直線コネクタ 38">
            <a:extLst>
              <a:ext uri="{FF2B5EF4-FFF2-40B4-BE49-F238E27FC236}">
                <a16:creationId xmlns:a16="http://schemas.microsoft.com/office/drawing/2014/main" id="{3A3DF7A7-D72B-3489-44C9-7C72CA9CA471}"/>
              </a:ext>
            </a:extLst>
          </p:cNvPr>
          <p:cNvCxnSpPr>
            <a:cxnSpLocks/>
          </p:cNvCxnSpPr>
          <p:nvPr/>
        </p:nvCxnSpPr>
        <p:spPr>
          <a:xfrm>
            <a:off x="4434276" y="3396982"/>
            <a:ext cx="30459" cy="1454467"/>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6E86F1F1-2F28-85A2-CBE1-2F3BD95F072C}"/>
              </a:ext>
            </a:extLst>
          </p:cNvPr>
          <p:cNvCxnSpPr>
            <a:cxnSpLocks/>
          </p:cNvCxnSpPr>
          <p:nvPr/>
        </p:nvCxnSpPr>
        <p:spPr>
          <a:xfrm flipV="1">
            <a:off x="3417455" y="2130144"/>
            <a:ext cx="1461147" cy="31165"/>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C8804FE3-3C08-94AF-F8AF-6B39094EEF37}"/>
              </a:ext>
            </a:extLst>
          </p:cNvPr>
          <p:cNvSpPr txBox="1"/>
          <p:nvPr/>
        </p:nvSpPr>
        <p:spPr>
          <a:xfrm>
            <a:off x="3183227" y="819727"/>
            <a:ext cx="3199595" cy="802784"/>
          </a:xfrm>
          <a:prstGeom prst="rect">
            <a:avLst/>
          </a:prstGeom>
          <a:noFill/>
        </p:spPr>
        <p:txBody>
          <a:bodyPr wrap="none" lIns="0" tIns="0" rIns="0" bIns="0" rtlCol="0">
            <a:spAutoFit/>
          </a:bodyPr>
          <a:lstStyle/>
          <a:p>
            <a:pPr algn="ctr">
              <a:spcBef>
                <a:spcPts val="0"/>
              </a:spcBef>
              <a:spcAft>
                <a:spcPts val="500"/>
              </a:spcAft>
            </a:pPr>
            <a:r>
              <a:rPr lang="ja-JP" altLang="en-US" sz="2400" dirty="0">
                <a:solidFill>
                  <a:srgbClr val="5C4900"/>
                </a:solidFill>
                <a:latin typeface="HGPｺﾞｼｯｸE" panose="020B0900000000000000" pitchFamily="50" charset="-128"/>
                <a:ea typeface="HGPｺﾞｼｯｸE" panose="020B0900000000000000" pitchFamily="50" charset="-128"/>
              </a:rPr>
              <a:t>身近なまちの施設に</a:t>
            </a:r>
          </a:p>
          <a:p>
            <a:pPr algn="ctr">
              <a:spcBef>
                <a:spcPts val="0"/>
              </a:spcBef>
              <a:spcAft>
                <a:spcPts val="500"/>
              </a:spcAft>
            </a:pPr>
            <a:r>
              <a:rPr lang="ja-JP" altLang="en-US" sz="2400" dirty="0">
                <a:solidFill>
                  <a:srgbClr val="5C4900"/>
                </a:solidFill>
                <a:latin typeface="HGPｺﾞｼｯｸE" panose="020B0900000000000000" pitchFamily="50" charset="-128"/>
                <a:ea typeface="HGPｺﾞｼｯｸE" panose="020B0900000000000000" pitchFamily="50" charset="-128"/>
              </a:rPr>
              <a:t>税金が使われています。</a:t>
            </a:r>
          </a:p>
        </p:txBody>
      </p:sp>
      <p:pic>
        <p:nvPicPr>
          <p:cNvPr id="17" name="グラフィックス 16">
            <a:extLst>
              <a:ext uri="{FF2B5EF4-FFF2-40B4-BE49-F238E27FC236}">
                <a16:creationId xmlns:a16="http://schemas.microsoft.com/office/drawing/2014/main" id="{85C77DAF-093E-D8A9-DB56-65BBB95424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78340" y="3245170"/>
            <a:ext cx="311872" cy="404278"/>
          </a:xfrm>
          <a:prstGeom prst="rect">
            <a:avLst/>
          </a:prstGeom>
        </p:spPr>
      </p:pic>
      <p:cxnSp>
        <p:nvCxnSpPr>
          <p:cNvPr id="34" name="直線コネクタ 33">
            <a:extLst>
              <a:ext uri="{FF2B5EF4-FFF2-40B4-BE49-F238E27FC236}">
                <a16:creationId xmlns:a16="http://schemas.microsoft.com/office/drawing/2014/main" id="{F4CA5030-4362-1EED-A39E-A93637D7929E}"/>
              </a:ext>
            </a:extLst>
          </p:cNvPr>
          <p:cNvCxnSpPr>
            <a:cxnSpLocks/>
          </p:cNvCxnSpPr>
          <p:nvPr/>
        </p:nvCxnSpPr>
        <p:spPr>
          <a:xfrm flipV="1">
            <a:off x="5020102" y="3029527"/>
            <a:ext cx="1112843" cy="7160"/>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pic>
        <p:nvPicPr>
          <p:cNvPr id="16" name="グラフィックス 15">
            <a:extLst>
              <a:ext uri="{FF2B5EF4-FFF2-40B4-BE49-F238E27FC236}">
                <a16:creationId xmlns:a16="http://schemas.microsoft.com/office/drawing/2014/main" id="{E4AC2A58-F5E3-3F9F-6E98-5A62225A3B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48834" y="1982642"/>
            <a:ext cx="311872" cy="404278"/>
          </a:xfrm>
          <a:prstGeom prst="rect">
            <a:avLst/>
          </a:prstGeom>
        </p:spPr>
      </p:pic>
      <p:pic>
        <p:nvPicPr>
          <p:cNvPr id="18" name="グラフィックス 17">
            <a:extLst>
              <a:ext uri="{FF2B5EF4-FFF2-40B4-BE49-F238E27FC236}">
                <a16:creationId xmlns:a16="http://schemas.microsoft.com/office/drawing/2014/main" id="{FAA2630A-AF10-4FBC-B05F-42501A8AC1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83025" y="2702863"/>
            <a:ext cx="311872" cy="404278"/>
          </a:xfrm>
          <a:prstGeom prst="rect">
            <a:avLst/>
          </a:prstGeom>
        </p:spPr>
      </p:pic>
      <p:sp>
        <p:nvSpPr>
          <p:cNvPr id="47" name="角丸四角形 31">
            <a:extLst>
              <a:ext uri="{FF2B5EF4-FFF2-40B4-BE49-F238E27FC236}">
                <a16:creationId xmlns:a16="http://schemas.microsoft.com/office/drawing/2014/main" id="{9B8BCDE3-7775-DECF-E7C8-64D6B67A1C4D}"/>
              </a:ext>
            </a:extLst>
          </p:cNvPr>
          <p:cNvSpPr/>
          <p:nvPr/>
        </p:nvSpPr>
        <p:spPr>
          <a:xfrm>
            <a:off x="7287491" y="866132"/>
            <a:ext cx="1856509" cy="1702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altLang="ja-JP" sz="1000" spc="300" dirty="0">
                <a:solidFill>
                  <a:schemeClr val="tx1"/>
                </a:solidFill>
              </a:rPr>
              <a:t>※</a:t>
            </a:r>
            <a:r>
              <a:rPr lang="ja-JP" altLang="en-US" sz="1000" dirty="0">
                <a:solidFill>
                  <a:schemeClr val="tx1"/>
                </a:solidFill>
              </a:rPr>
              <a:t>〇〇市は所在地を表します。</a:t>
            </a:r>
            <a:endParaRPr lang="en-US" altLang="ja-JP" sz="1000" dirty="0">
              <a:solidFill>
                <a:schemeClr val="tx1"/>
              </a:solidFill>
            </a:endParaRPr>
          </a:p>
        </p:txBody>
      </p:sp>
      <p:sp>
        <p:nvSpPr>
          <p:cNvPr id="4" name="四角形: 角を丸くする 3">
            <a:extLst>
              <a:ext uri="{FF2B5EF4-FFF2-40B4-BE49-F238E27FC236}">
                <a16:creationId xmlns:a16="http://schemas.microsoft.com/office/drawing/2014/main" id="{21D85090-656A-31FD-763F-A9C5A6EFEC64}"/>
              </a:ext>
            </a:extLst>
          </p:cNvPr>
          <p:cNvSpPr/>
          <p:nvPr/>
        </p:nvSpPr>
        <p:spPr>
          <a:xfrm>
            <a:off x="7405473" y="4109022"/>
            <a:ext cx="1488308" cy="20523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50" dirty="0"/>
              <a:t>©</a:t>
            </a:r>
            <a:r>
              <a:rPr kumimoji="1" lang="ja-JP" altLang="en-US" sz="1050" dirty="0"/>
              <a:t>熊本県観光連盟</a:t>
            </a:r>
          </a:p>
        </p:txBody>
      </p:sp>
      <p:sp>
        <p:nvSpPr>
          <p:cNvPr id="5" name="四角形: 角を丸くする 4">
            <a:extLst>
              <a:ext uri="{FF2B5EF4-FFF2-40B4-BE49-F238E27FC236}">
                <a16:creationId xmlns:a16="http://schemas.microsoft.com/office/drawing/2014/main" id="{1FBBFAFA-4378-76D4-8A05-29F61ECC2D0F}"/>
              </a:ext>
            </a:extLst>
          </p:cNvPr>
          <p:cNvSpPr/>
          <p:nvPr/>
        </p:nvSpPr>
        <p:spPr>
          <a:xfrm>
            <a:off x="1550458" y="3211181"/>
            <a:ext cx="1488308" cy="21781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50" dirty="0"/>
              <a:t>©</a:t>
            </a:r>
            <a:r>
              <a:rPr kumimoji="1" lang="ja-JP" altLang="en-US" sz="1050" dirty="0"/>
              <a:t>熊本県観光連盟</a:t>
            </a:r>
          </a:p>
        </p:txBody>
      </p:sp>
    </p:spTree>
    <p:extLst>
      <p:ext uri="{BB962C8B-B14F-4D97-AF65-F5344CB8AC3E}">
        <p14:creationId xmlns:p14="http://schemas.microsoft.com/office/powerpoint/2010/main" val="195173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3" grpId="0" animBg="1"/>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79986" y="549780"/>
            <a:ext cx="1588163" cy="1645611"/>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a:defRPr/>
            </a:pPr>
            <a:fld id="{A21AC8FD-592B-4297-9EAB-520742DB55C5}" type="slidenum">
              <a:rPr lang="en-US" altLang="ja-JP" smtClean="0"/>
              <a:pPr>
                <a:defRPr/>
              </a:pPr>
              <a:t>14</a:t>
            </a:fld>
            <a:endParaRPr lang="en-US" altLang="ja-JP"/>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204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rPr>
              <a:t>納税は国民の義務</a:t>
            </a:r>
          </a:p>
          <a:p>
            <a:pPr marL="0" marR="0" lvl="0" indent="0" defTabSz="914400" eaLnBrk="1" latinLnBrk="0" hangingPunct="1">
              <a:lnSpc>
                <a:spcPct val="140000"/>
              </a:lnSpc>
              <a:spcBef>
                <a:spcPct val="0"/>
              </a:spcBef>
              <a:buClrTx/>
              <a:buSzTx/>
              <a:buNone/>
              <a:tabLst/>
              <a:defRPr/>
            </a:pPr>
            <a:r>
              <a:rPr lang="ja-JP" altLang="en-US" sz="18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8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8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a:t>
            </a:r>
            <a:endParaRPr lang="en-US" altLang="ja-JP" sz="18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2000" dirty="0">
                <a:solidFill>
                  <a:srgbClr val="FF0000"/>
                </a:solidFill>
                <a:latin typeface="HGPｺﾞｼｯｸE" panose="020B0900000000000000" pitchFamily="50" charset="-128"/>
                <a:ea typeface="HGPｺﾞｼｯｸE" panose="020B0900000000000000" pitchFamily="50" charset="-128"/>
              </a:rPr>
              <a:t>会費</a:t>
            </a:r>
            <a:r>
              <a:rPr lang="ja-JP" altLang="en-US" sz="1800" dirty="0">
                <a:solidFill>
                  <a:srgbClr val="000000"/>
                </a:solidFill>
                <a:latin typeface="HGPｺﾞｼｯｸE" panose="020B0900000000000000" pitchFamily="50" charset="-128"/>
                <a:ea typeface="HGPｺﾞｼｯｸE" panose="020B0900000000000000" pitchFamily="50" charset="-128"/>
              </a:rPr>
              <a:t>のようなものです。税金を納めることは、</a:t>
            </a:r>
            <a:r>
              <a:rPr lang="ja-JP" altLang="en-US" sz="1800" u="sng"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r>
              <a:rPr lang="ja-JP" altLang="en-US" sz="1800" spc="-90" dirty="0">
                <a:solidFill>
                  <a:srgbClr val="000000"/>
                </a:solidFill>
                <a:latin typeface="HGPｺﾞｼｯｸE" panose="020B0900000000000000" pitchFamily="50" charset="-128"/>
                <a:ea typeface="HGPｺﾞｼｯｸE" panose="020B0900000000000000" pitchFamily="50" charset="-128"/>
              </a:rPr>
              <a:t>。</a:t>
            </a:r>
          </a:p>
          <a:p>
            <a:pPr marL="0" marR="0" lvl="0" indent="0" defTabSz="914400" eaLnBrk="1" latinLnBrk="0" hangingPunct="1">
              <a:lnSpc>
                <a:spcPct val="123000"/>
              </a:lnSpc>
              <a:spcBef>
                <a:spcPct val="0"/>
              </a:spcBef>
              <a:buClrTx/>
              <a:buSzTx/>
              <a:buNone/>
              <a:tabLst/>
              <a:defRPr/>
            </a:pPr>
            <a:endParaRPr lang="ja-JP" altLang="en-US" sz="1700" dirty="0">
              <a:solidFill>
                <a:srgbClr val="000000"/>
              </a:solidFill>
              <a:latin typeface="HGPｺﾞｼｯｸE" panose="020B0900000000000000" pitchFamily="50" charset="-128"/>
              <a:ea typeface="HGPｺﾞｼｯｸE" panose="020B0900000000000000" pitchFamily="50" charset="-128"/>
            </a:endParaRP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7356040" y="4155226"/>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11" y="4443329"/>
            <a:ext cx="947917" cy="2115012"/>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1779670" y="4000298"/>
            <a:ext cx="2086779" cy="1325425"/>
            <a:chOff x="2393317" y="4144482"/>
            <a:chExt cx="2020824"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7" name="Text Box 18"/>
            <p:cNvSpPr txBox="1">
              <a:spLocks noChangeArrowheads="1"/>
            </p:cNvSpPr>
            <p:nvPr/>
          </p:nvSpPr>
          <p:spPr bwMode="auto">
            <a:xfrm>
              <a:off x="2411773" y="4399906"/>
              <a:ext cx="2002368" cy="4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ea typeface="HGPｺﾞｼｯｸE" panose="020B0900000000000000" pitchFamily="50" charset="-128"/>
                </a:rPr>
                <a:t>税金がなぜ必要か</a:t>
              </a:r>
              <a:endParaRPr lang="en-US" altLang="ja-JP" sz="1600" dirty="0">
                <a:ea typeface="HGPｺﾞｼｯｸE" panose="020B0900000000000000" pitchFamily="50" charset="-128"/>
              </a:endParaRPr>
            </a:p>
            <a:p>
              <a:pPr eaLnBrk="1" hangingPunct="1">
                <a:spcBef>
                  <a:spcPct val="0"/>
                </a:spcBef>
                <a:buFontTx/>
                <a:buNone/>
              </a:pPr>
              <a:r>
                <a:rPr lang="ja-JP" altLang="en-US" sz="1600" dirty="0">
                  <a:ea typeface="HGPｺﾞｼｯｸE" panose="020B0900000000000000" pitchFamily="50" charset="-128"/>
                </a:rPr>
                <a:t>もう一度考えてみよう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313382" y="3937483"/>
            <a:ext cx="3018886" cy="1304340"/>
            <a:chOff x="4617976" y="3948279"/>
            <a:chExt cx="232868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813956" y="4174612"/>
              <a:ext cx="2132708" cy="107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ea typeface="HGPｺﾞｼｯｸE" panose="020B0900000000000000" pitchFamily="50" charset="-128"/>
                </a:rPr>
                <a:t>誰がどのように</a:t>
              </a:r>
              <a:endParaRPr lang="en-US" altLang="ja-JP" sz="1600" dirty="0">
                <a:ea typeface="HGPｺﾞｼｯｸE" panose="020B0900000000000000" pitchFamily="50" charset="-128"/>
              </a:endParaRPr>
            </a:p>
            <a:p>
              <a:pPr eaLnBrk="1" hangingPunct="1">
                <a:spcBef>
                  <a:spcPct val="0"/>
                </a:spcBef>
                <a:buFontTx/>
                <a:buNone/>
              </a:pPr>
              <a:r>
                <a:rPr lang="ja-JP" altLang="en-US" sz="1600" dirty="0">
                  <a:ea typeface="HGPｺﾞｼｯｸE" panose="020B0900000000000000" pitchFamily="50" charset="-128"/>
                </a:rPr>
                <a:t>税金の使いみちを</a:t>
              </a:r>
              <a:endParaRPr lang="en-US" altLang="ja-JP" sz="1600" dirty="0">
                <a:ea typeface="HGPｺﾞｼｯｸE" panose="020B0900000000000000" pitchFamily="50" charset="-128"/>
              </a:endParaRPr>
            </a:p>
            <a:p>
              <a:pPr eaLnBrk="1" hangingPunct="1">
                <a:spcBef>
                  <a:spcPct val="0"/>
                </a:spcBef>
                <a:buFontTx/>
                <a:buNone/>
              </a:pPr>
              <a:r>
                <a:rPr lang="ja-JP" altLang="en-US" sz="1600" dirty="0">
                  <a:ea typeface="HGPｺﾞｼｯｸE" panose="020B0900000000000000" pitchFamily="50" charset="-128"/>
                </a:rPr>
                <a:t>決めているか調べてみよう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algn="ctr"/>
            <a:r>
              <a:rPr lang="ja-JP" altLang="en-US" sz="1200" dirty="0">
                <a:solidFill>
                  <a:srgbClr val="EE7612"/>
                </a:solidFill>
                <a:latin typeface="HGPｺﾞｼｯｸE" panose="020B0900000000000000" pitchFamily="50" charset="-128"/>
                <a:ea typeface="HGPｺﾞｼｯｸE" panose="020B0900000000000000" pitchFamily="50" charset="-128"/>
              </a:rPr>
              <a:t>のうぜい</a:t>
            </a:r>
          </a:p>
        </p:txBody>
      </p:sp>
      <p:grpSp>
        <p:nvGrpSpPr>
          <p:cNvPr id="23" name="グループ化 22">
            <a:extLst>
              <a:ext uri="{FF2B5EF4-FFF2-40B4-BE49-F238E27FC236}">
                <a16:creationId xmlns:a16="http://schemas.microsoft.com/office/drawing/2014/main" id="{CC84299F-E4BC-99D9-8C63-3E53539084C2}"/>
              </a:ext>
            </a:extLst>
          </p:cNvPr>
          <p:cNvGrpSpPr/>
          <p:nvPr/>
        </p:nvGrpSpPr>
        <p:grpSpPr>
          <a:xfrm>
            <a:off x="179388" y="2759671"/>
            <a:ext cx="8927631" cy="992193"/>
            <a:chOff x="179388" y="2759671"/>
            <a:chExt cx="8927631" cy="992193"/>
          </a:xfrm>
        </p:grpSpPr>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mn-ea"/>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spc="120" dirty="0">
                    <a:solidFill>
                      <a:srgbClr val="FFFFFF"/>
                    </a:solidFill>
                    <a:latin typeface="HGPｺﾞｼｯｸE"/>
                    <a:ea typeface="HGPｺﾞｼｯｸE"/>
                  </a:rPr>
                  <a:t>日本国憲法</a:t>
                </a:r>
                <a:endParaRPr lang="en-US" altLang="ja-JP" sz="2000" spc="120" dirty="0">
                  <a:solidFill>
                    <a:srgbClr val="FFFFFF"/>
                  </a:solidFill>
                  <a:latin typeface="HGPｺﾞｼｯｸE"/>
                  <a:ea typeface="HGPｺﾞｼｯｸE"/>
                </a:endParaRPr>
              </a:p>
              <a:p>
                <a:pPr algn="ctr" eaLnBrk="1" hangingPunct="1"/>
                <a:r>
                  <a:rPr lang="ja-JP" altLang="en-US" spc="120" dirty="0">
                    <a:solidFill>
                      <a:srgbClr val="FFFFFF"/>
                    </a:solidFill>
                    <a:latin typeface="HGPｺﾞｼｯｸE"/>
                    <a:ea typeface="HGPｺﾞｼｯｸE"/>
                  </a:rPr>
                  <a:t>第</a:t>
                </a:r>
                <a:r>
                  <a:rPr lang="ja-JP" altLang="en-US" sz="2000" spc="120" dirty="0">
                    <a:solidFill>
                      <a:srgbClr val="FFFFFF"/>
                    </a:solidFill>
                    <a:latin typeface="HGPｺﾞｼｯｸE"/>
                    <a:ea typeface="HGPｺﾞｼｯｸE"/>
                  </a:rPr>
                  <a:t>３０</a:t>
                </a:r>
                <a:r>
                  <a:rPr lang="ja-JP" altLang="en-US" spc="120" dirty="0">
                    <a:solidFill>
                      <a:srgbClr val="FFFFFF"/>
                    </a:solidFill>
                    <a:latin typeface="HGPｺﾞｼｯｸE"/>
                    <a:ea typeface="HGPｺﾞｼｯｸE"/>
                  </a:rPr>
                  <a:t>条</a:t>
                </a:r>
                <a:endParaRPr lang="ja-JP" altLang="en-US" sz="2000" spc="120" dirty="0">
                  <a:solidFill>
                    <a:srgbClr val="FFFFFF"/>
                  </a:solidFill>
                  <a:latin typeface="HGPｺﾞｼｯｸE"/>
                  <a:ea typeface="HGPｺﾞｼｯｸE"/>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838413" eaLnBrk="1" hangingPunct="1">
                  <a:lnSpc>
                    <a:spcPct val="120000"/>
                  </a:lnSpc>
                  <a:defRPr/>
                </a:pPr>
                <a:r>
                  <a:rPr lang="ja-JP" altLang="en-US" sz="2100" spc="130" dirty="0">
                    <a:solidFill>
                      <a:srgbClr val="EE7612"/>
                    </a:solidFill>
                    <a:latin typeface="HGPｺﾞｼｯｸE"/>
                    <a:ea typeface="HGPｺﾞｼｯｸE"/>
                  </a:rPr>
                  <a:t>国民は、法律の定めるところにより、納税の義務を負ふ。</a:t>
                </a:r>
                <a:endParaRPr lang="en-US" altLang="ja-JP" sz="2100" spc="130" dirty="0">
                  <a:solidFill>
                    <a:srgbClr val="EE7612"/>
                  </a:solidFill>
                  <a:latin typeface="HGPｺﾞｼｯｸE"/>
                  <a:ea typeface="HGPｺﾞｼｯｸE"/>
                </a:endParaRPr>
              </a:p>
              <a:p>
                <a:pPr algn="ctr" defTabSz="838413" eaLnBrk="1" hangingPunct="1">
                  <a:lnSpc>
                    <a:spcPct val="120000"/>
                  </a:lnSpc>
                  <a:defRPr/>
                </a:pPr>
                <a:r>
                  <a:rPr lang="ja-JP" altLang="en-US" sz="1900" spc="180" dirty="0">
                    <a:solidFill>
                      <a:srgbClr val="EE7612"/>
                    </a:solidFill>
                    <a:latin typeface="HGPｺﾞｼｯｸE"/>
                    <a:ea typeface="HGPｺﾞｼｯｸE"/>
                  </a:rPr>
                  <a:t>（納税の義務）</a:t>
                </a:r>
              </a:p>
            </p:txBody>
          </p:sp>
        </p:grpSp>
        <p:sp>
          <p:nvSpPr>
            <p:cNvPr id="15" name="テキスト ボックス 14">
              <a:extLst>
                <a:ext uri="{FF2B5EF4-FFF2-40B4-BE49-F238E27FC236}">
                  <a16:creationId xmlns:a16="http://schemas.microsoft.com/office/drawing/2014/main" id="{08D18058-FEBB-EFEA-54A4-C0346946B27D}"/>
                </a:ext>
              </a:extLst>
            </p:cNvPr>
            <p:cNvSpPr txBox="1"/>
            <p:nvPr/>
          </p:nvSpPr>
          <p:spPr>
            <a:xfrm>
              <a:off x="6476223" y="2829892"/>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sp>
          <p:nvSpPr>
            <p:cNvPr id="17" name="テキスト ボックス 16">
              <a:extLst>
                <a:ext uri="{FF2B5EF4-FFF2-40B4-BE49-F238E27FC236}">
                  <a16:creationId xmlns:a16="http://schemas.microsoft.com/office/drawing/2014/main" id="{4A173C14-67AA-C559-471D-BBE7043A9278}"/>
                </a:ext>
              </a:extLst>
            </p:cNvPr>
            <p:cNvSpPr txBox="1"/>
            <p:nvPr/>
          </p:nvSpPr>
          <p:spPr>
            <a:xfrm>
              <a:off x="4845460" y="3238184"/>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3104571" y="2184775"/>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おさ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1000"/>
                                        <p:tgtEl>
                                          <p:spTgt spid="23"/>
                                        </p:tgtEl>
                                      </p:cBhvr>
                                    </p:animEffect>
                                  </p:childTnLst>
                                </p:cTn>
                              </p:par>
                            </p:childTnLst>
                          </p:cTn>
                        </p:par>
                        <p:par>
                          <p:cTn id="22" fill="hold">
                            <p:stCondLst>
                              <p:cond delay="1000"/>
                            </p:stCondLst>
                            <p:childTnLst>
                              <p:par>
                                <p:cTn id="23" presetID="10" presetClass="entr" presetSubtype="0" fill="hold" nodeType="afterEffect">
                                  <p:stCondLst>
                                    <p:cond delay="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childTnLst>
                                </p:cTn>
                              </p:par>
                              <p:par>
                                <p:cTn id="26" presetID="10"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600"/>
                                        <p:tgtEl>
                                          <p:spTgt spid="18"/>
                                        </p:tgtEl>
                                      </p:cBhvr>
                                    </p:animEffect>
                                  </p:childTnLst>
                                </p:cTn>
                              </p:par>
                            </p:childTnLst>
                          </p:cTn>
                        </p:par>
                        <p:par>
                          <p:cTn id="29" fill="hold">
                            <p:stCondLst>
                              <p:cond delay="18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3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93934DD-0F5F-46BF-AB5E-73AE85053EE2}"/>
              </a:ext>
            </a:extLst>
          </p:cNvPr>
          <p:cNvSpPr/>
          <p:nvPr/>
        </p:nvSpPr>
        <p:spPr>
          <a:xfrm>
            <a:off x="8283375" y="52018"/>
            <a:ext cx="690217" cy="690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F2755E1D-94EC-109C-AFD3-AF974C492594}"/>
              </a:ext>
            </a:extLst>
          </p:cNvPr>
          <p:cNvSpPr/>
          <p:nvPr/>
        </p:nvSpPr>
        <p:spPr>
          <a:xfrm flipV="1">
            <a:off x="2266700" y="1549245"/>
            <a:ext cx="615699" cy="4613839"/>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A74ACCB8-77D1-54B0-B4C2-59BCEAC9CFBF}"/>
              </a:ext>
            </a:extLst>
          </p:cNvPr>
          <p:cNvSpPr>
            <a:spLocks noGrp="1"/>
          </p:cNvSpPr>
          <p:nvPr>
            <p:ph type="sldNum" sz="quarter" idx="4"/>
          </p:nvPr>
        </p:nvSpPr>
        <p:spPr/>
        <p:txBody>
          <a:bodyPr/>
          <a:lstStyle/>
          <a:p>
            <a:pPr>
              <a:defRPr/>
            </a:pPr>
            <a:fld id="{A21AC8FD-592B-4297-9EAB-520742DB55C5}" type="slidenum">
              <a:rPr lang="en-US" altLang="ja-JP" smtClean="0"/>
              <a:pPr>
                <a:defRPr/>
              </a:pPr>
              <a:t>15</a:t>
            </a:fld>
            <a:endParaRPr lang="en-US" altLang="ja-JP"/>
          </a:p>
        </p:txBody>
      </p:sp>
      <p:sp>
        <p:nvSpPr>
          <p:cNvPr id="4" name="Text Box 12">
            <a:extLst>
              <a:ext uri="{FF2B5EF4-FFF2-40B4-BE49-F238E27FC236}">
                <a16:creationId xmlns:a16="http://schemas.microsoft.com/office/drawing/2014/main" id="{A3FC479A-1D41-38F0-5DD9-B9ED55D8EC12}"/>
              </a:ext>
            </a:extLst>
          </p:cNvPr>
          <p:cNvSpPr txBox="1">
            <a:spLocks noChangeArrowheads="1"/>
          </p:cNvSpPr>
          <p:nvPr/>
        </p:nvSpPr>
        <p:spPr bwMode="auto">
          <a:xfrm>
            <a:off x="2783465" y="879528"/>
            <a:ext cx="5649303" cy="69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300" dirty="0">
                <a:solidFill>
                  <a:srgbClr val="6560CC"/>
                </a:solidFill>
                <a:latin typeface="HGPｺﾞｼｯｸE" panose="020B0900000000000000" pitchFamily="50" charset="-128"/>
                <a:ea typeface="HGPｺﾞｼｯｸE" panose="020B0900000000000000" pitchFamily="50" charset="-128"/>
              </a:rPr>
              <a:t>税金について、もっと詳しく知りたい人は、</a:t>
            </a:r>
            <a:endParaRPr lang="en-US" altLang="ja-JP" sz="1300" dirty="0">
              <a:solidFill>
                <a:srgbClr val="6560CC"/>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2000" u="sng" dirty="0">
                <a:latin typeface="HGPｺﾞｼｯｸE" panose="020B0900000000000000" pitchFamily="50" charset="-128"/>
                <a:ea typeface="HGPｺﾞｼｯｸE" panose="020B0900000000000000" pitchFamily="50" charset="-128"/>
              </a:rPr>
              <a:t>国税庁ホームページの「</a:t>
            </a:r>
            <a:r>
              <a:rPr lang="ja-JP" altLang="en-US" sz="2000" u="sng" dirty="0">
                <a:solidFill>
                  <a:srgbClr val="467886"/>
                </a:solidFill>
                <a:latin typeface="HGPｺﾞｼｯｸE" panose="020B0900000000000000" pitchFamily="50" charset="-128"/>
                <a:ea typeface="HGPｺﾞｼｯｸE" panose="020B0900000000000000" pitchFamily="50" charset="-128"/>
                <a:hlinkClick r:id="rId3">
                  <a:extLst>
                    <a:ext uri="{A12FA001-AC4F-418D-AE19-62706E023703}">
                      <ahyp:hlinkClr xmlns:ahyp="http://schemas.microsoft.com/office/drawing/2018/hyperlinkcolor" val="tx"/>
                    </a:ext>
                  </a:extLst>
                </a:hlinkClick>
              </a:rPr>
              <a:t>税</a:t>
            </a:r>
            <a:r>
              <a:rPr lang="ja-JP" altLang="en-US" sz="2000" u="sng" dirty="0">
                <a:solidFill>
                  <a:schemeClr val="accent4">
                    <a:lumMod val="75000"/>
                  </a:schemeClr>
                </a:solidFill>
                <a:latin typeface="HGPｺﾞｼｯｸE" panose="020B0900000000000000" pitchFamily="50" charset="-128"/>
                <a:ea typeface="HGPｺﾞｼｯｸE" panose="020B0900000000000000" pitchFamily="50" charset="-128"/>
                <a:hlinkClick r:id="rId3">
                  <a:extLst>
                    <a:ext uri="{A12FA001-AC4F-418D-AE19-62706E023703}">
                      <ahyp:hlinkClr xmlns:ahyp="http://schemas.microsoft.com/office/drawing/2018/hyperlinkcolor" val="tx"/>
                    </a:ext>
                  </a:extLst>
                </a:hlinkClick>
              </a:rPr>
              <a:t>の</a:t>
            </a:r>
            <a:r>
              <a:rPr lang="ja-JP" altLang="en-US" sz="2000" u="sng" dirty="0">
                <a:solidFill>
                  <a:srgbClr val="467886"/>
                </a:solidFill>
                <a:latin typeface="HGPｺﾞｼｯｸE" panose="020B0900000000000000" pitchFamily="50" charset="-128"/>
                <a:ea typeface="HGPｺﾞｼｯｸE" panose="020B0900000000000000" pitchFamily="50" charset="-128"/>
                <a:hlinkClick r:id="rId3">
                  <a:extLst>
                    <a:ext uri="{A12FA001-AC4F-418D-AE19-62706E023703}">
                      <ahyp:hlinkClr xmlns:ahyp="http://schemas.microsoft.com/office/drawing/2018/hyperlinkcolor" val="tx"/>
                    </a:ext>
                  </a:extLst>
                </a:hlinkClick>
              </a:rPr>
              <a:t>学習コーナー</a:t>
            </a:r>
            <a:r>
              <a:rPr lang="ja-JP" altLang="en-US" sz="2000" u="sng" dirty="0">
                <a:latin typeface="HGPｺﾞｼｯｸE" panose="020B0900000000000000" pitchFamily="50" charset="-128"/>
                <a:ea typeface="HGPｺﾞｼｯｸE" panose="020B0900000000000000" pitchFamily="50" charset="-128"/>
              </a:rPr>
              <a:t>」</a:t>
            </a:r>
            <a:r>
              <a:rPr lang="ja-JP" altLang="en-US" sz="1300" dirty="0">
                <a:solidFill>
                  <a:srgbClr val="6560CC"/>
                </a:solidFill>
                <a:latin typeface="HGPｺﾞｼｯｸE" panose="020B0900000000000000" pitchFamily="50" charset="-128"/>
                <a:ea typeface="HGPｺﾞｼｯｸE" panose="020B0900000000000000" pitchFamily="50" charset="-128"/>
              </a:rPr>
              <a:t>を見てね。</a:t>
            </a:r>
          </a:p>
        </p:txBody>
      </p:sp>
      <p:sp>
        <p:nvSpPr>
          <p:cNvPr id="20" name="Text Box 12">
            <a:extLst>
              <a:ext uri="{FF2B5EF4-FFF2-40B4-BE49-F238E27FC236}">
                <a16:creationId xmlns:a16="http://schemas.microsoft.com/office/drawing/2014/main" id="{FECA7809-FBB5-F8E2-4949-3FB14C801EF3}"/>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0F191879-E6E9-EBD3-B266-2ED8CEA0B844}"/>
              </a:ext>
            </a:extLst>
          </p:cNvPr>
          <p:cNvSpPr txBox="1"/>
          <p:nvPr/>
        </p:nvSpPr>
        <p:spPr>
          <a:xfrm>
            <a:off x="878183" y="6493840"/>
            <a:ext cx="7853221" cy="261610"/>
          </a:xfrm>
          <a:prstGeom prst="rect">
            <a:avLst/>
          </a:prstGeom>
          <a:noFill/>
        </p:spPr>
        <p:txBody>
          <a:bodyPr wrap="square" rtlCol="0">
            <a:spAutoFit/>
          </a:bodyPr>
          <a:lstStyle/>
          <a:p>
            <a:r>
              <a:rPr lang="ja-JP" altLang="en-US" sz="1100" dirty="0">
                <a:solidFill>
                  <a:srgbClr val="5F5ACA"/>
                </a:solidFill>
                <a:latin typeface="+mn-ea"/>
                <a:ea typeface="+mn-ea"/>
              </a:rPr>
              <a:t>税の学習コーナー</a:t>
            </a:r>
            <a:r>
              <a:rPr kumimoji="1" lang="ja-JP" altLang="en-US" sz="1100" dirty="0">
                <a:solidFill>
                  <a:srgbClr val="5F5ACA"/>
                </a:solidFill>
                <a:latin typeface="+mn-ea"/>
                <a:ea typeface="+mn-ea"/>
              </a:rPr>
              <a:t>  </a:t>
            </a:r>
            <a:r>
              <a:rPr kumimoji="1" lang="en-US" altLang="ja-JP" sz="1100" dirty="0">
                <a:latin typeface="+mn-lt"/>
                <a:ea typeface="+mn-ea"/>
                <a:hlinkClick r:id="rId3">
                  <a:extLst>
                    <a:ext uri="{A12FA001-AC4F-418D-AE19-62706E023703}">
                      <ahyp:hlinkClr xmlns:ahyp="http://schemas.microsoft.com/office/drawing/2018/hyperlinkcolor" val="tx"/>
                    </a:ext>
                  </a:extLst>
                </a:hlinkClick>
              </a:rPr>
              <a:t>https://www.nta.go.jp/taxes/kids/index.htm</a:t>
            </a:r>
            <a:endParaRPr kumimoji="1" lang="ja-JP" altLang="en-US" sz="1100" dirty="0">
              <a:latin typeface="+mn-ea"/>
              <a:ea typeface="+mn-ea"/>
            </a:endParaRPr>
          </a:p>
        </p:txBody>
      </p:sp>
      <p:grpSp>
        <p:nvGrpSpPr>
          <p:cNvPr id="15" name="グループ化 14">
            <a:extLst>
              <a:ext uri="{FF2B5EF4-FFF2-40B4-BE49-F238E27FC236}">
                <a16:creationId xmlns:a16="http://schemas.microsoft.com/office/drawing/2014/main" id="{884E93C4-6468-A499-D81E-2ECD41FF4EEF}"/>
              </a:ext>
            </a:extLst>
          </p:cNvPr>
          <p:cNvGrpSpPr/>
          <p:nvPr/>
        </p:nvGrpSpPr>
        <p:grpSpPr>
          <a:xfrm>
            <a:off x="280759" y="1997585"/>
            <a:ext cx="1985942" cy="1110808"/>
            <a:chOff x="127427" y="4832762"/>
            <a:chExt cx="1985942" cy="1110808"/>
          </a:xfrm>
        </p:grpSpPr>
        <p:pic>
          <p:nvPicPr>
            <p:cNvPr id="5" name="図 4">
              <a:extLst>
                <a:ext uri="{FF2B5EF4-FFF2-40B4-BE49-F238E27FC236}">
                  <a16:creationId xmlns:a16="http://schemas.microsoft.com/office/drawing/2014/main" id="{92B19E5D-3A24-E0F4-987A-963335A8566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13" name="図 12" descr="パソコンの画面&#10;&#10;自動的に生成された説明">
              <a:extLst>
                <a:ext uri="{FF2B5EF4-FFF2-40B4-BE49-F238E27FC236}">
                  <a16:creationId xmlns:a16="http://schemas.microsoft.com/office/drawing/2014/main" id="{9757840E-9EC9-DF28-F828-59FFF2F48B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9" name="図 8">
              <a:extLst>
                <a:ext uri="{FF2B5EF4-FFF2-40B4-BE49-F238E27FC236}">
                  <a16:creationId xmlns:a16="http://schemas.microsoft.com/office/drawing/2014/main" id="{FA853EB1-B456-21EE-4CE4-B1A838E97181}"/>
                </a:ext>
              </a:extLst>
            </p:cNvPr>
            <p:cNvPicPr>
              <a:picLocks noChangeAspect="1"/>
            </p:cNvPicPr>
            <p:nvPr/>
          </p:nvPicPr>
          <p:blipFill rotWithShape="1">
            <a:blip r:embed="rId6"/>
            <a:srcRect l="1501" t="1897" r="1674" b="18851"/>
            <a:stretch/>
          </p:blipFill>
          <p:spPr>
            <a:xfrm>
              <a:off x="978769" y="4869160"/>
              <a:ext cx="1085083" cy="669551"/>
            </a:xfrm>
            <a:prstGeom prst="rect">
              <a:avLst/>
            </a:prstGeom>
            <a:ln w="12700">
              <a:solidFill>
                <a:schemeClr val="tx1"/>
              </a:solidFill>
            </a:ln>
          </p:spPr>
        </p:pic>
      </p:grpSp>
      <p:pic>
        <p:nvPicPr>
          <p:cNvPr id="2" name="図 1">
            <a:extLst>
              <a:ext uri="{FF2B5EF4-FFF2-40B4-BE49-F238E27FC236}">
                <a16:creationId xmlns:a16="http://schemas.microsoft.com/office/drawing/2014/main" id="{04C613A9-DF41-4C33-9BCD-6B726843A1C1}"/>
              </a:ext>
            </a:extLst>
          </p:cNvPr>
          <p:cNvPicPr>
            <a:picLocks noChangeAspect="1"/>
          </p:cNvPicPr>
          <p:nvPr/>
        </p:nvPicPr>
        <p:blipFill rotWithShape="1">
          <a:blip r:embed="rId7"/>
          <a:srcRect l="1063" t="1924" r="1901" b="5417"/>
          <a:stretch/>
        </p:blipFill>
        <p:spPr>
          <a:xfrm>
            <a:off x="2882399" y="1575296"/>
            <a:ext cx="5955821" cy="4587788"/>
          </a:xfrm>
          <a:prstGeom prst="rect">
            <a:avLst/>
          </a:prstGeom>
          <a:ln w="25400">
            <a:solidFill>
              <a:schemeClr val="tx1"/>
            </a:solidFill>
          </a:ln>
        </p:spPr>
      </p:pic>
      <p:pic>
        <p:nvPicPr>
          <p:cNvPr id="17" name="図 16">
            <a:extLst>
              <a:ext uri="{FF2B5EF4-FFF2-40B4-BE49-F238E27FC236}">
                <a16:creationId xmlns:a16="http://schemas.microsoft.com/office/drawing/2014/main" id="{5B10DDAC-9FA5-4A63-95C8-429DDBEBD31A}"/>
              </a:ext>
            </a:extLst>
          </p:cNvPr>
          <p:cNvPicPr/>
          <p:nvPr/>
        </p:nvPicPr>
        <p:blipFill rotWithShape="1">
          <a:blip r:embed="rId8">
            <a:extLst>
              <a:ext uri="{28A0092B-C50C-407E-A947-70E740481C1C}">
                <a14:useLocalDpi xmlns:a14="http://schemas.microsoft.com/office/drawing/2010/main" val="0"/>
              </a:ext>
            </a:extLst>
          </a:blip>
          <a:srcRect l="6221" t="8358" r="9018" b="8738"/>
          <a:stretch/>
        </p:blipFill>
        <p:spPr bwMode="auto">
          <a:xfrm>
            <a:off x="8320909" y="95462"/>
            <a:ext cx="615148" cy="602070"/>
          </a:xfrm>
          <a:prstGeom prst="rect">
            <a:avLst/>
          </a:prstGeom>
          <a:noFill/>
          <a:ln>
            <a:noFill/>
          </a:ln>
          <a:extLst>
            <a:ext uri="{53640926-AAD7-44D8-BBD7-CCE9431645EC}">
              <a14:shadowObscured xmlns:a14="http://schemas.microsoft.com/office/drawing/2010/main"/>
            </a:ext>
          </a:extLst>
        </p:spPr>
      </p:pic>
      <p:grpSp>
        <p:nvGrpSpPr>
          <p:cNvPr id="14" name="グループ化 13">
            <a:extLst>
              <a:ext uri="{FF2B5EF4-FFF2-40B4-BE49-F238E27FC236}">
                <a16:creationId xmlns:a16="http://schemas.microsoft.com/office/drawing/2014/main" id="{AC239A0C-0531-3E59-027F-A72EC75FDA79}"/>
              </a:ext>
            </a:extLst>
          </p:cNvPr>
          <p:cNvGrpSpPr/>
          <p:nvPr/>
        </p:nvGrpSpPr>
        <p:grpSpPr>
          <a:xfrm>
            <a:off x="207931" y="3749608"/>
            <a:ext cx="2406825" cy="2128942"/>
            <a:chOff x="149763" y="1043465"/>
            <a:chExt cx="2406825" cy="2128942"/>
          </a:xfrm>
        </p:grpSpPr>
        <p:sp>
          <p:nvSpPr>
            <p:cNvPr id="12" name="四角形: 角を丸くする 11">
              <a:extLst>
                <a:ext uri="{FF2B5EF4-FFF2-40B4-BE49-F238E27FC236}">
                  <a16:creationId xmlns:a16="http://schemas.microsoft.com/office/drawing/2014/main" id="{DD008D04-0D6B-7786-DE4D-4A1D69A821C4}"/>
                </a:ext>
              </a:extLst>
            </p:cNvPr>
            <p:cNvSpPr/>
            <p:nvPr/>
          </p:nvSpPr>
          <p:spPr>
            <a:xfrm>
              <a:off x="149763" y="1043465"/>
              <a:ext cx="2406824" cy="2128942"/>
            </a:xfrm>
            <a:prstGeom prst="roundRect">
              <a:avLst>
                <a:gd name="adj" fmla="val 7858"/>
              </a:avLst>
            </a:prstGeom>
            <a:solidFill>
              <a:srgbClr val="FFFFCC"/>
            </a:solidFill>
            <a:ln w="31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12">
              <a:extLst>
                <a:ext uri="{FF2B5EF4-FFF2-40B4-BE49-F238E27FC236}">
                  <a16:creationId xmlns:a16="http://schemas.microsoft.com/office/drawing/2014/main" id="{7EBB6DE6-F90E-631C-8419-00B46FEA265D}"/>
                </a:ext>
              </a:extLst>
            </p:cNvPr>
            <p:cNvSpPr txBox="1">
              <a:spLocks noChangeArrowheads="1"/>
            </p:cNvSpPr>
            <p:nvPr/>
          </p:nvSpPr>
          <p:spPr bwMode="auto">
            <a:xfrm>
              <a:off x="149764" y="1080789"/>
              <a:ext cx="240682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編集・発行</a:t>
              </a:r>
              <a:r>
                <a:rPr lang="en-US" altLang="ja-JP" sz="1000" dirty="0">
                  <a:latin typeface="HGPｺﾞｼｯｸE" panose="020B0900000000000000" pitchFamily="50" charset="-128"/>
                  <a:ea typeface="HGPｺﾞｼｯｸE" panose="020B0900000000000000" pitchFamily="50" charset="-128"/>
                </a:rPr>
                <a:t>】</a:t>
              </a:r>
            </a:p>
            <a:p>
              <a:pPr eaLnBrk="1" hangingPunct="1">
                <a:lnSpc>
                  <a:spcPct val="150000"/>
                </a:lnSpc>
                <a:spcBef>
                  <a:spcPct val="0"/>
                </a:spcBef>
                <a:buNone/>
              </a:pPr>
              <a:r>
                <a:rPr lang="ja-JP" altLang="en-US" sz="1000" dirty="0">
                  <a:latin typeface="HGPｺﾞｼｯｸE" panose="020B0900000000000000" pitchFamily="50" charset="-128"/>
                  <a:ea typeface="HGPｺﾞｼｯｸE" panose="020B0900000000000000" pitchFamily="50" charset="-128"/>
                </a:rPr>
                <a:t>熊本県租税教育推進協議会</a:t>
              </a:r>
              <a:endParaRPr lang="en-US" altLang="ja-JP" sz="1000" dirty="0">
                <a:latin typeface="HGPｺﾞｼｯｸE" panose="020B0900000000000000" pitchFamily="50" charset="-128"/>
                <a:ea typeface="HGPｺﾞｼｯｸE" panose="020B0900000000000000" pitchFamily="50" charset="-128"/>
              </a:endParaRPr>
            </a:p>
            <a:p>
              <a:pPr eaLnBrk="1" hangingPunct="1">
                <a:lnSpc>
                  <a:spcPct val="200000"/>
                </a:lnSpc>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監修協力</a:t>
              </a:r>
              <a:r>
                <a:rPr lang="en-US" altLang="ja-JP" sz="1000" dirty="0">
                  <a:latin typeface="HGPｺﾞｼｯｸE" panose="020B0900000000000000" pitchFamily="50" charset="-128"/>
                  <a:ea typeface="HGPｺﾞｼｯｸE" panose="020B0900000000000000" pitchFamily="50" charset="-128"/>
                </a:rPr>
                <a:t>】</a:t>
              </a:r>
            </a:p>
            <a:p>
              <a:pPr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熊本県教育庁市町村教育局義務教育課</a:t>
              </a:r>
            </a:p>
          </p:txBody>
        </p:sp>
        <p:sp>
          <p:nvSpPr>
            <p:cNvPr id="11" name="Text Box 12">
              <a:extLst>
                <a:ext uri="{FF2B5EF4-FFF2-40B4-BE49-F238E27FC236}">
                  <a16:creationId xmlns:a16="http://schemas.microsoft.com/office/drawing/2014/main" id="{618AB0FE-3E8F-5C93-D1A6-4DCE0FAF5CA0}"/>
                </a:ext>
              </a:extLst>
            </p:cNvPr>
            <p:cNvSpPr txBox="1">
              <a:spLocks noChangeArrowheads="1"/>
            </p:cNvSpPr>
            <p:nvPr/>
          </p:nvSpPr>
          <p:spPr bwMode="auto">
            <a:xfrm>
              <a:off x="195940" y="2115974"/>
              <a:ext cx="2313991" cy="99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租税教育推進協議会とは、教育関係機関等が相互に協力し、次代の担い手である児童・生徒の皆さんに、税に関する理解を深めていただくことを目的に設立されたものです。</a:t>
              </a:r>
              <a:endParaRPr lang="en-US" altLang="ja-JP" sz="900" dirty="0">
                <a:latin typeface="HGPｺﾞｼｯｸE" panose="020B0900000000000000" pitchFamily="50" charset="-128"/>
                <a:ea typeface="HGPｺﾞｼｯｸE" panose="020B0900000000000000" pitchFamily="50" charset="-128"/>
              </a:endParaRPr>
            </a:p>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この資料も、その事業の一環として作成されたものです。</a:t>
              </a:r>
            </a:p>
          </p:txBody>
        </p:sp>
      </p:grpSp>
    </p:spTree>
    <p:extLst>
      <p:ext uri="{BB962C8B-B14F-4D97-AF65-F5344CB8AC3E}">
        <p14:creationId xmlns:p14="http://schemas.microsoft.com/office/powerpoint/2010/main" val="20384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fld id="{12C3962C-59A4-486A-8D44-A9781E017F69}" type="slidenum">
              <a:rPr lang="en-US" altLang="ja-JP" smtClean="0"/>
              <a:pPr>
                <a:defRPr/>
              </a:pPr>
              <a:t>2</a:t>
            </a:fld>
            <a:endParaRPr lang="en-US" altLang="ja-JP" dirty="0"/>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fld id="{B4FF24B8-A4B8-4B7E-AA3A-FE4BA14E6524}" type="slidenum">
              <a:rPr lang="en-US" altLang="ja-JP" smtClean="0"/>
              <a:pPr>
                <a:defRPr/>
              </a:pPr>
              <a:t>3</a:t>
            </a:fld>
            <a:endParaRPr lang="en-US" altLang="ja-JP"/>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税金の種類は約</a:t>
            </a:r>
            <a:r>
              <a:rPr lang="en-US" altLang="ja-JP" sz="1800" b="1" dirty="0">
                <a:solidFill>
                  <a:srgbClr val="0DABDD"/>
                </a:solidFill>
                <a:latin typeface="+mj-lt"/>
              </a:rPr>
              <a:t>50</a:t>
            </a:r>
            <a:r>
              <a:rPr lang="ja-JP" altLang="en-US" sz="1800" dirty="0">
                <a:solidFill>
                  <a:srgbClr val="0DABDD"/>
                </a:solidFill>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493840"/>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40564" y="6007184"/>
            <a:ext cx="950844" cy="850816"/>
            <a:chOff x="-40566" y="5996309"/>
            <a:chExt cx="950844"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fld id="{12C3962C-59A4-486A-8D44-A9781E017F69}" type="slidenum">
              <a:rPr lang="en-US" altLang="ja-JP" smtClean="0"/>
              <a:pPr>
                <a:defRPr/>
              </a:pPr>
              <a:t>4</a:t>
            </a:fld>
            <a:endParaRPr lang="en-US" altLang="ja-JP" dirty="0"/>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398447" cy="2733681"/>
            <a:chOff x="250825" y="1066179"/>
            <a:chExt cx="2398447"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286847"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PｺﾞｼｯｸE" panose="020B0900000000000000" pitchFamily="50" charset="-128"/>
                  <a:ea typeface="HGPｺﾞｼｯｸE" panose="020B0900000000000000" pitchFamily="50" charset="-128"/>
                </a:rPr>
                <a:t>ゲーム</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p>
              <a:pPr algn="ctr"/>
              <a:r>
                <a:rPr lang="en-US" altLang="ja-JP" sz="1100" dirty="0">
                  <a:solidFill>
                    <a:schemeClr val="tx1"/>
                  </a:solidFill>
                  <a:latin typeface="HGPｺﾞｼｯｸE" panose="020B0900000000000000" pitchFamily="50" charset="-128"/>
                  <a:ea typeface="HGPｺﾞｼｯｸE" panose="020B0900000000000000" pitchFamily="50" charset="-128"/>
                </a:rPr>
                <a:t>1,100</a:t>
              </a:r>
              <a:r>
                <a:rPr lang="ja-JP" altLang="en-US" sz="1100" dirty="0">
                  <a:solidFill>
                    <a:schemeClr val="tx1"/>
                  </a:solidFill>
                  <a:latin typeface="HGPｺﾞｼｯｸE" panose="020B0900000000000000" pitchFamily="50" charset="-128"/>
                  <a:ea typeface="HGPｺﾞｼｯｸE" panose="020B0900000000000000" pitchFamily="50" charset="-128"/>
                </a:rPr>
                <a:t>円</a:t>
              </a: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297346" y="2955085"/>
              <a:ext cx="2351926" cy="821443"/>
              <a:chOff x="297346" y="2955085"/>
              <a:chExt cx="2351926"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297346" y="2955085"/>
                <a:ext cx="2351926" cy="821443"/>
              </a:xfrm>
              <a:prstGeom prst="rect">
                <a:avLst/>
              </a:prstGeom>
              <a:noFill/>
            </p:spPr>
            <p:txBody>
              <a:bodyPr wrap="none" rtlCol="0">
                <a:spAutoFit/>
              </a:bodyPr>
              <a:lstStyle/>
              <a:p>
                <a:pPr rtl="0">
                  <a:lnSpc>
                    <a:spcPts val="2000"/>
                  </a:lnSpc>
                  <a:spcBef>
                    <a:spcPts val="0"/>
                  </a:spcBef>
                  <a:spcAft>
                    <a:spcPts val="0"/>
                  </a:spcAft>
                </a:pPr>
                <a:r>
                  <a:rPr lang="ja-JP" altLang="en-US" sz="1400" b="0" i="0" u="none" strike="noStrike" dirty="0">
                    <a:effectLst/>
                    <a:latin typeface="HGPｺﾞｼｯｸE" panose="020B0900000000000000" pitchFamily="50" charset="-128"/>
                    <a:ea typeface="HGPｺﾞｼｯｸE" panose="020B0900000000000000" pitchFamily="50" charset="-128"/>
                  </a:rPr>
                  <a:t>品物の金額</a:t>
                </a:r>
                <a:r>
                  <a:rPr lang="en-US" altLang="ja-JP" sz="1400" b="0" i="0" u="none" strike="noStrike" dirty="0">
                    <a:effectLst/>
                    <a:latin typeface="HGPｺﾞｼｯｸE" panose="020B0900000000000000" pitchFamily="50" charset="-128"/>
                    <a:ea typeface="HGPｺﾞｼｯｸE" panose="020B0900000000000000" pitchFamily="50" charset="-128"/>
                  </a:rPr>
                  <a:t>1,000</a:t>
                </a:r>
                <a:r>
                  <a:rPr lang="ja-JP" altLang="en-US" sz="14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ja-JP" altLang="en-US" sz="1400" b="0" i="0" u="none" strike="noStrike" dirty="0">
                    <a:effectLst/>
                    <a:latin typeface="HGPｺﾞｼｯｸE" panose="020B0900000000000000" pitchFamily="50" charset="-128"/>
                    <a:ea typeface="HGPｺﾞｼｯｸE" panose="020B0900000000000000" pitchFamily="50" charset="-128"/>
                  </a:rPr>
                  <a:t>消費税</a:t>
                </a:r>
                <a:r>
                  <a:rPr lang="en-US" altLang="ja-JP" sz="1400" b="0" i="0" u="none" strike="noStrike" dirty="0">
                    <a:effectLst/>
                    <a:latin typeface="HGPｺﾞｼｯｸE" panose="020B0900000000000000" pitchFamily="50" charset="-128"/>
                    <a:ea typeface="HGPｺﾞｼｯｸE" panose="020B0900000000000000" pitchFamily="50" charset="-128"/>
                  </a:rPr>
                  <a:t>100</a:t>
                </a:r>
                <a:r>
                  <a:rPr lang="ja-JP" altLang="en-US" sz="1400" b="0" i="0" u="none" strike="noStrike" dirty="0">
                    <a:effectLst/>
                    <a:latin typeface="HGPｺﾞｼｯｸE" panose="020B0900000000000000" pitchFamily="50" charset="-128"/>
                    <a:ea typeface="HGPｺﾞｼｯｸE" panose="020B0900000000000000" pitchFamily="50" charset="-128"/>
                  </a:rPr>
                  <a:t>円を支払う。</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en-US" altLang="ja-JP" sz="12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消費税を</a:t>
                </a:r>
                <a:r>
                  <a:rPr lang="ja-JP" altLang="en-US" sz="1200" dirty="0">
                    <a:latin typeface="HGPｺﾞｼｯｸE" panose="020B0900000000000000" pitchFamily="50" charset="-128"/>
                    <a:ea typeface="HGPｺﾞｼｯｸE" panose="020B0900000000000000" pitchFamily="50" charset="-128"/>
                  </a:rPr>
                  <a:t>負担する</a:t>
                </a:r>
                <a:r>
                  <a:rPr lang="en-US" altLang="ja-JP" sz="1200" b="0" i="0" u="none" strike="noStrike" dirty="0">
                    <a:effectLst/>
                    <a:latin typeface="HGPｺﾞｼｯｸE" panose="020B0900000000000000" pitchFamily="50" charset="-128"/>
                    <a:ea typeface="HGPｺﾞｼｯｸE" panose="020B0900000000000000" pitchFamily="50" charset="-128"/>
                  </a:rPr>
                  <a:t>)</a:t>
                </a:r>
                <a:endParaRPr lang="ja-JP" altLang="en-US" sz="12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30111"/>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92205" cy="338554"/>
            </a:xfrm>
            <a:prstGeom prst="rect">
              <a:avLst/>
            </a:prstGeom>
            <a:noFill/>
          </p:spPr>
          <p:txBody>
            <a:bodyPr wrap="none" rtlCol="0">
              <a:spAutoFit/>
            </a:bodyPr>
            <a:lstStyle/>
            <a:p>
              <a:pPr rtl="0">
                <a:spcBef>
                  <a:spcPts val="0"/>
                </a:spcBef>
                <a:spcAft>
                  <a:spcPts val="500"/>
                </a:spcAft>
              </a:pPr>
              <a:r>
                <a:rPr lang="ja-JP" altLang="en-US" sz="1600" b="0" i="0" u="none" strike="noStrike" dirty="0">
                  <a:effectLst/>
                  <a:latin typeface="HGPｺﾞｼｯｸE" panose="020B0900000000000000" pitchFamily="50" charset="-128"/>
                  <a:ea typeface="HGPｺﾞｼｯｸE" panose="020B0900000000000000" pitchFamily="50" charset="-128"/>
                </a:rPr>
                <a:t>７．８％</a:t>
              </a:r>
              <a:endParaRPr lang="en-US" altLang="ja-JP" sz="16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92205" cy="338554"/>
            </a:xfrm>
            <a:prstGeom prst="rect">
              <a:avLst/>
            </a:prstGeom>
            <a:noFill/>
          </p:spPr>
          <p:txBody>
            <a:bodyPr wrap="none" rtlCol="0">
              <a:spAutoFit/>
            </a:bodyPr>
            <a:lstStyle/>
            <a:p>
              <a:pPr rtl="0">
                <a:spcBef>
                  <a:spcPts val="0"/>
                </a:spcBef>
                <a:spcAft>
                  <a:spcPts val="500"/>
                </a:spcAft>
              </a:pPr>
              <a:r>
                <a:rPr lang="ja-JP" altLang="en-US" sz="1600" dirty="0">
                  <a:latin typeface="HGPｺﾞｼｯｸE" panose="020B0900000000000000" pitchFamily="50" charset="-128"/>
                  <a:ea typeface="HGPｺﾞｼｯｸE" panose="020B0900000000000000" pitchFamily="50" charset="-128"/>
                </a:rPr>
                <a:t>２</a:t>
              </a:r>
              <a:r>
                <a:rPr lang="ja-JP" altLang="en-US" sz="1600" b="0" i="0" u="none" strike="noStrike" dirty="0">
                  <a:effectLst/>
                  <a:latin typeface="HGPｺﾞｼｯｸE" panose="020B0900000000000000" pitchFamily="50" charset="-128"/>
                  <a:ea typeface="HGPｺﾞｼｯｸE" panose="020B0900000000000000" pitchFamily="50" charset="-128"/>
                </a:rPr>
                <a:t>．２％</a:t>
              </a:r>
              <a:endParaRPr lang="en-US" altLang="ja-JP" sz="16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763171" y="4289553"/>
            <a:ext cx="2421410" cy="976722"/>
            <a:chOff x="763171" y="4289553"/>
            <a:chExt cx="2421410" cy="976722"/>
          </a:xfrm>
        </p:grpSpPr>
        <p:sp>
          <p:nvSpPr>
            <p:cNvPr id="94" name="吹き出し: 円形 93">
              <a:extLst>
                <a:ext uri="{FF2B5EF4-FFF2-40B4-BE49-F238E27FC236}">
                  <a16:creationId xmlns:a16="http://schemas.microsoft.com/office/drawing/2014/main" id="{287E4CF6-5F4B-F5A3-F8D0-0030583846F1}"/>
                </a:ext>
              </a:extLst>
            </p:cNvPr>
            <p:cNvSpPr/>
            <p:nvPr/>
          </p:nvSpPr>
          <p:spPr>
            <a:xfrm>
              <a:off x="763171" y="4289553"/>
              <a:ext cx="2421410" cy="976722"/>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836972" y="4473933"/>
              <a:ext cx="2311851" cy="587340"/>
              <a:chOff x="836972" y="4473933"/>
              <a:chExt cx="2311851" cy="587340"/>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836972" y="4473933"/>
                <a:ext cx="2311851" cy="587340"/>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200" b="0" dirty="0">
                  <a:effectLst/>
                  <a:latin typeface="HGPｺﾞｼｯｸE" panose="020B0900000000000000" pitchFamily="50" charset="-128"/>
                  <a:ea typeface="HGPｺﾞｼｯｸE" panose="020B0900000000000000" pitchFamily="50" charset="-128"/>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338554" cy="200055"/>
              </a:xfrm>
              <a:prstGeom prst="rect">
                <a:avLst/>
              </a:prstGeom>
              <a:noFill/>
            </p:spPr>
            <p:txBody>
              <a:bodyPr wrap="none" rtlCol="0">
                <a:spAutoFit/>
              </a:bodyPr>
              <a:lstStyle/>
              <a:p>
                <a:pPr rtl="0">
                  <a:spcBef>
                    <a:spcPts val="0"/>
                  </a:spcBef>
                  <a:spcAft>
                    <a:spcPts val="500"/>
                  </a:spcAft>
                </a:pPr>
                <a:r>
                  <a:rPr lang="ja-JP" altLang="en-US" sz="700" b="0" dirty="0">
                    <a:effectLst/>
                    <a:latin typeface="HGPｺﾞｼｯｸE" panose="020B0900000000000000" pitchFamily="50" charset="-128"/>
                    <a:ea typeface="HGPｺﾞｼｯｸE" panose="020B0900000000000000" pitchFamily="50" charset="-128"/>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48823" y="6396927"/>
            <a:ext cx="5281871" cy="2587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1000" dirty="0">
                <a:solidFill>
                  <a:schemeClr val="tx1"/>
                </a:solidFill>
                <a:latin typeface="+mn-ea"/>
              </a:rPr>
              <a:t>※</a:t>
            </a:r>
            <a:r>
              <a:rPr lang="ja-JP" altLang="en-US" sz="1000" dirty="0">
                <a:solidFill>
                  <a:schemeClr val="tx1"/>
                </a:solidFill>
                <a:latin typeface="+mn-ea"/>
              </a:rPr>
              <a:t>消費税は国税（消費税）と地方税（地方消費税）に分かれていて</a:t>
            </a:r>
            <a:r>
              <a:rPr lang="en-US" altLang="ja-JP" sz="1000" dirty="0">
                <a:solidFill>
                  <a:schemeClr val="tx1"/>
                </a:solidFill>
                <a:latin typeface="+mn-ea"/>
              </a:rPr>
              <a:t>10%</a:t>
            </a:r>
            <a:r>
              <a:rPr lang="ja-JP" altLang="en-US" sz="1000" dirty="0">
                <a:solidFill>
                  <a:schemeClr val="tx1"/>
                </a:solidFill>
                <a:latin typeface="+mn-ea"/>
              </a:rPr>
              <a:t>のうち</a:t>
            </a:r>
            <a:r>
              <a:rPr lang="en-US" altLang="ja-JP" sz="1000" dirty="0">
                <a:solidFill>
                  <a:schemeClr val="tx1"/>
                </a:solidFill>
                <a:latin typeface="+mn-ea"/>
              </a:rPr>
              <a:t>7.8%</a:t>
            </a:r>
            <a:r>
              <a:rPr lang="ja-JP" altLang="en-US" sz="1000" dirty="0">
                <a:solidFill>
                  <a:schemeClr val="tx1"/>
                </a:solidFill>
                <a:latin typeface="+mn-ea"/>
              </a:rPr>
              <a:t>が国税、</a:t>
            </a:r>
            <a:r>
              <a:rPr lang="en-US" altLang="ja-JP" sz="1000" dirty="0">
                <a:solidFill>
                  <a:schemeClr val="tx1"/>
                </a:solidFill>
                <a:latin typeface="+mn-ea"/>
              </a:rPr>
              <a:t>2.2</a:t>
            </a:r>
            <a:r>
              <a:rPr lang="ja-JP" altLang="en-US" sz="1000" dirty="0">
                <a:solidFill>
                  <a:schemeClr val="tx1"/>
                </a:solidFill>
                <a:latin typeface="+mn-ea"/>
              </a:rPr>
              <a:t>％が地方税です。</a:t>
            </a:r>
          </a:p>
        </p:txBody>
      </p:sp>
      <p:grpSp>
        <p:nvGrpSpPr>
          <p:cNvPr id="15" name="グループ化 14">
            <a:extLst>
              <a:ext uri="{FF2B5EF4-FFF2-40B4-BE49-F238E27FC236}">
                <a16:creationId xmlns:a16="http://schemas.microsoft.com/office/drawing/2014/main" id="{6B6FA6FD-2476-551E-AC74-0DFD814EA1AB}"/>
              </a:ext>
            </a:extLst>
          </p:cNvPr>
          <p:cNvGrpSpPr/>
          <p:nvPr/>
        </p:nvGrpSpPr>
        <p:grpSpPr>
          <a:xfrm>
            <a:off x="3165967" y="1029349"/>
            <a:ext cx="5727207" cy="1497325"/>
            <a:chOff x="3165967" y="1029349"/>
            <a:chExt cx="5727207" cy="1497325"/>
          </a:xfrm>
        </p:grpSpPr>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4" name="グループ化 13">
              <a:extLst>
                <a:ext uri="{FF2B5EF4-FFF2-40B4-BE49-F238E27FC236}">
                  <a16:creationId xmlns:a16="http://schemas.microsoft.com/office/drawing/2014/main" id="{25910C1D-ACD5-3AE8-0907-B163BC314A50}"/>
                </a:ext>
              </a:extLst>
            </p:cNvPr>
            <p:cNvGrpSpPr/>
            <p:nvPr/>
          </p:nvGrpSpPr>
          <p:grpSpPr>
            <a:xfrm>
              <a:off x="3165967" y="1029349"/>
              <a:ext cx="5727207" cy="1069432"/>
              <a:chOff x="3165967" y="1029349"/>
              <a:chExt cx="5727207" cy="1069432"/>
            </a:xfrm>
          </p:grpSpPr>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grpSp>
      </p:grpSp>
      <p:grpSp>
        <p:nvGrpSpPr>
          <p:cNvPr id="19" name="グループ化 18">
            <a:extLst>
              <a:ext uri="{FF2B5EF4-FFF2-40B4-BE49-F238E27FC236}">
                <a16:creationId xmlns:a16="http://schemas.microsoft.com/office/drawing/2014/main" id="{0A4A5BBC-0CC7-6B50-9ED8-12694685A716}"/>
              </a:ext>
            </a:extLst>
          </p:cNvPr>
          <p:cNvGrpSpPr/>
          <p:nvPr/>
        </p:nvGrpSpPr>
        <p:grpSpPr>
          <a:xfrm>
            <a:off x="3188676" y="3990638"/>
            <a:ext cx="5822593" cy="1487365"/>
            <a:chOff x="3188676" y="3990638"/>
            <a:chExt cx="5822593" cy="1487365"/>
          </a:xfrm>
        </p:grpSpPr>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spcBef>
                    <a:spcPts val="0"/>
                  </a:spcBef>
                  <a:spcAft>
                    <a:spcPts val="500"/>
                  </a:spcAft>
                  <a:buClrTx/>
                  <a:buSzTx/>
                  <a:buFontTx/>
                  <a:buNone/>
                  <a:tabLs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grpSp>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消費税についての説明</a:t>
            </a:r>
          </a:p>
        </p:txBody>
      </p:sp>
      <p:grpSp>
        <p:nvGrpSpPr>
          <p:cNvPr id="17" name="グループ化 16">
            <a:extLst>
              <a:ext uri="{FF2B5EF4-FFF2-40B4-BE49-F238E27FC236}">
                <a16:creationId xmlns:a16="http://schemas.microsoft.com/office/drawing/2014/main" id="{22CAABBF-EBA3-EEB5-93A0-9854B9133AFF}"/>
              </a:ext>
            </a:extLst>
          </p:cNvPr>
          <p:cNvGrpSpPr/>
          <p:nvPr/>
        </p:nvGrpSpPr>
        <p:grpSpPr>
          <a:xfrm>
            <a:off x="3184581" y="2317838"/>
            <a:ext cx="5780032" cy="1671711"/>
            <a:chOff x="3184581" y="2317838"/>
            <a:chExt cx="5780032" cy="1671711"/>
          </a:xfrm>
        </p:grpSpPr>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3233578" cy="366819"/>
                <a:chOff x="3204878" y="2936793"/>
                <a:chExt cx="3233578" cy="366819"/>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3233578"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sp>
          <p:nvSpPr>
            <p:cNvPr id="97" name="テキスト ボックス 96">
              <a:extLst>
                <a:ext uri="{FF2B5EF4-FFF2-40B4-BE49-F238E27FC236}">
                  <a16:creationId xmlns:a16="http://schemas.microsoft.com/office/drawing/2014/main" id="{464EBC58-3504-47B8-8BE8-FCB2557C53F9}"/>
                </a:ext>
              </a:extLst>
            </p:cNvPr>
            <p:cNvSpPr txBox="1"/>
            <p:nvPr/>
          </p:nvSpPr>
          <p:spPr>
            <a:xfrm>
              <a:off x="4784177" y="2983202"/>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gr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512289" y="3457575"/>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par>
                                <p:cTn id="23" presetID="10"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fld id="{12C3962C-59A4-486A-8D44-A9781E017F69}" type="slidenum">
              <a:rPr lang="en-US" altLang="ja-JP" smtClean="0"/>
              <a:pPr>
                <a:defRPr/>
              </a:pPr>
              <a:t>5</a:t>
            </a:fld>
            <a:endParaRPr lang="en-US" altLang="ja-JP" dirty="0"/>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はら</a:t>
              </a:r>
              <a:r>
                <a:rPr lang="ja-JP" altLang="en-US" sz="1200" b="0" i="0" u="none" strike="noStrike" dirty="0">
                  <a:effectLst/>
                  <a:latin typeface="HGPｺﾞｼｯｸE" panose="020B0900000000000000" pitchFamily="50" charset="-128"/>
                  <a:ea typeface="HGPｺﾞｼｯｸE" panose="020B0900000000000000" pitchFamily="50" charset="-128"/>
                </a:rPr>
                <a:t>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1019574"/>
              <a:chOff x="3277622" y="3405887"/>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1019574"/>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30000"/>
                  </a:lnSpc>
                  <a:spcBef>
                    <a:spcPts val="0"/>
                  </a:spcBef>
                  <a:spcAft>
                    <a:spcPts val="0"/>
                  </a:spcAft>
                </a:pP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申し出ること）</a:t>
                </a:r>
                <a:r>
                  <a:rPr lang="ja-JP" altLang="en-US" sz="1200" dirty="0">
                    <a:latin typeface="HGPｺﾞｼｯｸE" panose="020B0900000000000000" pitchFamily="50" charset="-128"/>
                    <a:ea typeface="HGPｺﾞｼｯｸE" panose="020B0900000000000000" pitchFamily="50" charset="-128"/>
                  </a:rPr>
                  <a:t>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8280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37028"/>
                <a:ext cx="28245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もう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37474"/>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800" dirty="0">
                  <a:solidFill>
                    <a:srgbClr val="0C98C4"/>
                  </a:solidFill>
                  <a:latin typeface="HGPｺﾞｼｯｸE" panose="020B0900000000000000" pitchFamily="50" charset="-128"/>
                  <a:ea typeface="HGPｺﾞｼｯｸE" panose="020B0900000000000000" pitchFamily="50" charset="-128"/>
                </a:rPr>
                <a:t>ぜいむしょ</a:t>
              </a:r>
            </a:p>
          </p:txBody>
        </p:sp>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6205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65197"/>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nvGrpSpPr>
          <p:cNvPr id="23" name="グループ化 22">
            <a:extLst>
              <a:ext uri="{FF2B5EF4-FFF2-40B4-BE49-F238E27FC236}">
                <a16:creationId xmlns:a16="http://schemas.microsoft.com/office/drawing/2014/main" id="{4B83C28A-2DB6-E15A-106A-DC06BFFB5CA3}"/>
              </a:ext>
            </a:extLst>
          </p:cNvPr>
          <p:cNvGrpSpPr/>
          <p:nvPr/>
        </p:nvGrpSpPr>
        <p:grpSpPr>
          <a:xfrm>
            <a:off x="259302" y="3250425"/>
            <a:ext cx="2842098" cy="1447658"/>
            <a:chOff x="259302" y="3250425"/>
            <a:chExt cx="2842098" cy="1447658"/>
          </a:xfrm>
        </p:grpSpPr>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22057" y="827593"/>
            <a:ext cx="2866490" cy="461665"/>
          </a:xfrm>
          <a:prstGeom prst="rect">
            <a:avLst/>
          </a:prstGeom>
          <a:noFill/>
        </p:spPr>
        <p:txBody>
          <a:bodyPr wrap="none" rtlCol="0">
            <a:spAutoFit/>
          </a:bodyPr>
          <a:lstStyle/>
          <a:p>
            <a:pP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909399" y="740397"/>
            <a:ext cx="381836" cy="230832"/>
          </a:xfrm>
          <a:prstGeom prst="rect">
            <a:avLst/>
          </a:prstGeom>
          <a:noFill/>
        </p:spPr>
        <p:txBody>
          <a:bodyPr wrap="none" rtlCol="0">
            <a:spAutoFit/>
          </a:bodyPr>
          <a:lstStyle/>
          <a:p>
            <a:pPr>
              <a:spcBef>
                <a:spcPts val="0"/>
              </a:spcBef>
              <a:spcAft>
                <a:spcPts val="500"/>
              </a:spcAft>
            </a:pPr>
            <a:r>
              <a:rPr lang="ja-JP" altLang="en-US" sz="9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39550"/>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wipe(up)">
                                      <p:cBhvr>
                                        <p:cTn id="23" dur="500"/>
                                        <p:tgtEl>
                                          <p:spTgt spid="100"/>
                                        </p:tgtEl>
                                      </p:cBhvr>
                                    </p:animEffect>
                                  </p:childTnLst>
                                </p:cTn>
                              </p:par>
                              <p:par>
                                <p:cTn id="24" presetID="22" presetClass="entr" presetSubtype="1"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up)">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par>
                                <p:cTn id="32" presetID="10" presetClass="entr" presetSubtype="0" fill="hold"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AAD2-5C1F-1BA8-213A-5C2D9898EBEE}"/>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F9A4CBB-685F-A9A1-8B81-2F96B809957A}"/>
              </a:ext>
            </a:extLst>
          </p:cNvPr>
          <p:cNvSpPr>
            <a:spLocks noGrp="1"/>
          </p:cNvSpPr>
          <p:nvPr>
            <p:ph type="sldNum" sz="quarter" idx="4"/>
          </p:nvPr>
        </p:nvSpPr>
        <p:spPr/>
        <p:txBody>
          <a:bodyPr/>
          <a:lstStyle/>
          <a:p>
            <a:pPr>
              <a:defRPr/>
            </a:pPr>
            <a:fld id="{B4FF24B8-A4B8-4B7E-AA3A-FE4BA14E6524}" type="slidenum">
              <a:rPr lang="en-US" altLang="ja-JP" smtClean="0"/>
              <a:pPr>
                <a:defRPr/>
              </a:pPr>
              <a:t>6</a:t>
            </a:fld>
            <a:endParaRPr lang="en-US" altLang="ja-JP"/>
          </a:p>
        </p:txBody>
      </p:sp>
      <p:pic>
        <p:nvPicPr>
          <p:cNvPr id="13" name="図 12">
            <a:extLst>
              <a:ext uri="{FF2B5EF4-FFF2-40B4-BE49-F238E27FC236}">
                <a16:creationId xmlns:a16="http://schemas.microsoft.com/office/drawing/2014/main" id="{315BC0B8-EDFD-2EC2-7AE4-7B8977540E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BC2BF063-1AB4-E768-3856-146E28A5B241}"/>
              </a:ext>
            </a:extLst>
          </p:cNvPr>
          <p:cNvSpPr txBox="1"/>
          <p:nvPr/>
        </p:nvSpPr>
        <p:spPr>
          <a:xfrm>
            <a:off x="107504" y="845918"/>
            <a:ext cx="8935094" cy="727571"/>
          </a:xfrm>
          <a:prstGeom prst="rect">
            <a:avLst/>
          </a:prstGeom>
          <a:noFill/>
        </p:spPr>
        <p:txBody>
          <a:bodyPr wrap="square" rtlCol="0">
            <a:spAutoFit/>
          </a:bodyPr>
          <a:lstStyle/>
          <a:p>
            <a:pPr>
              <a:lnSpc>
                <a:spcPct val="123000"/>
              </a:lnSpc>
            </a:pPr>
            <a:r>
              <a:rPr kumimoji="1" lang="ja-JP" altLang="en-US" dirty="0">
                <a:latin typeface="HGPｺﾞｼｯｸE" panose="020B0900000000000000" pitchFamily="50" charset="-128"/>
                <a:ea typeface="HGPｺﾞｼｯｸE" panose="020B0900000000000000" pitchFamily="50" charset="-128"/>
              </a:rPr>
              <a:t>次の街の絵の中で、税金を使ってつくられたり、運営されたりしている施設はどれでしょう？</a:t>
            </a:r>
            <a:r>
              <a:rPr kumimoji="1" lang="ja-JP" altLang="en-US" dirty="0">
                <a:solidFill>
                  <a:srgbClr val="FF0000"/>
                </a:solidFill>
                <a:latin typeface="HGPｺﾞｼｯｸE" panose="020B0900000000000000" pitchFamily="50" charset="-128"/>
                <a:ea typeface="HGPｺﾞｼｯｸE" panose="020B0900000000000000" pitchFamily="50" charset="-128"/>
              </a:rPr>
              <a:t>四角の中の文字</a:t>
            </a:r>
            <a:r>
              <a:rPr kumimoji="1" lang="ja-JP" altLang="en-US" dirty="0">
                <a:latin typeface="HGPｺﾞｼｯｸE" panose="020B0900000000000000" pitchFamily="50" charset="-128"/>
                <a:ea typeface="HGPｺﾞｼｯｸE" panose="020B0900000000000000" pitchFamily="50" charset="-128"/>
              </a:rPr>
              <a:t>を選んでみよう！  </a:t>
            </a:r>
          </a:p>
        </p:txBody>
      </p:sp>
      <p:sp>
        <p:nvSpPr>
          <p:cNvPr id="17" name="Text Box 12">
            <a:extLst>
              <a:ext uri="{FF2B5EF4-FFF2-40B4-BE49-F238E27FC236}">
                <a16:creationId xmlns:a16="http://schemas.microsoft.com/office/drawing/2014/main" id="{378EAFB9-3141-6D43-46BA-F817BB757BC7}"/>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19" name="正方形/長方形 18">
            <a:extLst>
              <a:ext uri="{FF2B5EF4-FFF2-40B4-BE49-F238E27FC236}">
                <a16:creationId xmlns:a16="http://schemas.microsoft.com/office/drawing/2014/main" id="{D7679277-6092-A3C7-949F-852EC7148B64}"/>
              </a:ext>
            </a:extLst>
          </p:cNvPr>
          <p:cNvSpPr/>
          <p:nvPr/>
        </p:nvSpPr>
        <p:spPr>
          <a:xfrm>
            <a:off x="2482746" y="1959686"/>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4DE1C01A-E248-F75F-CD5A-8F7C35FBB53A}"/>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3762CB1D-0FD4-6F48-6894-D04E3E0F8281}"/>
              </a:ext>
            </a:extLst>
          </p:cNvPr>
          <p:cNvSpPr/>
          <p:nvPr/>
        </p:nvSpPr>
        <p:spPr>
          <a:xfrm>
            <a:off x="6964217" y="2265958"/>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9B7741CE-5799-43AC-CA42-B412E86150FA}"/>
              </a:ext>
            </a:extLst>
          </p:cNvPr>
          <p:cNvSpPr/>
          <p:nvPr/>
        </p:nvSpPr>
        <p:spPr>
          <a:xfrm>
            <a:off x="408710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E246F415-E9C0-EA88-2388-89113FF62A27}"/>
              </a:ext>
            </a:extLst>
          </p:cNvPr>
          <p:cNvSpPr/>
          <p:nvPr/>
        </p:nvSpPr>
        <p:spPr>
          <a:xfrm>
            <a:off x="871265" y="2419567"/>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市民病院</a:t>
            </a:r>
          </a:p>
        </p:txBody>
      </p:sp>
      <p:sp>
        <p:nvSpPr>
          <p:cNvPr id="25" name="正方形/長方形 24">
            <a:extLst>
              <a:ext uri="{FF2B5EF4-FFF2-40B4-BE49-F238E27FC236}">
                <a16:creationId xmlns:a16="http://schemas.microsoft.com/office/drawing/2014/main" id="{13DCF08E-C4C7-3D3B-CEE7-B47015EF65CA}"/>
              </a:ext>
            </a:extLst>
          </p:cNvPr>
          <p:cNvSpPr/>
          <p:nvPr/>
        </p:nvSpPr>
        <p:spPr>
          <a:xfrm>
            <a:off x="4055896" y="2844678"/>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50818B6B-A93E-42B2-E63C-7488E08A67F3}"/>
              </a:ext>
            </a:extLst>
          </p:cNvPr>
          <p:cNvSpPr/>
          <p:nvPr/>
        </p:nvSpPr>
        <p:spPr>
          <a:xfrm>
            <a:off x="2595494" y="396793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99010B5A-9F9F-1833-52C3-903CF139F049}"/>
              </a:ext>
            </a:extLst>
          </p:cNvPr>
          <p:cNvSpPr/>
          <p:nvPr/>
        </p:nvSpPr>
        <p:spPr>
          <a:xfrm>
            <a:off x="648562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98D94A43-DEB8-96AB-2410-CAABF8847F43}"/>
              </a:ext>
            </a:extLst>
          </p:cNvPr>
          <p:cNvSpPr/>
          <p:nvPr/>
        </p:nvSpPr>
        <p:spPr>
          <a:xfrm>
            <a:off x="7581918" y="5732661"/>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FDB14D34-A401-FB48-FA69-C92984545A9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1E7B8363-5B03-96A9-D6FC-FA949C036A39}"/>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18B188A-9AAF-0695-5A82-6976FA5F9E94}"/>
              </a:ext>
            </a:extLst>
          </p:cNvPr>
          <p:cNvSpPr txBox="1"/>
          <p:nvPr/>
        </p:nvSpPr>
        <p:spPr>
          <a:xfrm>
            <a:off x="6745652" y="770803"/>
            <a:ext cx="463588" cy="215444"/>
          </a:xfrm>
          <a:prstGeom prst="rect">
            <a:avLst/>
          </a:prstGeom>
          <a:noFill/>
        </p:spPr>
        <p:txBody>
          <a:bodyPr wrap="none" rtlCol="0">
            <a:spAutoFit/>
          </a:bodyPr>
          <a:lstStyle/>
          <a:p>
            <a:r>
              <a:rPr lang="ja-JP" altLang="en-US" sz="800" dirty="0">
                <a:latin typeface="HGPｺﾞｼｯｸE" panose="020B0900000000000000" pitchFamily="50" charset="-128"/>
                <a:ea typeface="HGPｺﾞｼｯｸE" panose="020B0900000000000000" pitchFamily="50" charset="-128"/>
              </a:rPr>
              <a:t>しせつ</a:t>
            </a:r>
          </a:p>
        </p:txBody>
      </p:sp>
      <p:sp>
        <p:nvSpPr>
          <p:cNvPr id="3" name="テキスト ボックス 2">
            <a:extLst>
              <a:ext uri="{FF2B5EF4-FFF2-40B4-BE49-F238E27FC236}">
                <a16:creationId xmlns:a16="http://schemas.microsoft.com/office/drawing/2014/main" id="{FBE6D370-6EE9-CDD8-097A-D993B85A6BE8}"/>
              </a:ext>
            </a:extLst>
          </p:cNvPr>
          <p:cNvSpPr txBox="1"/>
          <p:nvPr/>
        </p:nvSpPr>
        <p:spPr>
          <a:xfrm>
            <a:off x="7093207" y="6393693"/>
            <a:ext cx="1274822" cy="288669"/>
          </a:xfrm>
          <a:prstGeom prst="rect">
            <a:avLst/>
          </a:prstGeom>
          <a:solidFill>
            <a:srgbClr val="F25044"/>
          </a:solidFill>
          <a:effectLst/>
          <a:scene3d>
            <a:camera prst="orthographicFront"/>
            <a:lightRig rig="threePt" dir="t"/>
          </a:scene3d>
          <a:sp3d prstMaterial="metal"/>
        </p:spPr>
        <p:txBody>
          <a:bodyPr wrap="square" rtlCol="0">
            <a:spAutoFit/>
          </a:bodyPr>
          <a:lstStyle/>
          <a:p>
            <a:pPr algn="ctr">
              <a:lnSpc>
                <a:spcPct val="123000"/>
              </a:lnSpc>
            </a:pPr>
            <a:r>
              <a:rPr kumimoji="1" lang="ja-JP" altLang="en-US" sz="1200" dirty="0">
                <a:solidFill>
                  <a:schemeClr val="bg1"/>
                </a:solidFill>
                <a:latin typeface="HGPｺﾞｼｯｸE" panose="020B0900000000000000" pitchFamily="50" charset="-128"/>
                <a:ea typeface="HGPｺﾞｼｯｸE" panose="020B0900000000000000" pitchFamily="50" charset="-128"/>
              </a:rPr>
              <a:t>全ての答えは </a:t>
            </a:r>
            <a:r>
              <a:rPr kumimoji="1" lang="ja-JP" altLang="en-US" sz="900" dirty="0">
                <a:solidFill>
                  <a:schemeClr val="bg1"/>
                </a:solidFill>
                <a:latin typeface="HGPｺﾞｼｯｸE" panose="020B0900000000000000" pitchFamily="50" charset="-128"/>
                <a:ea typeface="HGPｺﾞｼｯｸE" panose="020B0900000000000000" pitchFamily="50" charset="-128"/>
              </a:rPr>
              <a:t>⤵</a:t>
            </a:r>
            <a:r>
              <a:rPr kumimoji="1" lang="ja-JP" altLang="en-US" sz="1200" dirty="0">
                <a:solidFill>
                  <a:schemeClr val="bg1"/>
                </a:solidFill>
                <a:latin typeface="HGPｺﾞｼｯｸE" panose="020B0900000000000000" pitchFamily="50" charset="-128"/>
                <a:ea typeface="HGPｺﾞｼｯｸE" panose="020B0900000000000000" pitchFamily="50" charset="-128"/>
              </a:rPr>
              <a:t> </a:t>
            </a:r>
          </a:p>
        </p:txBody>
      </p:sp>
      <p:sp>
        <p:nvSpPr>
          <p:cNvPr id="4" name="円: 塗りつぶしなし 3">
            <a:extLst>
              <a:ext uri="{FF2B5EF4-FFF2-40B4-BE49-F238E27FC236}">
                <a16:creationId xmlns:a16="http://schemas.microsoft.com/office/drawing/2014/main" id="{239EF921-6AAD-7C9A-B418-69EE3545C12A}"/>
              </a:ext>
            </a:extLst>
          </p:cNvPr>
          <p:cNvSpPr/>
          <p:nvPr/>
        </p:nvSpPr>
        <p:spPr>
          <a:xfrm>
            <a:off x="2749901" y="3234338"/>
            <a:ext cx="674823" cy="674823"/>
          </a:xfrm>
          <a:prstGeom prst="donut">
            <a:avLst>
              <a:gd name="adj" fmla="val 848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円: 塗りつぶしなし 4">
            <a:extLst>
              <a:ext uri="{FF2B5EF4-FFF2-40B4-BE49-F238E27FC236}">
                <a16:creationId xmlns:a16="http://schemas.microsoft.com/office/drawing/2014/main" id="{9AEA9AE0-2D6B-36B4-EFAC-9774FEBD1A1F}"/>
              </a:ext>
            </a:extLst>
          </p:cNvPr>
          <p:cNvSpPr/>
          <p:nvPr/>
        </p:nvSpPr>
        <p:spPr>
          <a:xfrm>
            <a:off x="4055896" y="3570828"/>
            <a:ext cx="975961" cy="975961"/>
          </a:xfrm>
          <a:prstGeom prst="donut">
            <a:avLst>
              <a:gd name="adj" fmla="val 1011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円: 塗りつぶしなし 5">
            <a:extLst>
              <a:ext uri="{FF2B5EF4-FFF2-40B4-BE49-F238E27FC236}">
                <a16:creationId xmlns:a16="http://schemas.microsoft.com/office/drawing/2014/main" id="{11E86B51-6293-62B9-FB0B-26C0233576AC}"/>
              </a:ext>
            </a:extLst>
          </p:cNvPr>
          <p:cNvSpPr/>
          <p:nvPr/>
        </p:nvSpPr>
        <p:spPr>
          <a:xfrm>
            <a:off x="6204812" y="2396883"/>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円: 塗りつぶしなし 7">
            <a:extLst>
              <a:ext uri="{FF2B5EF4-FFF2-40B4-BE49-F238E27FC236}">
                <a16:creationId xmlns:a16="http://schemas.microsoft.com/office/drawing/2014/main" id="{63D2A3B2-1229-DE70-B2DB-193CE9A7EF4F}"/>
              </a:ext>
            </a:extLst>
          </p:cNvPr>
          <p:cNvSpPr/>
          <p:nvPr/>
        </p:nvSpPr>
        <p:spPr>
          <a:xfrm>
            <a:off x="4028865" y="4843459"/>
            <a:ext cx="822726" cy="822726"/>
          </a:xfrm>
          <a:prstGeom prst="donut">
            <a:avLst>
              <a:gd name="adj" fmla="val 85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円: 塗りつぶしなし 8">
            <a:extLst>
              <a:ext uri="{FF2B5EF4-FFF2-40B4-BE49-F238E27FC236}">
                <a16:creationId xmlns:a16="http://schemas.microsoft.com/office/drawing/2014/main" id="{5C8949AC-FD5E-EC28-B33B-8B7BEF5FC5F4}"/>
              </a:ext>
            </a:extLst>
          </p:cNvPr>
          <p:cNvSpPr/>
          <p:nvPr/>
        </p:nvSpPr>
        <p:spPr>
          <a:xfrm>
            <a:off x="7087746" y="3545365"/>
            <a:ext cx="973828" cy="973828"/>
          </a:xfrm>
          <a:prstGeom prst="donut">
            <a:avLst>
              <a:gd name="adj" fmla="val 914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 塗りつぶしなし 9">
            <a:extLst>
              <a:ext uri="{FF2B5EF4-FFF2-40B4-BE49-F238E27FC236}">
                <a16:creationId xmlns:a16="http://schemas.microsoft.com/office/drawing/2014/main" id="{FE3E4BBE-6BE4-CA97-30BE-1953A968873A}"/>
              </a:ext>
            </a:extLst>
          </p:cNvPr>
          <p:cNvSpPr/>
          <p:nvPr/>
        </p:nvSpPr>
        <p:spPr>
          <a:xfrm>
            <a:off x="1482647" y="2943795"/>
            <a:ext cx="674823" cy="674823"/>
          </a:xfrm>
          <a:prstGeom prst="donut">
            <a:avLst>
              <a:gd name="adj" fmla="val 967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十字形 11">
            <a:extLst>
              <a:ext uri="{FF2B5EF4-FFF2-40B4-BE49-F238E27FC236}">
                <a16:creationId xmlns:a16="http://schemas.microsoft.com/office/drawing/2014/main" id="{9E8A168B-9BFA-45C0-F89B-450D8069D04C}"/>
              </a:ext>
            </a:extLst>
          </p:cNvPr>
          <p:cNvSpPr/>
          <p:nvPr/>
        </p:nvSpPr>
        <p:spPr>
          <a:xfrm rot="18900000">
            <a:off x="2476091" y="2393117"/>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十字形 13">
            <a:extLst>
              <a:ext uri="{FF2B5EF4-FFF2-40B4-BE49-F238E27FC236}">
                <a16:creationId xmlns:a16="http://schemas.microsoft.com/office/drawing/2014/main" id="{44C9F17A-795B-8DE5-0524-84CD5246F9B6}"/>
              </a:ext>
            </a:extLst>
          </p:cNvPr>
          <p:cNvSpPr/>
          <p:nvPr/>
        </p:nvSpPr>
        <p:spPr>
          <a:xfrm rot="18900000">
            <a:off x="1190786" y="4009326"/>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十字形 15">
            <a:extLst>
              <a:ext uri="{FF2B5EF4-FFF2-40B4-BE49-F238E27FC236}">
                <a16:creationId xmlns:a16="http://schemas.microsoft.com/office/drawing/2014/main" id="{F4928144-9E69-98B8-E83F-50E41EA54BFF}"/>
              </a:ext>
            </a:extLst>
          </p:cNvPr>
          <p:cNvSpPr/>
          <p:nvPr/>
        </p:nvSpPr>
        <p:spPr>
          <a:xfrm rot="18900000">
            <a:off x="984907" y="4828589"/>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十字形 17">
            <a:extLst>
              <a:ext uri="{FF2B5EF4-FFF2-40B4-BE49-F238E27FC236}">
                <a16:creationId xmlns:a16="http://schemas.microsoft.com/office/drawing/2014/main" id="{1B0E4614-A927-519D-07C2-F3CADFAC656B}"/>
              </a:ext>
            </a:extLst>
          </p:cNvPr>
          <p:cNvSpPr/>
          <p:nvPr/>
        </p:nvSpPr>
        <p:spPr>
          <a:xfrm rot="18900000">
            <a:off x="6149508" y="3230988"/>
            <a:ext cx="648373" cy="648373"/>
          </a:xfrm>
          <a:prstGeom prst="plus">
            <a:avLst>
              <a:gd name="adj" fmla="val 4286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動作設定ボタン: 最後に移動 48">
            <a:hlinkClick r:id="" action="ppaction://noaction" highlightClick="1"/>
            <a:extLst>
              <a:ext uri="{FF2B5EF4-FFF2-40B4-BE49-F238E27FC236}">
                <a16:creationId xmlns:a16="http://schemas.microsoft.com/office/drawing/2014/main" id="{E5239D36-95EB-8A4B-39B7-F63FEC42B4CA}"/>
              </a:ext>
            </a:extLst>
          </p:cNvPr>
          <p:cNvSpPr/>
          <p:nvPr/>
        </p:nvSpPr>
        <p:spPr>
          <a:xfrm>
            <a:off x="204180" y="6441036"/>
            <a:ext cx="361841" cy="193982"/>
          </a:xfrm>
          <a:prstGeom prst="actionButtonEnd">
            <a:avLst/>
          </a:prstGeom>
          <a:solidFill>
            <a:schemeClr val="bg1"/>
          </a:solidFill>
          <a:ln w="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 塗りつぶしなし 49">
            <a:extLst>
              <a:ext uri="{FF2B5EF4-FFF2-40B4-BE49-F238E27FC236}">
                <a16:creationId xmlns:a16="http://schemas.microsoft.com/office/drawing/2014/main" id="{EB5EF2E4-246C-CC54-182A-E7BA81FC2305}"/>
              </a:ext>
            </a:extLst>
          </p:cNvPr>
          <p:cNvSpPr/>
          <p:nvPr/>
        </p:nvSpPr>
        <p:spPr>
          <a:xfrm>
            <a:off x="7613549" y="4962152"/>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62" name="グループ化 61">
            <a:extLst>
              <a:ext uri="{FF2B5EF4-FFF2-40B4-BE49-F238E27FC236}">
                <a16:creationId xmlns:a16="http://schemas.microsoft.com/office/drawing/2014/main" id="{E3CB4AEB-C86E-A3C5-5C23-58D32095B209}"/>
              </a:ext>
            </a:extLst>
          </p:cNvPr>
          <p:cNvGrpSpPr/>
          <p:nvPr/>
        </p:nvGrpSpPr>
        <p:grpSpPr>
          <a:xfrm>
            <a:off x="988011" y="2396221"/>
            <a:ext cx="7303465" cy="3273068"/>
            <a:chOff x="1137307" y="2545517"/>
            <a:chExt cx="7303465" cy="3273068"/>
          </a:xfrm>
        </p:grpSpPr>
        <p:sp>
          <p:nvSpPr>
            <p:cNvPr id="51" name="円: 塗りつぶしなし 50">
              <a:extLst>
                <a:ext uri="{FF2B5EF4-FFF2-40B4-BE49-F238E27FC236}">
                  <a16:creationId xmlns:a16="http://schemas.microsoft.com/office/drawing/2014/main" id="{9187322E-1AC9-1375-5E8B-E2D8CEE608C0}"/>
                </a:ext>
              </a:extLst>
            </p:cNvPr>
            <p:cNvSpPr/>
            <p:nvPr/>
          </p:nvSpPr>
          <p:spPr>
            <a:xfrm>
              <a:off x="2902301" y="3386738"/>
              <a:ext cx="674823" cy="674823"/>
            </a:xfrm>
            <a:prstGeom prst="donut">
              <a:avLst>
                <a:gd name="adj" fmla="val 848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2" name="円: 塗りつぶしなし 51">
              <a:extLst>
                <a:ext uri="{FF2B5EF4-FFF2-40B4-BE49-F238E27FC236}">
                  <a16:creationId xmlns:a16="http://schemas.microsoft.com/office/drawing/2014/main" id="{22E940B2-CCE7-C0E0-B646-780318A1D05E}"/>
                </a:ext>
              </a:extLst>
            </p:cNvPr>
            <p:cNvSpPr/>
            <p:nvPr/>
          </p:nvSpPr>
          <p:spPr>
            <a:xfrm>
              <a:off x="4208296" y="3723228"/>
              <a:ext cx="975961" cy="975961"/>
            </a:xfrm>
            <a:prstGeom prst="donut">
              <a:avLst>
                <a:gd name="adj" fmla="val 1011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円: 塗りつぶしなし 52">
              <a:extLst>
                <a:ext uri="{FF2B5EF4-FFF2-40B4-BE49-F238E27FC236}">
                  <a16:creationId xmlns:a16="http://schemas.microsoft.com/office/drawing/2014/main" id="{31AF0FE4-D56C-AD96-0993-E15A7B80C8CD}"/>
                </a:ext>
              </a:extLst>
            </p:cNvPr>
            <p:cNvSpPr/>
            <p:nvPr/>
          </p:nvSpPr>
          <p:spPr>
            <a:xfrm>
              <a:off x="6357212" y="2549283"/>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円: 塗りつぶしなし 53">
              <a:extLst>
                <a:ext uri="{FF2B5EF4-FFF2-40B4-BE49-F238E27FC236}">
                  <a16:creationId xmlns:a16="http://schemas.microsoft.com/office/drawing/2014/main" id="{A2E8BB21-6EC4-A928-54BA-52038F2E6A8F}"/>
                </a:ext>
              </a:extLst>
            </p:cNvPr>
            <p:cNvSpPr/>
            <p:nvPr/>
          </p:nvSpPr>
          <p:spPr>
            <a:xfrm>
              <a:off x="4181265" y="4995859"/>
              <a:ext cx="822726" cy="822726"/>
            </a:xfrm>
            <a:prstGeom prst="donut">
              <a:avLst>
                <a:gd name="adj" fmla="val 85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円: 塗りつぶしなし 54">
              <a:extLst>
                <a:ext uri="{FF2B5EF4-FFF2-40B4-BE49-F238E27FC236}">
                  <a16:creationId xmlns:a16="http://schemas.microsoft.com/office/drawing/2014/main" id="{F3E08385-703F-B094-B358-626D1C9459A7}"/>
                </a:ext>
              </a:extLst>
            </p:cNvPr>
            <p:cNvSpPr/>
            <p:nvPr/>
          </p:nvSpPr>
          <p:spPr>
            <a:xfrm>
              <a:off x="7240146" y="3697765"/>
              <a:ext cx="973828" cy="973828"/>
            </a:xfrm>
            <a:prstGeom prst="donut">
              <a:avLst>
                <a:gd name="adj" fmla="val 914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円: 塗りつぶしなし 55">
              <a:extLst>
                <a:ext uri="{FF2B5EF4-FFF2-40B4-BE49-F238E27FC236}">
                  <a16:creationId xmlns:a16="http://schemas.microsoft.com/office/drawing/2014/main" id="{69B66F32-A5FE-C761-D06E-C918A625DFD7}"/>
                </a:ext>
              </a:extLst>
            </p:cNvPr>
            <p:cNvSpPr/>
            <p:nvPr/>
          </p:nvSpPr>
          <p:spPr>
            <a:xfrm>
              <a:off x="1635047" y="3096195"/>
              <a:ext cx="674823" cy="674823"/>
            </a:xfrm>
            <a:prstGeom prst="donut">
              <a:avLst>
                <a:gd name="adj" fmla="val 967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十字形 56">
              <a:extLst>
                <a:ext uri="{FF2B5EF4-FFF2-40B4-BE49-F238E27FC236}">
                  <a16:creationId xmlns:a16="http://schemas.microsoft.com/office/drawing/2014/main" id="{FD7BAB05-7A25-8DE9-423F-59C8EFD02D38}"/>
                </a:ext>
              </a:extLst>
            </p:cNvPr>
            <p:cNvSpPr/>
            <p:nvPr/>
          </p:nvSpPr>
          <p:spPr>
            <a:xfrm rot="18900000">
              <a:off x="2628491" y="2545517"/>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十字形 57">
              <a:extLst>
                <a:ext uri="{FF2B5EF4-FFF2-40B4-BE49-F238E27FC236}">
                  <a16:creationId xmlns:a16="http://schemas.microsoft.com/office/drawing/2014/main" id="{40DDDEF2-B6C4-9167-0B2F-FEE35B548EAA}"/>
                </a:ext>
              </a:extLst>
            </p:cNvPr>
            <p:cNvSpPr/>
            <p:nvPr/>
          </p:nvSpPr>
          <p:spPr>
            <a:xfrm rot="18900000">
              <a:off x="1343186" y="4161726"/>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十字形 58">
              <a:extLst>
                <a:ext uri="{FF2B5EF4-FFF2-40B4-BE49-F238E27FC236}">
                  <a16:creationId xmlns:a16="http://schemas.microsoft.com/office/drawing/2014/main" id="{83CE9AC0-7864-F206-53F4-B7DDDFB44980}"/>
                </a:ext>
              </a:extLst>
            </p:cNvPr>
            <p:cNvSpPr/>
            <p:nvPr/>
          </p:nvSpPr>
          <p:spPr>
            <a:xfrm rot="18900000">
              <a:off x="1137307" y="4980989"/>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十字形 59">
              <a:extLst>
                <a:ext uri="{FF2B5EF4-FFF2-40B4-BE49-F238E27FC236}">
                  <a16:creationId xmlns:a16="http://schemas.microsoft.com/office/drawing/2014/main" id="{D3E43681-035A-43CB-69F0-6E3FF9E5CFC2}"/>
                </a:ext>
              </a:extLst>
            </p:cNvPr>
            <p:cNvSpPr/>
            <p:nvPr/>
          </p:nvSpPr>
          <p:spPr>
            <a:xfrm rot="18900000">
              <a:off x="6301908" y="3383388"/>
              <a:ext cx="648373" cy="648373"/>
            </a:xfrm>
            <a:prstGeom prst="plus">
              <a:avLst>
                <a:gd name="adj" fmla="val 4286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 塗りつぶしなし 60">
              <a:extLst>
                <a:ext uri="{FF2B5EF4-FFF2-40B4-BE49-F238E27FC236}">
                  <a16:creationId xmlns:a16="http://schemas.microsoft.com/office/drawing/2014/main" id="{D0006353-171D-864B-52F1-1309D39DCE0D}"/>
                </a:ext>
              </a:extLst>
            </p:cNvPr>
            <p:cNvSpPr/>
            <p:nvPr/>
          </p:nvSpPr>
          <p:spPr>
            <a:xfrm>
              <a:off x="7765949" y="5114552"/>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10899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3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3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3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30"/>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3"/>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499"/>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84" restart="whenNotActive" fill="hold" evtFilter="cancelBubble" nodeType="interactiveSeq">
                <p:stCondLst>
                  <p:cond evt="onClick" delay="0">
                    <p:tgtEl>
                      <p:spTgt spid="27"/>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89" restart="whenNotActive" fill="hold" evtFilter="cancelBubble" nodeType="interactiveSeq">
                <p:stCondLst>
                  <p:cond evt="onClick" delay="0">
                    <p:tgtEl>
                      <p:spTgt spid="20"/>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499"/>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94" restart="whenNotActive" fill="hold" evtFilter="cancelBubble" nodeType="interactiveSeq">
                <p:stCondLst>
                  <p:cond evt="onClick" delay="0">
                    <p:tgtEl>
                      <p:spTgt spid="25"/>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99" restart="whenNotActive" fill="hold" evtFilter="cancelBubble" nodeType="interactiveSeq">
                <p:stCondLst>
                  <p:cond evt="onClick" delay="0">
                    <p:tgtEl>
                      <p:spTgt spid="49"/>
                    </p:tgtEl>
                  </p:cond>
                </p:stCondLst>
                <p:endSync evt="end" delay="0">
                  <p:rtn val="all"/>
                </p:endSync>
                <p:childTnLst>
                  <p:par>
                    <p:cTn id="100" fill="hold">
                      <p:stCondLst>
                        <p:cond delay="0"/>
                      </p:stCondLst>
                      <p:childTnLst>
                        <p:par>
                          <p:cTn id="101" fill="hold">
                            <p:stCondLst>
                              <p:cond delay="0"/>
                            </p:stCondLst>
                            <p:childTnLst>
                              <p:par>
                                <p:cTn id="102" presetID="45" presetClass="entr" presetSubtype="0" fill="hold" grpId="0"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anim calcmode="lin" valueType="num">
                                      <p:cBhvr>
                                        <p:cTn id="105" dur="500" fill="hold"/>
                                        <p:tgtEl>
                                          <p:spTgt spid="3"/>
                                        </p:tgtEl>
                                        <p:attrNameLst>
                                          <p:attrName>ppt_w</p:attrName>
                                        </p:attrNameLst>
                                      </p:cBhvr>
                                      <p:tavLst>
                                        <p:tav tm="0" fmla="#ppt_w*sin(2.5*pi*$)">
                                          <p:val>
                                            <p:fltVal val="0"/>
                                          </p:val>
                                        </p:tav>
                                        <p:tav tm="100000">
                                          <p:val>
                                            <p:fltVal val="1"/>
                                          </p:val>
                                        </p:tav>
                                      </p:tavLst>
                                    </p:anim>
                                    <p:anim calcmode="lin" valueType="num">
                                      <p:cBhvr>
                                        <p:cTn id="106"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9"/>
                  </p:tgtEl>
                </p:cond>
              </p:nextCondLst>
            </p:seq>
            <p:seq concurrent="1" nextAc="seek">
              <p:cTn id="107" restart="whenNotActive" fill="hold" evtFilter="cancelBubble" nodeType="interactiveSeq">
                <p:stCondLst>
                  <p:cond evt="onClick" delay="0">
                    <p:tgtEl>
                      <p:spTgt spid="28"/>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499"/>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12" restart="whenNotActive" fill="hold" evtFilter="cancelBubble" nodeType="interactiveSeq">
                <p:stCondLst>
                  <p:cond evt="onClick" delay="0">
                    <p:tgtEl>
                      <p:spTgt spid="3"/>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5" grpId="0"/>
      <p:bldP spid="19" grpId="0" animBg="1"/>
      <p:bldP spid="22" grpId="0" animBg="1"/>
      <p:bldP spid="20" grpId="0" animBg="1"/>
      <p:bldP spid="23" grpId="0" animBg="1"/>
      <p:bldP spid="24" grpId="0" animBg="1"/>
      <p:bldP spid="25" grpId="0" animBg="1"/>
      <p:bldP spid="26" grpId="0" animBg="1"/>
      <p:bldP spid="27" grpId="0" animBg="1"/>
      <p:bldP spid="28" grpId="0" animBg="1"/>
      <p:bldP spid="30" grpId="0" animBg="1"/>
      <p:bldP spid="31" grpId="0" animBg="1"/>
      <p:bldP spid="2" grpId="0"/>
      <p:bldP spid="3" grpId="0" animBg="1"/>
      <p:bldP spid="4" grpId="0" animBg="1"/>
      <p:bldP spid="5" grpId="0" animBg="1"/>
      <p:bldP spid="6" grpId="0" animBg="1"/>
      <p:bldP spid="8" grpId="0" animBg="1"/>
      <p:bldP spid="9" grpId="0" animBg="1"/>
      <p:bldP spid="10" grpId="0" animBg="1"/>
      <p:bldP spid="12" grpId="0" animBg="1"/>
      <p:bldP spid="14" grpId="0" animBg="1"/>
      <p:bldP spid="16" grpId="0" animBg="1"/>
      <p:bldP spid="1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8710" y="685224"/>
            <a:ext cx="8776123" cy="135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4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rPr>
              <a:t>皆さんは「</a:t>
            </a:r>
            <a:r>
              <a:rPr kumimoji="1" lang="ja-JP" altLang="en-US" sz="240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rPr>
              <a:t>税金</a:t>
            </a:r>
            <a:r>
              <a:rPr kumimoji="1" lang="ja-JP" altLang="en-US" sz="24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rPr>
              <a:t>」にどのようなイメージを持っていますか？</a:t>
            </a:r>
            <a:endParaRPr kumimoji="1" lang="en-US" altLang="ja-JP" sz="24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8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a:t>
            </a:r>
            <a:r>
              <a:rPr lang="ja-JP" altLang="en-US" sz="1800" dirty="0">
                <a:solidFill>
                  <a:srgbClr val="FF0000"/>
                </a:solidFill>
                <a:latin typeface="HGPｺﾞｼｯｸE" panose="020B0900000000000000" pitchFamily="50" charset="-128"/>
                <a:ea typeface="HGPｺﾞｼｯｸE" panose="020B0900000000000000" pitchFamily="50" charset="-128"/>
              </a:rPr>
              <a:t>公共サービス</a:t>
            </a:r>
            <a:r>
              <a:rPr lang="ja-JP" altLang="en-US" sz="1800" dirty="0">
                <a:solidFill>
                  <a:srgbClr val="000000"/>
                </a:solidFill>
                <a:latin typeface="HGPｺﾞｼｯｸE" panose="020B0900000000000000" pitchFamily="50" charset="-128"/>
                <a:ea typeface="HGPｺﾞｼｯｸE" panose="020B0900000000000000" pitchFamily="50" charset="-128"/>
              </a:rPr>
              <a:t>」や</a:t>
            </a:r>
            <a:endParaRPr lang="en-US" altLang="ja-JP" sz="18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800" dirty="0">
                <a:solidFill>
                  <a:srgbClr val="000000"/>
                </a:solidFill>
                <a:latin typeface="HGPｺﾞｼｯｸE" panose="020B0900000000000000" pitchFamily="50" charset="-128"/>
                <a:ea typeface="HGPｺﾞｼｯｸE" panose="020B0900000000000000" pitchFamily="50" charset="-128"/>
              </a:rPr>
              <a:t>「</a:t>
            </a:r>
            <a:r>
              <a:rPr lang="ja-JP" altLang="en-US" sz="1800" dirty="0">
                <a:solidFill>
                  <a:srgbClr val="FF0000"/>
                </a:solidFill>
                <a:latin typeface="HGPｺﾞｼｯｸE" panose="020B0900000000000000" pitchFamily="50" charset="-128"/>
                <a:ea typeface="HGPｺﾞｼｯｸE" panose="020B0900000000000000" pitchFamily="50" charset="-128"/>
              </a:rPr>
              <a:t>公共施設</a:t>
            </a:r>
            <a:r>
              <a:rPr lang="ja-JP" altLang="en-US" sz="1800" dirty="0">
                <a:solidFill>
                  <a:srgbClr val="000000"/>
                </a:solidFill>
                <a:latin typeface="HGPｺﾞｼｯｸE" panose="020B0900000000000000" pitchFamily="50" charset="-128"/>
                <a:ea typeface="HGPｺﾞｼｯｸE" panose="020B0900000000000000" pitchFamily="50" charset="-128"/>
              </a:rPr>
              <a:t>」があります。</a:t>
            </a: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12" name="グループ化 11">
            <a:extLst>
              <a:ext uri="{FF2B5EF4-FFF2-40B4-BE49-F238E27FC236}">
                <a16:creationId xmlns:a16="http://schemas.microsoft.com/office/drawing/2014/main" id="{25B791AE-AD20-5401-5B98-2B038EE0F404}"/>
              </a:ext>
            </a:extLst>
          </p:cNvPr>
          <p:cNvGrpSpPr/>
          <p:nvPr/>
        </p:nvGrpSpPr>
        <p:grpSpPr>
          <a:xfrm>
            <a:off x="511266" y="2791507"/>
            <a:ext cx="4736596" cy="472822"/>
            <a:chOff x="704970" y="2775753"/>
            <a:chExt cx="4736596" cy="472822"/>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535399" y="2887330"/>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704970" y="2786910"/>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317365" y="2775753"/>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154" y="3394577"/>
            <a:ext cx="1564737" cy="2451890"/>
            <a:chOff x="322217" y="3394577"/>
            <a:chExt cx="1564737" cy="2451890"/>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17" y="4358039"/>
              <a:ext cx="1564737"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400" dirty="0">
                  <a:solidFill>
                    <a:srgbClr val="F46C62"/>
                  </a:solidFill>
                  <a:latin typeface="+mn-ea"/>
                </a:rPr>
                <a:t>ごみ処理費用</a:t>
              </a:r>
            </a:p>
            <a:p>
              <a:pPr algn="ctr" eaLnBrk="1" hangingPunct="1">
                <a:lnSpc>
                  <a:spcPct val="120000"/>
                </a:lnSpc>
                <a:defRPr/>
              </a:pPr>
              <a:r>
                <a:rPr lang="ja-JP" altLang="en-US" sz="1400" dirty="0">
                  <a:solidFill>
                    <a:srgbClr val="F46C62"/>
                  </a:solidFill>
                  <a:latin typeface="+mn-ea"/>
                </a:rPr>
                <a:t>（令和５年度）</a:t>
              </a:r>
              <a:endParaRPr lang="en-US" altLang="ja-JP" sz="14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0000"/>
                  </a:solidFill>
                  <a:effectLst/>
                  <a:uLnTx/>
                  <a:uFillTx/>
                  <a:latin typeface="+mn-ea"/>
                  <a:cs typeface="+mn-cs"/>
                </a:rPr>
                <a:t>約</a:t>
              </a:r>
              <a:r>
                <a:rPr kumimoji="1" lang="en-US" altLang="ja-JP" sz="1400" b="0" i="0" u="none" strike="noStrike" kern="1200" cap="none" spc="0" normalizeH="0" baseline="0" noProof="0" dirty="0">
                  <a:ln>
                    <a:noFill/>
                  </a:ln>
                  <a:solidFill>
                    <a:srgbClr val="000000"/>
                  </a:solidFill>
                  <a:effectLst/>
                  <a:uLnTx/>
                  <a:uFillTx/>
                  <a:latin typeface="+mn-ea"/>
                  <a:cs typeface="+mn-cs"/>
                </a:rPr>
                <a:t>2</a:t>
              </a:r>
              <a:r>
                <a:rPr kumimoji="1" lang="zh-TW" altLang="en-US" sz="1400" b="0" i="0" u="none" strike="noStrike" kern="1200" cap="none" spc="0" normalizeH="0" baseline="0" noProof="0" dirty="0">
                  <a:ln>
                    <a:noFill/>
                  </a:ln>
                  <a:solidFill>
                    <a:srgbClr val="000000"/>
                  </a:solidFill>
                  <a:effectLst/>
                  <a:uLnTx/>
                  <a:uFillTx/>
                  <a:latin typeface="+mn-ea"/>
                  <a:cs typeface="+mn-cs"/>
                </a:rPr>
                <a:t>兆</a:t>
              </a:r>
              <a:r>
                <a:rPr kumimoji="1" lang="en-US" altLang="ja-JP" sz="1600" dirty="0">
                  <a:latin typeface="+mn-ea"/>
                </a:rPr>
                <a:t>6,002</a:t>
              </a:r>
              <a:r>
                <a:rPr kumimoji="1" lang="zh-TW" altLang="en-US" sz="1400" b="0" i="0" u="none" strike="noStrike" kern="1200" cap="none" spc="0" normalizeH="0" baseline="0" noProof="0" dirty="0">
                  <a:ln>
                    <a:noFill/>
                  </a:ln>
                  <a:effectLst/>
                  <a:uLnTx/>
                  <a:uFillTx/>
                  <a:latin typeface="+mn-ea"/>
                  <a:cs typeface="+mn-cs"/>
                </a:rPr>
                <a:t>億円</a:t>
              </a:r>
              <a:r>
                <a:rPr kumimoji="1" lang="en-US" altLang="ja-JP" sz="1400" b="0" i="0" u="none" strike="noStrike" kern="1200" cap="none" spc="0" normalizeH="0" baseline="30000" noProof="0" dirty="0">
                  <a:ln>
                    <a:noFill/>
                  </a:ln>
                  <a:effectLst/>
                  <a:uLnTx/>
                  <a:uFillTx/>
                  <a:latin typeface="+mn-ea"/>
                  <a:cs typeface="+mn-cs"/>
                </a:rPr>
                <a:t>※</a:t>
              </a:r>
              <a:r>
                <a:rPr kumimoji="1" lang="ja-JP" altLang="en-US" sz="1400" b="0" i="0" u="none" strike="noStrike" kern="1200" cap="none" spc="0" normalizeH="0" baseline="30000" noProof="0" dirty="0">
                  <a:ln>
                    <a:noFill/>
                  </a:ln>
                  <a:effectLst/>
                  <a:uLnTx/>
                  <a:uFillTx/>
                  <a:latin typeface="+mn-ea"/>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mn-ea"/>
                  <a:cs typeface="+mn-cs"/>
                </a:rPr>
                <a:t>国民１人当たり</a:t>
              </a:r>
              <a:endParaRPr kumimoji="1" lang="en-US" altLang="ja-JP" sz="14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mn-ea"/>
                  <a:cs typeface="+mn-cs"/>
                </a:rPr>
                <a:t>約</a:t>
              </a:r>
              <a:r>
                <a:rPr kumimoji="1" lang="en-US" altLang="ja-JP" sz="1400" dirty="0">
                  <a:latin typeface="+mn-ea"/>
                </a:rPr>
                <a:t>20,910</a:t>
              </a:r>
              <a:r>
                <a:rPr kumimoji="1" lang="ja-JP" altLang="en-US" sz="1400" b="0" i="0" u="none" strike="noStrike" kern="1200" cap="none" spc="0" normalizeH="0" baseline="0" noProof="0" dirty="0">
                  <a:ln>
                    <a:noFill/>
                  </a:ln>
                  <a:effectLst/>
                  <a:uLnTx/>
                  <a:uFillTx/>
                  <a:latin typeface="+mn-ea"/>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89" y="3363719"/>
            <a:ext cx="1600789" cy="2596739"/>
            <a:chOff x="3680089" y="3363719"/>
            <a:chExt cx="1600789" cy="2596739"/>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89" y="4386752"/>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mn-ea"/>
                  <a:cs typeface="+mn-cs"/>
                </a:rPr>
                <a:t>国民医療費の</a:t>
              </a:r>
              <a:endParaRPr kumimoji="1" lang="en-US" altLang="ja-JP" sz="14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mn-ea"/>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mn-ea"/>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0000"/>
                  </a:solidFill>
                  <a:effectLst/>
                  <a:uLnTx/>
                  <a:uFillTx/>
                  <a:latin typeface="+mn-ea"/>
                  <a:cs typeface="+mn-cs"/>
                </a:rPr>
                <a:t>約</a:t>
              </a:r>
              <a:r>
                <a:rPr kumimoji="1" lang="en-US" altLang="zh-TW" sz="1400" b="0" i="0" u="none" strike="noStrike" kern="1200" cap="none" spc="0" normalizeH="0" baseline="0" noProof="0" dirty="0">
                  <a:ln>
                    <a:noFill/>
                  </a:ln>
                  <a:effectLst/>
                  <a:uLnTx/>
                  <a:uFillTx/>
                  <a:latin typeface="+mn-ea"/>
                  <a:cs typeface="+mn-cs"/>
                </a:rPr>
                <a:t>1</a:t>
              </a:r>
              <a:r>
                <a:rPr kumimoji="1" lang="en-US" altLang="ja-JP" sz="1400" b="0" i="0" u="none" strike="noStrike" kern="1200" cap="none" spc="0" normalizeH="0" baseline="0" noProof="0" dirty="0">
                  <a:ln>
                    <a:noFill/>
                  </a:ln>
                  <a:effectLst/>
                  <a:uLnTx/>
                  <a:uFillTx/>
                  <a:latin typeface="+mn-ea"/>
                  <a:cs typeface="+mn-cs"/>
                </a:rPr>
                <a:t>7</a:t>
              </a:r>
              <a:r>
                <a:rPr kumimoji="1" lang="zh-TW" altLang="en-US" sz="1400" b="0" i="0" u="none" strike="noStrike" kern="1200" cap="none" spc="0" normalizeH="0" baseline="0" noProof="0" dirty="0">
                  <a:ln>
                    <a:noFill/>
                  </a:ln>
                  <a:effectLst/>
                  <a:uLnTx/>
                  <a:uFillTx/>
                  <a:latin typeface="+mn-ea"/>
                  <a:cs typeface="+mn-cs"/>
                </a:rPr>
                <a:t>兆</a:t>
              </a:r>
              <a:r>
                <a:rPr kumimoji="1" lang="en-US" altLang="ja-JP" sz="1400" dirty="0">
                  <a:latin typeface="+mn-ea"/>
                </a:rPr>
                <a:t>6,837</a:t>
              </a:r>
              <a:r>
                <a:rPr kumimoji="1" lang="zh-TW" altLang="en-US" sz="1400" b="0" i="0" u="none" strike="noStrike" kern="1200" cap="none" spc="0" normalizeH="0" baseline="0" noProof="0" dirty="0">
                  <a:ln>
                    <a:noFill/>
                  </a:ln>
                  <a:effectLst/>
                  <a:uLnTx/>
                  <a:uFillTx/>
                  <a:latin typeface="+mn-ea"/>
                  <a:cs typeface="+mn-cs"/>
                </a:rPr>
                <a:t>億円</a:t>
              </a:r>
              <a:r>
                <a:rPr kumimoji="1" lang="en-US" altLang="ja-JP" sz="1400" b="0" i="0" u="none" strike="noStrike" kern="1200" cap="none" spc="0" normalizeH="0" baseline="30000" noProof="0" dirty="0">
                  <a:ln>
                    <a:noFill/>
                  </a:ln>
                  <a:effectLst/>
                  <a:uLnTx/>
                  <a:uFillTx/>
                  <a:latin typeface="+mn-ea"/>
                  <a:cs typeface="+mn-cs"/>
                </a:rPr>
                <a:t>※</a:t>
              </a:r>
              <a:r>
                <a:rPr lang="ja-JP" altLang="en-US" sz="1400" baseline="30000" dirty="0">
                  <a:latin typeface="+mn-ea"/>
                </a:rPr>
                <a:t>３</a:t>
              </a:r>
              <a:endParaRPr kumimoji="1" lang="ja-JP" altLang="en-US" sz="1400" b="0" i="0" u="none" strike="noStrike" kern="1200" cap="none" spc="0" normalizeH="0" baseline="30000" noProof="0" dirty="0">
                <a:ln>
                  <a:noFill/>
                </a:ln>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mn-ea"/>
                  <a:cs typeface="+mn-cs"/>
                </a:rPr>
                <a:t>国民１人当たり</a:t>
              </a:r>
              <a:endParaRPr kumimoji="1" lang="en-US" altLang="ja-JP" sz="14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mn-ea"/>
                  <a:cs typeface="+mn-cs"/>
                </a:rPr>
                <a:t>約</a:t>
              </a:r>
              <a:r>
                <a:rPr kumimoji="1" lang="en-US" altLang="ja-JP" sz="1400" dirty="0">
                  <a:latin typeface="+mn-ea"/>
                </a:rPr>
                <a:t>141,530</a:t>
              </a:r>
              <a:r>
                <a:rPr kumimoji="1" lang="ja-JP" altLang="en-US" sz="1400" b="0" i="0" u="none" strike="noStrike" kern="1200" cap="none" spc="0" normalizeH="0" baseline="0" noProof="0" dirty="0">
                  <a:ln>
                    <a:noFill/>
                  </a:ln>
                  <a:effectLst/>
                  <a:uLnTx/>
                  <a:uFillTx/>
                  <a:latin typeface="+mn-ea"/>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3973289" y="3363719"/>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3" y="4298102"/>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7622" y="4594285"/>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271133" y="3498585"/>
            <a:ext cx="1647459" cy="2347882"/>
            <a:chOff x="1940332" y="3498585"/>
            <a:chExt cx="1647459" cy="2347882"/>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40332" y="4358039"/>
              <a:ext cx="164745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6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mn-ea"/>
                  <a:cs typeface="+mn-cs"/>
                </a:rPr>
                <a:t>（令和５年度）</a:t>
              </a:r>
              <a:endParaRPr kumimoji="1" lang="en-US" altLang="ja-JP" sz="16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mn-ea"/>
                  <a:cs typeface="+mn-cs"/>
                </a:rPr>
                <a:t>約</a:t>
              </a:r>
              <a:r>
                <a:rPr kumimoji="1" lang="en-US" altLang="zh-TW" sz="1600" b="0" i="0" u="none" strike="noStrike" kern="1200" cap="none" spc="0" normalizeH="0" baseline="0" noProof="0" dirty="0">
                  <a:ln>
                    <a:noFill/>
                  </a:ln>
                  <a:solidFill>
                    <a:srgbClr val="000000"/>
                  </a:solidFill>
                  <a:effectLst/>
                  <a:uLnTx/>
                  <a:uFillTx/>
                  <a:latin typeface="+mn-ea"/>
                  <a:cs typeface="+mn-cs"/>
                </a:rPr>
                <a:t>5</a:t>
              </a:r>
              <a:r>
                <a:rPr kumimoji="1" lang="zh-TW" altLang="en-US" sz="1600" b="0" i="0" u="none" strike="noStrike" kern="1200" cap="none" spc="0" normalizeH="0" baseline="0" noProof="0" dirty="0">
                  <a:ln>
                    <a:noFill/>
                  </a:ln>
                  <a:solidFill>
                    <a:srgbClr val="000000"/>
                  </a:solidFill>
                  <a:effectLst/>
                  <a:uLnTx/>
                  <a:uFillTx/>
                  <a:latin typeface="+mn-ea"/>
                  <a:cs typeface="+mn-cs"/>
                </a:rPr>
                <a:t>兆</a:t>
              </a:r>
              <a:r>
                <a:rPr kumimoji="1" lang="en-US" altLang="ja-JP" sz="1600" b="0" i="0" u="none" strike="noStrike" kern="1200" cap="none" spc="0" normalizeH="0" baseline="0" noProof="0" dirty="0">
                  <a:ln>
                    <a:noFill/>
                  </a:ln>
                  <a:effectLst/>
                  <a:uLnTx/>
                  <a:uFillTx/>
                  <a:latin typeface="+mn-ea"/>
                  <a:cs typeface="+mn-cs"/>
                </a:rPr>
                <a:t>4,456</a:t>
              </a:r>
              <a:r>
                <a:rPr kumimoji="1" lang="zh-TW" altLang="en-US" sz="1600" b="0" i="0" u="none" strike="noStrike" kern="1200" cap="none" spc="0" normalizeH="0" baseline="0" noProof="0" dirty="0">
                  <a:ln>
                    <a:noFill/>
                  </a:ln>
                  <a:effectLst/>
                  <a:uLnTx/>
                  <a:uFillTx/>
                  <a:latin typeface="+mn-ea"/>
                  <a:cs typeface="+mn-cs"/>
                </a:rPr>
                <a:t>億円</a:t>
              </a:r>
              <a:r>
                <a:rPr kumimoji="1" lang="en-US" altLang="ja-JP" sz="1600" b="0" i="0" u="none" strike="noStrike" kern="1200" cap="none" spc="0" normalizeH="0" baseline="30000" noProof="0" dirty="0">
                  <a:ln>
                    <a:noFill/>
                  </a:ln>
                  <a:effectLst/>
                  <a:uLnTx/>
                  <a:uFillTx/>
                  <a:latin typeface="+mn-ea"/>
                  <a:cs typeface="+mn-cs"/>
                </a:rPr>
                <a:t>※</a:t>
              </a:r>
              <a:r>
                <a:rPr kumimoji="1" lang="ja-JP" altLang="en-US" sz="1600" b="0" i="0" u="none" strike="noStrike" kern="1200" cap="none" spc="0" normalizeH="0" baseline="30000" noProof="0" dirty="0">
                  <a:ln>
                    <a:noFill/>
                  </a:ln>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国民１人当たり</a:t>
              </a:r>
              <a:endParaRPr kumimoji="1" lang="en-US" altLang="ja-JP" sz="16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約</a:t>
              </a:r>
              <a:r>
                <a:rPr kumimoji="1" lang="en-US" altLang="ja-JP" sz="1600" b="0" i="0" u="none" strike="noStrike" kern="1200" cap="none" spc="0" normalizeH="0" baseline="0" noProof="0" dirty="0">
                  <a:ln>
                    <a:noFill/>
                  </a:ln>
                  <a:effectLst/>
                  <a:uLnTx/>
                  <a:uFillTx/>
                  <a:latin typeface="+mn-ea"/>
                  <a:cs typeface="+mn-cs"/>
                </a:rPr>
                <a:t>43,792</a:t>
              </a:r>
              <a:r>
                <a:rPr kumimoji="1" lang="ja-JP" altLang="en-US" sz="1600" b="0" i="0" u="none" strike="noStrike" kern="1200" cap="none" spc="0" normalizeH="0" baseline="0" noProof="0" dirty="0">
                  <a:ln>
                    <a:noFill/>
                  </a:ln>
                  <a:effectLst/>
                  <a:uLnTx/>
                  <a:uFillTx/>
                  <a:latin typeface="+mn-ea"/>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48" name="グループ化 47">
            <a:extLst>
              <a:ext uri="{FF2B5EF4-FFF2-40B4-BE49-F238E27FC236}">
                <a16:creationId xmlns:a16="http://schemas.microsoft.com/office/drawing/2014/main" id="{E9957EDC-BC4D-72A4-3AC6-A21C10035DEF}"/>
              </a:ext>
            </a:extLst>
          </p:cNvPr>
          <p:cNvGrpSpPr/>
          <p:nvPr/>
        </p:nvGrpSpPr>
        <p:grpSpPr>
          <a:xfrm>
            <a:off x="5457554" y="2613228"/>
            <a:ext cx="3507057" cy="3713140"/>
            <a:chOff x="5457554" y="2613228"/>
            <a:chExt cx="3507057" cy="3713140"/>
          </a:xfrm>
        </p:grpSpPr>
        <p:grpSp>
          <p:nvGrpSpPr>
            <p:cNvPr id="47" name="グループ化 46">
              <a:extLst>
                <a:ext uri="{FF2B5EF4-FFF2-40B4-BE49-F238E27FC236}">
                  <a16:creationId xmlns:a16="http://schemas.microsoft.com/office/drawing/2014/main" id="{980EEB22-51FA-D2B4-6A8B-3B5CD58F8256}"/>
                </a:ext>
              </a:extLst>
            </p:cNvPr>
            <p:cNvGrpSpPr/>
            <p:nvPr/>
          </p:nvGrpSpPr>
          <p:grpSpPr>
            <a:xfrm>
              <a:off x="5457554" y="2613228"/>
              <a:ext cx="3507057" cy="3713140"/>
              <a:chOff x="5457554" y="2613228"/>
              <a:chExt cx="3507057" cy="3713140"/>
            </a:xfrm>
          </p:grpSpPr>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5897699" y="2699863"/>
                <a:ext cx="2753272" cy="593836"/>
                <a:chOff x="6197078" y="2684109"/>
                <a:chExt cx="2753272" cy="593836"/>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688791" y="2730936"/>
                  <a:ext cx="1261559"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197078" y="278691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4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sp>
              <p:nvSpPr>
                <p:cNvPr id="11" name="Text Box 23">
                  <a:extLst>
                    <a:ext uri="{FF2B5EF4-FFF2-40B4-BE49-F238E27FC236}">
                      <a16:creationId xmlns:a16="http://schemas.microsoft.com/office/drawing/2014/main" id="{47DDC32B-0205-741E-3260-9FF5F24D3117}"/>
                    </a:ext>
                  </a:extLst>
                </p:cNvPr>
                <p:cNvSpPr txBox="1">
                  <a:spLocks noChangeArrowheads="1"/>
                </p:cNvSpPr>
                <p:nvPr/>
              </p:nvSpPr>
              <p:spPr bwMode="auto">
                <a:xfrm>
                  <a:off x="6418070" y="2684109"/>
                  <a:ext cx="9428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900" dirty="0">
                      <a:solidFill>
                        <a:srgbClr val="F25044"/>
                      </a:solidFill>
                      <a:latin typeface="HGP創英角ｺﾞｼｯｸUB" panose="020B0900000000000000" pitchFamily="50" charset="-128"/>
                      <a:ea typeface="HGP創英角ｺﾞｼｯｸUB" panose="020B0900000000000000" pitchFamily="50" charset="-128"/>
                    </a:rPr>
                    <a:t>こうきょうしせつ</a:t>
                  </a:r>
                </a:p>
              </p:txBody>
            </p:sp>
          </p:grpSp>
          <p:grpSp>
            <p:nvGrpSpPr>
              <p:cNvPr id="46" name="グループ化 45">
                <a:extLst>
                  <a:ext uri="{FF2B5EF4-FFF2-40B4-BE49-F238E27FC236}">
                    <a16:creationId xmlns:a16="http://schemas.microsoft.com/office/drawing/2014/main" id="{73D4C4B7-A5AA-CBFA-013D-C906030084CF}"/>
                  </a:ext>
                </a:extLst>
              </p:cNvPr>
              <p:cNvGrpSpPr/>
              <p:nvPr/>
            </p:nvGrpSpPr>
            <p:grpSpPr>
              <a:xfrm>
                <a:off x="5490275" y="3385141"/>
                <a:ext cx="3430185" cy="2526669"/>
                <a:chOff x="5490275" y="3385141"/>
                <a:chExt cx="3430185" cy="2526669"/>
              </a:xfrm>
            </p:grpSpPr>
            <p:grpSp>
              <p:nvGrpSpPr>
                <p:cNvPr id="27" name="グループ化 26">
                  <a:extLst>
                    <a:ext uri="{FF2B5EF4-FFF2-40B4-BE49-F238E27FC236}">
                      <a16:creationId xmlns:a16="http://schemas.microsoft.com/office/drawing/2014/main" id="{6843FAA4-4670-3824-3B5B-04DDED409FC0}"/>
                    </a:ext>
                  </a:extLst>
                </p:cNvPr>
                <p:cNvGrpSpPr/>
                <p:nvPr/>
              </p:nvGrpSpPr>
              <p:grpSpPr>
                <a:xfrm>
                  <a:off x="5490275" y="3385141"/>
                  <a:ext cx="1671436" cy="2062009"/>
                  <a:chOff x="5490275" y="3385141"/>
                  <a:chExt cx="1671436" cy="2062009"/>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90275" y="4407424"/>
                    <a:ext cx="16714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F46C62"/>
                        </a:solidFill>
                        <a:effectLst/>
                        <a:uLnTx/>
                        <a:uFillTx/>
                        <a:latin typeface="+mn-ea"/>
                        <a:cs typeface="+mn-cs"/>
                      </a:rPr>
                      <a:t>道路整備事業費</a:t>
                    </a:r>
                    <a:endParaRPr kumimoji="1" lang="en-US" altLang="zh-TW" sz="16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F46C62"/>
                        </a:solidFill>
                        <a:effectLst/>
                        <a:uLnTx/>
                        <a:uFillTx/>
                        <a:latin typeface="+mn-ea"/>
                        <a:cs typeface="+mn-cs"/>
                      </a:rPr>
                      <a:t>（令和</a:t>
                    </a:r>
                    <a:r>
                      <a:rPr kumimoji="1" lang="ja-JP" altLang="en-US" sz="1600" b="0" i="0" u="none" strike="noStrike" kern="1200" cap="none" spc="0" normalizeH="0" baseline="0" noProof="0" dirty="0">
                        <a:ln>
                          <a:noFill/>
                        </a:ln>
                        <a:solidFill>
                          <a:srgbClr val="F46C62"/>
                        </a:solidFill>
                        <a:effectLst/>
                        <a:uLnTx/>
                        <a:uFillTx/>
                        <a:latin typeface="+mn-ea"/>
                        <a:cs typeface="+mn-cs"/>
                      </a:rPr>
                      <a:t>７</a:t>
                    </a:r>
                    <a:r>
                      <a:rPr kumimoji="1" lang="zh-TW" altLang="en-US" sz="1600" b="0" i="0" u="none" strike="noStrike" kern="1200" cap="none" spc="0" normalizeH="0" baseline="0" noProof="0" dirty="0">
                        <a:ln>
                          <a:noFill/>
                        </a:ln>
                        <a:solidFill>
                          <a:srgbClr val="F46C62"/>
                        </a:solidFill>
                        <a:effectLst/>
                        <a:uLnTx/>
                        <a:uFillTx/>
                        <a:latin typeface="+mn-ea"/>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mn-ea"/>
                        <a:cs typeface="+mn-cs"/>
                      </a:rPr>
                      <a:t>約</a:t>
                    </a:r>
                    <a:r>
                      <a:rPr kumimoji="1" lang="en-US" altLang="ja-JP" sz="1600" b="0" i="0" u="none" strike="noStrike" kern="1200" cap="none" spc="0" normalizeH="0" baseline="0" noProof="0" dirty="0">
                        <a:ln>
                          <a:noFill/>
                        </a:ln>
                        <a:effectLst/>
                        <a:uLnTx/>
                        <a:uFillTx/>
                        <a:latin typeface="+mn-ea"/>
                        <a:cs typeface="+mn-cs"/>
                      </a:rPr>
                      <a:t>1</a:t>
                    </a:r>
                    <a:r>
                      <a:rPr kumimoji="1" lang="zh-TW" altLang="en-US" sz="1600" b="0" i="0" u="none" strike="noStrike" kern="1200" cap="none" spc="0" normalizeH="0" baseline="0" noProof="0" dirty="0">
                        <a:ln>
                          <a:noFill/>
                        </a:ln>
                        <a:effectLst/>
                        <a:uLnTx/>
                        <a:uFillTx/>
                        <a:latin typeface="+mn-ea"/>
                        <a:cs typeface="+mn-cs"/>
                      </a:rPr>
                      <a:t>兆</a:t>
                    </a:r>
                    <a:r>
                      <a:rPr kumimoji="1" lang="en-US" altLang="ja-JP" sz="1600" dirty="0">
                        <a:latin typeface="+mn-ea"/>
                      </a:rPr>
                      <a:t>6,721</a:t>
                    </a:r>
                    <a:r>
                      <a:rPr kumimoji="1" lang="zh-TW" altLang="en-US" sz="1600" b="0" i="0" u="none" strike="noStrike" kern="1200" cap="none" spc="0" normalizeH="0" baseline="0" noProof="0" dirty="0">
                        <a:ln>
                          <a:noFill/>
                        </a:ln>
                        <a:solidFill>
                          <a:srgbClr val="000000"/>
                        </a:solidFill>
                        <a:effectLst/>
                        <a:uLnTx/>
                        <a:uFillTx/>
                        <a:latin typeface="+mn-ea"/>
                        <a:cs typeface="+mn-cs"/>
                      </a:rPr>
                      <a:t>億円</a:t>
                    </a:r>
                    <a:r>
                      <a:rPr kumimoji="1" lang="en-US" altLang="ja-JP" sz="1600" b="0" i="0" u="none" strike="noStrike" kern="1200" cap="none" spc="0" normalizeH="0" baseline="30000" noProof="0" dirty="0">
                        <a:ln>
                          <a:noFill/>
                        </a:ln>
                        <a:solidFill>
                          <a:srgbClr val="000000"/>
                        </a:solidFill>
                        <a:effectLst/>
                        <a:uLnTx/>
                        <a:uFillTx/>
                        <a:latin typeface="+mn-ea"/>
                        <a:cs typeface="+mn-cs"/>
                      </a:rPr>
                      <a:t>※</a:t>
                    </a:r>
                    <a:r>
                      <a:rPr lang="ja-JP" altLang="en-US" sz="1600" baseline="30000" dirty="0">
                        <a:solidFill>
                          <a:srgbClr val="000000"/>
                        </a:solidFill>
                        <a:latin typeface="+mn-ea"/>
                      </a:rPr>
                      <a:t>４</a:t>
                    </a:r>
                    <a:endParaRPr kumimoji="1" lang="zh-TW" altLang="en-US" sz="1600" b="0" i="0" u="none" strike="noStrike" kern="1200" cap="none" spc="0" normalizeH="0" baseline="30000" noProof="0" dirty="0">
                      <a:ln>
                        <a:noFill/>
                      </a:ln>
                      <a:solidFill>
                        <a:srgbClr val="000000"/>
                      </a:solidFill>
                      <a:effectLst/>
                      <a:uLnTx/>
                      <a:uFillTx/>
                      <a:latin typeface="+mn-ea"/>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10504" y="3502941"/>
                  <a:ext cx="1709956" cy="2408869"/>
                  <a:chOff x="7210504" y="3502941"/>
                  <a:chExt cx="1709956" cy="2408869"/>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10504" y="4423382"/>
                    <a:ext cx="1709956"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6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6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mn-ea"/>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mn-ea"/>
                        <a:cs typeface="+mn-cs"/>
                      </a:rPr>
                      <a:t>約</a:t>
                    </a:r>
                    <a:r>
                      <a:rPr kumimoji="1" lang="en-US" altLang="zh-TW" sz="1600" b="0" i="0" u="none" strike="noStrike" kern="1200" cap="none" spc="0" normalizeH="0" baseline="0" noProof="0" dirty="0">
                        <a:ln>
                          <a:noFill/>
                        </a:ln>
                        <a:effectLst/>
                        <a:uLnTx/>
                        <a:uFillTx/>
                        <a:latin typeface="+mn-ea"/>
                        <a:cs typeface="+mn-cs"/>
                      </a:rPr>
                      <a:t>7</a:t>
                    </a:r>
                    <a:r>
                      <a:rPr kumimoji="1" lang="en-US" altLang="ja-JP" sz="1600" b="0" i="0" u="none" strike="noStrike" kern="1200" cap="none" spc="0" normalizeH="0" baseline="0" noProof="0" dirty="0">
                        <a:ln>
                          <a:noFill/>
                        </a:ln>
                        <a:effectLst/>
                        <a:uLnTx/>
                        <a:uFillTx/>
                        <a:latin typeface="+mn-ea"/>
                        <a:cs typeface="+mn-cs"/>
                      </a:rPr>
                      <a:t>36</a:t>
                    </a:r>
                    <a:r>
                      <a:rPr kumimoji="1" lang="zh-TW" altLang="en-US" sz="1600" b="0" i="0" u="none" strike="noStrike" kern="1200" cap="none" spc="0" normalizeH="0" baseline="0" noProof="0" dirty="0">
                        <a:ln>
                          <a:noFill/>
                        </a:ln>
                        <a:effectLst/>
                        <a:uLnTx/>
                        <a:uFillTx/>
                        <a:latin typeface="+mn-ea"/>
                        <a:cs typeface="+mn-cs"/>
                      </a:rPr>
                      <a:t>億円</a:t>
                    </a:r>
                    <a:r>
                      <a:rPr kumimoji="1" lang="en-US" altLang="zh-TW" sz="1600" b="0" i="0" u="none" strike="noStrike" kern="1200" cap="none" spc="0" normalizeH="0" baseline="30000" noProof="0" dirty="0">
                        <a:ln>
                          <a:noFill/>
                        </a:ln>
                        <a:solidFill>
                          <a:srgbClr val="000000"/>
                        </a:solidFill>
                        <a:effectLst/>
                        <a:uLnTx/>
                        <a:uFillTx/>
                        <a:latin typeface="+mn-ea"/>
                        <a:cs typeface="+mn-cs"/>
                      </a:rPr>
                      <a:t>※</a:t>
                    </a:r>
                    <a:r>
                      <a:rPr kumimoji="1" lang="ja-JP" altLang="en-US" sz="1600" b="0" i="0" u="none" strike="noStrike" kern="1200" cap="none" spc="0" normalizeH="0" baseline="30000" noProof="0" dirty="0">
                        <a:ln>
                          <a:noFill/>
                        </a:ln>
                        <a:solidFill>
                          <a:srgbClr val="000000"/>
                        </a:solidFill>
                        <a:effectLst/>
                        <a:uLnTx/>
                        <a:uFillTx/>
                        <a:latin typeface="+mn-ea"/>
                        <a:cs typeface="+mn-cs"/>
                      </a:rPr>
                      <a:t>５</a:t>
                    </a: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grpSp>
        <p:nvGrpSpPr>
          <p:cNvPr id="36" name="グループ化 35">
            <a:extLst>
              <a:ext uri="{FF2B5EF4-FFF2-40B4-BE49-F238E27FC236}">
                <a16:creationId xmlns:a16="http://schemas.microsoft.com/office/drawing/2014/main" id="{3984CE52-6B77-147E-CD0D-FF1C6B48BFFE}"/>
              </a:ext>
            </a:extLst>
          </p:cNvPr>
          <p:cNvGrpSpPr/>
          <p:nvPr/>
        </p:nvGrpSpPr>
        <p:grpSpPr>
          <a:xfrm>
            <a:off x="252000" y="6371985"/>
            <a:ext cx="6587998" cy="288008"/>
            <a:chOff x="109010" y="6284226"/>
            <a:chExt cx="5087144" cy="178403"/>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284226"/>
              <a:ext cx="2223891" cy="1784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出所：総務省「令和７年版地方財政白書」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出所：厚生労働省「令和４（</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2277300" y="6284230"/>
              <a:ext cx="2918854" cy="178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令和７年度予算及び財政投融資計画の説明（予算修正後）」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40" name="正方形/長方形 39">
            <a:extLst>
              <a:ext uri="{FF2B5EF4-FFF2-40B4-BE49-F238E27FC236}">
                <a16:creationId xmlns:a16="http://schemas.microsoft.com/office/drawing/2014/main" id="{67CDD68B-3E2A-83C6-4B74-83712496CE2E}"/>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dirty="0">
                <a:solidFill>
                  <a:schemeClr val="bg1"/>
                </a:solidFill>
                <a:latin typeface="HGPｺﾞｼｯｸE" panose="020B0900000000000000" pitchFamily="50" charset="-128"/>
                <a:ea typeface="HGPｺﾞｼｯｸE" panose="020B0900000000000000" pitchFamily="50" charset="-128"/>
              </a:rPr>
              <a:t>により賄われています。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22297" y="156142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F0000"/>
                </a:solidFill>
                <a:latin typeface="HGPｺﾞｼｯｸE" panose="020B0900000000000000" pitchFamily="50" charset="-128"/>
                <a:ea typeface="HGPｺﾞｼｯｸE" panose="020B0900000000000000" pitchFamily="50" charset="-128"/>
              </a:rPr>
              <a:t>こうきょうしせつ</a:t>
            </a:r>
          </a:p>
        </p:txBody>
      </p:sp>
      <p:sp>
        <p:nvSpPr>
          <p:cNvPr id="43" name="正方形/長方形 42">
            <a:extLst>
              <a:ext uri="{FF2B5EF4-FFF2-40B4-BE49-F238E27FC236}">
                <a16:creationId xmlns:a16="http://schemas.microsoft.com/office/drawing/2014/main" id="{64C1A66F-6599-19EC-0404-1DF7ACD89AE4}"/>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800" dirty="0">
                <a:solidFill>
                  <a:schemeClr val="bg1"/>
                </a:solidFill>
                <a:latin typeface="HGPｺﾞｼｯｸE" panose="020B0900000000000000" pitchFamily="50" charset="-128"/>
                <a:ea typeface="HGPｺﾞｼｯｸE" panose="020B0900000000000000" pitchFamily="50" charset="-128"/>
              </a:rPr>
              <a:t>まかな</a:t>
            </a:r>
          </a:p>
        </p:txBody>
      </p:sp>
      <p:sp>
        <p:nvSpPr>
          <p:cNvPr id="44" name="Text Box 23">
            <a:extLst>
              <a:ext uri="{FF2B5EF4-FFF2-40B4-BE49-F238E27FC236}">
                <a16:creationId xmlns:a16="http://schemas.microsoft.com/office/drawing/2014/main" id="{E138E73E-6A94-70DA-7D90-FDD45526AF0F}"/>
              </a:ext>
            </a:extLst>
          </p:cNvPr>
          <p:cNvSpPr txBox="1">
            <a:spLocks noChangeArrowheads="1"/>
          </p:cNvSpPr>
          <p:nvPr/>
        </p:nvSpPr>
        <p:spPr bwMode="auto">
          <a:xfrm>
            <a:off x="700372" y="2708711"/>
            <a:ext cx="6399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900" dirty="0">
                <a:solidFill>
                  <a:srgbClr val="F25044"/>
                </a:solidFill>
                <a:latin typeface="HGP創英角ｺﾞｼｯｸUB" panose="020B0900000000000000" pitchFamily="50" charset="-128"/>
                <a:ea typeface="HGP創英角ｺﾞｼｯｸUB" panose="020B0900000000000000" pitchFamily="50" charset="-128"/>
              </a:rPr>
              <a:t>こうきょう</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280881" y="122397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F0000"/>
                </a:solidFill>
                <a:latin typeface="HGPｺﾞｼｯｸE" panose="020B0900000000000000" pitchFamily="50" charset="-128"/>
                <a:ea typeface="HGPｺﾞｼｯｸE" panose="020B0900000000000000" pitchFamily="50" charset="-128"/>
              </a:rPr>
              <a:t>こうきょう</a:t>
            </a:r>
          </a:p>
        </p:txBody>
      </p:sp>
    </p:spTree>
    <p:extLst>
      <p:ext uri="{BB962C8B-B14F-4D97-AF65-F5344CB8AC3E}">
        <p14:creationId xmlns:p14="http://schemas.microsoft.com/office/powerpoint/2010/main" val="10172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493840"/>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2">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94849" y="2190893"/>
            <a:ext cx="1297005" cy="276999"/>
          </a:xfrm>
          <a:prstGeom prst="rect">
            <a:avLst/>
          </a:prstGeom>
          <a:noFill/>
        </p:spPr>
        <p:txBody>
          <a:bodyPr wrap="square" lIns="0" tIns="0" rIns="0" bIns="0" rtlCol="0">
            <a:spAutoFit/>
          </a:bodyPr>
          <a:lstStyle/>
          <a:p>
            <a:pPr>
              <a:spcAft>
                <a:spcPts val="200"/>
              </a:spcAft>
            </a:pPr>
            <a:r>
              <a:rPr kumimoji="1" lang="ja-JP" altLang="en-US" dirty="0">
                <a:latin typeface="HGPｺﾞｼｯｸM" panose="020B0600000000000000" pitchFamily="50" charset="-128"/>
                <a:ea typeface="HGPｺﾞｼｯｸM" panose="020B0600000000000000" pitchFamily="50" charset="-128"/>
              </a:rPr>
              <a:t>（全国平均）</a:t>
            </a: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ja-JP" sz="2600" spc="-30" dirty="0">
                <a:latin typeface="HGPｺﾞｼｯｸE" panose="020B0900000000000000" pitchFamily="50" charset="-128"/>
                <a:ea typeface="HGPｺﾞｼｯｸE" panose="020B0900000000000000" pitchFamily="50" charset="-128"/>
              </a:rPr>
              <a:t>1,127,000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ja-JP" sz="2600" spc="-30" dirty="0">
                <a:latin typeface="HGPｺﾞｼｯｸE" panose="020B0900000000000000" pitchFamily="50" charset="-128"/>
                <a:ea typeface="HGPｺﾞｼｯｸE" panose="020B0900000000000000" pitchFamily="50" charset="-128"/>
              </a:rPr>
              <a:t>1,086,000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nvGrpSpPr>
          <p:cNvPr id="18" name="グループ化 17">
            <a:extLst>
              <a:ext uri="{FF2B5EF4-FFF2-40B4-BE49-F238E27FC236}">
                <a16:creationId xmlns:a16="http://schemas.microsoft.com/office/drawing/2014/main" id="{52EA6CC7-E180-399F-8206-C6204CE6FD6B}"/>
              </a:ext>
            </a:extLst>
          </p:cNvPr>
          <p:cNvGrpSpPr/>
          <p:nvPr/>
        </p:nvGrpSpPr>
        <p:grpSpPr>
          <a:xfrm>
            <a:off x="532986" y="1981173"/>
            <a:ext cx="8099067" cy="3270198"/>
            <a:chOff x="532986" y="1981173"/>
            <a:chExt cx="8099067" cy="3270198"/>
          </a:xfrm>
        </p:grpSpPr>
        <p:grpSp>
          <p:nvGrpSpPr>
            <p:cNvPr id="17" name="グループ化 16">
              <a:extLst>
                <a:ext uri="{FF2B5EF4-FFF2-40B4-BE49-F238E27FC236}">
                  <a16:creationId xmlns:a16="http://schemas.microsoft.com/office/drawing/2014/main" id="{FAF63DB6-1232-CD61-B270-2550B16A2ADE}"/>
                </a:ext>
              </a:extLst>
            </p:cNvPr>
            <p:cNvGrpSpPr/>
            <p:nvPr/>
          </p:nvGrpSpPr>
          <p:grpSpPr>
            <a:xfrm>
              <a:off x="6384206" y="1981173"/>
              <a:ext cx="2247847" cy="3269614"/>
              <a:chOff x="6384206" y="1981173"/>
              <a:chExt cx="2247847" cy="3269614"/>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grpSp>
        <p:grpSp>
          <p:nvGrpSpPr>
            <p:cNvPr id="16" name="グループ化 15">
              <a:extLst>
                <a:ext uri="{FF2B5EF4-FFF2-40B4-BE49-F238E27FC236}">
                  <a16:creationId xmlns:a16="http://schemas.microsoft.com/office/drawing/2014/main" id="{86187E32-7369-18D1-411E-677B75080AEF}"/>
                </a:ext>
              </a:extLst>
            </p:cNvPr>
            <p:cNvGrpSpPr/>
            <p:nvPr/>
          </p:nvGrpSpPr>
          <p:grpSpPr>
            <a:xfrm>
              <a:off x="3458596" y="2343882"/>
              <a:ext cx="2247847" cy="2907489"/>
              <a:chOff x="3458596" y="2343882"/>
              <a:chExt cx="2247847" cy="2907489"/>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grpSp>
        <p:grpSp>
          <p:nvGrpSpPr>
            <p:cNvPr id="14" name="グループ化 13">
              <a:extLst>
                <a:ext uri="{FF2B5EF4-FFF2-40B4-BE49-F238E27FC236}">
                  <a16:creationId xmlns:a16="http://schemas.microsoft.com/office/drawing/2014/main" id="{BE3129DB-471D-1BFC-F14D-CDF44DE80B5E}"/>
                </a:ext>
              </a:extLst>
            </p:cNvPr>
            <p:cNvGrpSpPr/>
            <p:nvPr/>
          </p:nvGrpSpPr>
          <p:grpSpPr>
            <a:xfrm>
              <a:off x="532986" y="2841735"/>
              <a:ext cx="2247847" cy="2409636"/>
              <a:chOff x="532986" y="2841735"/>
              <a:chExt cx="2247847" cy="2409636"/>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grpSp>
      </p:gr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ja-JP" sz="2600" spc="-30" dirty="0">
                <a:latin typeface="HGPｺﾞｼｯｸE" panose="020B0900000000000000" pitchFamily="50" charset="-128"/>
                <a:ea typeface="HGPｺﾞｼｯｸE" panose="020B0900000000000000" pitchFamily="50" charset="-128"/>
              </a:rPr>
              <a:t>941,000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black">
          <a:xfrm>
            <a:off x="193201" y="910996"/>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a:t>
            </a:r>
            <a:r>
              <a:rPr lang="ja-JP" altLang="en-US" sz="1600" noProof="0" dirty="0">
                <a:solidFill>
                  <a:srgbClr val="F25044"/>
                </a:solidFill>
                <a:latin typeface="HGPｺﾞｼｯｸE" panose="020B0900000000000000" pitchFamily="50" charset="-128"/>
                <a:ea typeface="HGPｺﾞｼｯｸE" panose="020B0900000000000000" pitchFamily="50" charset="-128"/>
              </a:rPr>
              <a:t>４</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年度）</a:t>
            </a:r>
          </a:p>
          <a:p>
            <a:pPr marL="0" marR="0" lvl="0" indent="0" defTabSz="914400" eaLnBrk="1" latinLnBrk="0" hangingPunct="1">
              <a:lnSpc>
                <a:spcPct val="123000"/>
              </a:lnSpc>
              <a:spcBef>
                <a:spcPct val="0"/>
              </a:spcBef>
              <a:buClrTx/>
              <a:buSzTx/>
              <a:buNone/>
              <a:tabLst/>
              <a:defRPr/>
            </a:pPr>
            <a:r>
              <a:rPr lang="ja-JP" altLang="en-US" sz="1700" dirty="0">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latin typeface="HGPｺﾞｼｯｸE" panose="020B0900000000000000" pitchFamily="50" charset="-128"/>
                <a:ea typeface="HGPｺﾞｼｯｸE" panose="020B0900000000000000" pitchFamily="50" charset="-128"/>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fld id="{12C3962C-59A4-486A-8D44-A9781E017F69}" type="slidenum">
              <a:rPr lang="en-US" altLang="ja-JP" smtClean="0"/>
              <a:pPr>
                <a:defRPr/>
              </a:pPr>
              <a:t>8</a:t>
            </a:fld>
            <a:endParaRPr lang="en-US" altLang="ja-JP" dirty="0"/>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30955"/>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2234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32" name="テキスト ボックス 31">
            <a:extLst>
              <a:ext uri="{FF2B5EF4-FFF2-40B4-BE49-F238E27FC236}">
                <a16:creationId xmlns:a16="http://schemas.microsoft.com/office/drawing/2014/main" id="{F5426AE3-61ED-4FA4-8F61-D7FD498E452B}"/>
              </a:ext>
            </a:extLst>
          </p:cNvPr>
          <p:cNvSpPr txBox="1"/>
          <p:nvPr/>
        </p:nvSpPr>
        <p:spPr>
          <a:xfrm>
            <a:off x="5338363" y="1219777"/>
            <a:ext cx="5164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むしょう</a:t>
            </a:r>
          </a:p>
        </p:txBody>
      </p:sp>
    </p:spTree>
    <p:extLst>
      <p:ext uri="{BB962C8B-B14F-4D97-AF65-F5344CB8AC3E}">
        <p14:creationId xmlns:p14="http://schemas.microsoft.com/office/powerpoint/2010/main" val="254883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fill="hold"/>
                                        <p:tgtEl>
                                          <p:spTgt spid="55"/>
                                        </p:tgtEl>
                                        <p:attrNameLst>
                                          <p:attrName>ppt_x</p:attrName>
                                        </p:attrNameLst>
                                      </p:cBhvr>
                                      <p:tavLst>
                                        <p:tav tm="0">
                                          <p:val>
                                            <p:strVal val="#ppt_x"/>
                                          </p:val>
                                        </p:tav>
                                        <p:tav tm="100000">
                                          <p:val>
                                            <p:strVal val="#ppt_x"/>
                                          </p:val>
                                        </p:tav>
                                      </p:tavLst>
                                    </p:anim>
                                    <p:anim calcmode="lin" valueType="num">
                                      <p:cBhvr additive="base">
                                        <p:cTn id="47" dur="50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55" grpId="0"/>
      <p:bldP spid="57" grpId="0"/>
      <p:bldP spid="59" grpId="0"/>
      <p:bldP spid="63" grpId="0"/>
      <p:bldP spid="13" grpId="0"/>
      <p:bldP spid="12"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2516266"/>
          </a:xfrm>
          <a:prstGeom prst="rect">
            <a:avLst/>
          </a:prstGeom>
          <a:noFill/>
        </p:spPr>
        <p:txBody>
          <a:bodyPr wrap="square" rtlCol="0">
            <a:spAutoFit/>
          </a:bodyPr>
          <a:lstStyle/>
          <a:p>
            <a:pPr>
              <a:lnSpc>
                <a:spcPct val="130000"/>
              </a:lnSpc>
            </a:pPr>
            <a:r>
              <a:rPr kumimoji="1" lang="ja-JP" altLang="en-US" sz="2400" dirty="0">
                <a:solidFill>
                  <a:srgbClr val="F25044"/>
                </a:solidFill>
                <a:latin typeface="HGPｺﾞｼｯｸE" panose="020B0900000000000000" pitchFamily="50" charset="-128"/>
                <a:ea typeface="HGPｺﾞｼｯｸE" panose="020B0900000000000000" pitchFamily="50" charset="-128"/>
              </a:rPr>
              <a:t>税金の使いみち</a:t>
            </a:r>
          </a:p>
          <a:p>
            <a:pPr>
              <a:lnSpc>
                <a:spcPct val="130000"/>
              </a:lnSpc>
            </a:pPr>
            <a:r>
              <a:rPr kumimoji="1" lang="ja-JP" altLang="en-US" sz="20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20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20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2000" dirty="0">
                <a:latin typeface="HGPｺﾞｼｯｸE" panose="020B0900000000000000" pitchFamily="50" charset="-128"/>
                <a:ea typeface="HGPｺﾞｼｯｸE" panose="020B0900000000000000" pitchFamily="50" charset="-128"/>
              </a:rPr>
              <a:t>負担するのが「</a:t>
            </a:r>
            <a:r>
              <a:rPr kumimoji="1" lang="ja-JP" altLang="en-US" sz="2000" dirty="0">
                <a:solidFill>
                  <a:srgbClr val="FF0000"/>
                </a:solidFill>
                <a:latin typeface="HGPｺﾞｼｯｸE" panose="020B0900000000000000" pitchFamily="50" charset="-128"/>
                <a:ea typeface="HGPｺﾞｼｯｸE" panose="020B0900000000000000" pitchFamily="50" charset="-128"/>
              </a:rPr>
              <a:t>税金</a:t>
            </a:r>
            <a:r>
              <a:rPr kumimoji="1" lang="ja-JP" altLang="en-US" sz="2000" dirty="0">
                <a:latin typeface="HGPｺﾞｼｯｸE" panose="020B0900000000000000" pitchFamily="50" charset="-128"/>
                <a:ea typeface="HGPｺﾞｼｯｸE" panose="020B0900000000000000" pitchFamily="50" charset="-128"/>
              </a:rPr>
              <a:t>」です。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fld id="{B4FF24B8-A4B8-4B7E-AA3A-FE4BA14E6524}" type="slidenum">
              <a:rPr lang="en-US" altLang="ja-JP" smtClean="0"/>
              <a:pPr>
                <a:defRPr/>
              </a:pPr>
              <a:t>9</a:t>
            </a:fld>
            <a:endParaRPr lang="en-US" altLang="ja-JP"/>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215025" y="3437379"/>
            <a:ext cx="6808947" cy="2111811"/>
            <a:chOff x="886026" y="2683312"/>
            <a:chExt cx="6808947"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886026" y="2683312"/>
              <a:ext cx="6713950"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933186" y="2840689"/>
              <a:ext cx="6761787" cy="1514645"/>
            </a:xfrm>
            <a:prstGeom prst="rect">
              <a:avLst/>
            </a:prstGeom>
            <a:noFill/>
          </p:spPr>
          <p:txBody>
            <a:bodyPr wrap="none" rtlCol="0">
              <a:spAutoFit/>
            </a:bodyPr>
            <a:lstStyle/>
            <a:p>
              <a:pPr algn="ctr">
                <a:lnSpc>
                  <a:spcPct val="140000"/>
                </a:lnSpc>
              </a:pPr>
              <a:r>
                <a:rPr kumimoji="1" lang="ja-JP" altLang="en-US" sz="32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32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3200" dirty="0">
                  <a:latin typeface="HGPｺﾞｼｯｸE" panose="020B0900000000000000" pitchFamily="50" charset="-128"/>
                  <a:ea typeface="HGPｺﾞｼｯｸE" panose="020B0900000000000000" pitchFamily="50" charset="-128"/>
                </a:rPr>
                <a:t>「</a:t>
              </a:r>
              <a:r>
                <a:rPr kumimoji="1" lang="ja-JP" altLang="en-US" sz="4000" dirty="0">
                  <a:solidFill>
                    <a:srgbClr val="FF0000"/>
                  </a:solidFill>
                  <a:latin typeface="HGPｺﾞｼｯｸE" panose="020B0900000000000000" pitchFamily="50" charset="-128"/>
                  <a:ea typeface="HGPｺﾞｼｯｸE" panose="020B0900000000000000" pitchFamily="50" charset="-128"/>
                </a:rPr>
                <a:t>会費</a:t>
              </a:r>
              <a:r>
                <a:rPr kumimoji="1" lang="ja-JP" altLang="en-US" sz="3200" dirty="0">
                  <a:latin typeface="HGPｺﾞｼｯｸE" panose="020B0900000000000000" pitchFamily="50" charset="-128"/>
                  <a:ea typeface="HGPｺﾞｼｯｸE" panose="020B0900000000000000" pitchFamily="50" charset="-128"/>
                </a:rPr>
                <a:t>」のようなもの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2782996" y="1742274"/>
            <a:ext cx="1867498" cy="227937"/>
            <a:chOff x="2782996" y="1686853"/>
            <a:chExt cx="1867498" cy="227937"/>
          </a:xfrm>
        </p:grpSpPr>
        <p:sp>
          <p:nvSpPr>
            <p:cNvPr id="3" name="テキスト ボックス 2"/>
            <p:cNvSpPr txBox="1"/>
            <p:nvPr/>
          </p:nvSpPr>
          <p:spPr>
            <a:xfrm>
              <a:off x="2782996" y="1699346"/>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3481826" y="1699346"/>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4124800" y="1686853"/>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8727" y="4414899"/>
            <a:ext cx="1692595" cy="2016121"/>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493840"/>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23972" y="4384556"/>
            <a:ext cx="777299" cy="1552331"/>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00213" y="4414900"/>
            <a:ext cx="777299" cy="2016120"/>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6336099" y="2511201"/>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22BB18DD0CE774DB4381774B6E8548A" ma:contentTypeVersion="5" ma:contentTypeDescription="新しいドキュメントを作成します。" ma:contentTypeScope="" ma:versionID="348432d07b17b8b948db3fc56049fd19">
  <xsd:schema xmlns:xsd="http://www.w3.org/2001/XMLSchema" xmlns:xs="http://www.w3.org/2001/XMLSchema" xmlns:p="http://schemas.microsoft.com/office/2006/metadata/properties" xmlns:ns2="a71f16f4-320e-4546-bfac-0683bdbd6a67" targetNamespace="http://schemas.microsoft.com/office/2006/metadata/properties" ma:root="true" ma:fieldsID="380992111fd3a96dc96ceaacab1dd417" ns2:_="">
    <xsd:import namespace="a71f16f4-320e-4546-bfac-0683bdbd6a67"/>
    <xsd:element name="properties">
      <xsd:complexType>
        <xsd:sequence>
          <xsd:element name="documentManagement">
            <xsd:complexType>
              <xsd:all>
                <xsd:element ref="ns2:SharedWithUsers" minOccurs="0"/>
                <xsd:element ref="ns2:SharedWithDetails" minOccurs="0"/>
                <xsd:element ref="ns2:Lang_comu"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1f16f4-320e-4546-bfac-0683bdbd6a6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Lang_comu" ma:index="10" nillable="true" ma:displayName="Lang_comu" ma:default="ja" ma:indexed="true" ma:internalName="Lang_comu">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_comu xmlns="a71f16f4-320e-4546-bfac-0683bdbd6a67">ja</Lang_comu>
  </documentManagement>
</p:properties>
</file>

<file path=customXml/itemProps1.xml><?xml version="1.0" encoding="utf-8"?>
<ds:datastoreItem xmlns:ds="http://schemas.openxmlformats.org/officeDocument/2006/customXml" ds:itemID="{91B50B90-19ED-4848-B69C-8DC88C79827C}">
  <ds:schemaRefs>
    <ds:schemaRef ds:uri="http://schemas.microsoft.com/sharepoint/v3/contenttype/forms"/>
  </ds:schemaRefs>
</ds:datastoreItem>
</file>

<file path=customXml/itemProps2.xml><?xml version="1.0" encoding="utf-8"?>
<ds:datastoreItem xmlns:ds="http://schemas.openxmlformats.org/officeDocument/2006/customXml" ds:itemID="{3E82C011-CC68-47B6-9A07-34117588C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1f16f4-320e-4546-bfac-0683bdbd6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7217FA-0208-4749-87E3-82E57DC6E338}">
  <ds:schemaRefs>
    <ds:schemaRef ds:uri="http://schemas.microsoft.com/office/2006/metadata/properties"/>
    <ds:schemaRef ds:uri="http://schemas.microsoft.com/office/infopath/2007/PartnerControls"/>
    <ds:schemaRef ds:uri="a71f16f4-320e-4546-bfac-0683bdbd6a67"/>
  </ds:schemaRefs>
</ds:datastoreItem>
</file>

<file path=docProps/app.xml><?xml version="1.0" encoding="utf-8"?>
<Properties xmlns="http://schemas.openxmlformats.org/officeDocument/2006/extended-properties" xmlns:vt="http://schemas.openxmlformats.org/officeDocument/2006/docPropsVTypes">
  <Template>Office Theme</Template>
  <TotalTime>394</TotalTime>
  <Words>1878</Words>
  <Application>Microsoft Office PowerPoint</Application>
  <PresentationFormat>画面に合わせる (4:3)</PresentationFormat>
  <Paragraphs>406</Paragraphs>
  <Slides>15</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HGPｺﾞｼｯｸM</vt:lpstr>
      <vt:lpstr>HGP創英角ｺﾞｼｯｸUB</vt:lpstr>
      <vt:lpstr>Arial</vt:lpstr>
      <vt:lpstr>HGPｺﾞｼｯｸE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Yoshimura</dc:creator>
  <cp:lastModifiedBy>axc user10</cp:lastModifiedBy>
  <cp:revision>38</cp:revision>
  <dcterms:created xsi:type="dcterms:W3CDTF">2024-03-27T07:25:40Z</dcterms:created>
  <dcterms:modified xsi:type="dcterms:W3CDTF">2026-03-20T05:29:59Z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0x010100822BB18DD0CE774DB4381774B6E8548A</vt:lpwstr>
  </property>
</Properties>
</file>