
<file path=[Content_Types].xml><?xml version="1.0" encoding="utf-8"?>
<Types xmlns="http://schemas.openxmlformats.org/package/2006/content-types">
  <Default ContentType="image/jpeg" Extension="jpg"/>
  <Default ContentType="application/vnd.openxmlformats-officedocument.spreadsheetml.sheet" Extension="xlsx"/>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ms-office.chartcolorstyle+xml" PartName="/ppt/charts/colors2.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ms-office.chartstyle+xml" PartName="/ppt/charts/style2.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9144000"/>
  <p:notesSz cx="6735750" cy="9866300"/>
  <p:embeddedFontLst>
    <p:embeddedFont>
      <p:font typeface="Helvetica Neue"/>
      <p:regular r:id="rId24"/>
      <p:bold r:id="rId25"/>
      <p:italic r:id="rId26"/>
      <p:boldItalic r:id="rId27"/>
    </p:embeddedFont>
    <p:embeddedFont>
      <p:font typeface="Noto Sans JP"/>
      <p:regular r:id="rId28"/>
      <p:bold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0" roundtripDataSignature="AMtx7mhEK4lePlhBUrFClbDqDUSujMxr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HelveticaNeue-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HelveticaNeue-italic.fntdata"/><Relationship Id="rId25" Type="http://schemas.openxmlformats.org/officeDocument/2006/relationships/font" Target="fonts/HelveticaNeue-bold.fntdata"/><Relationship Id="rId28" Type="http://schemas.openxmlformats.org/officeDocument/2006/relationships/font" Target="fonts/NotoSansJP-regular.fntdata"/><Relationship Id="rId27" Type="http://schemas.openxmlformats.org/officeDocument/2006/relationships/font" Target="fonts/HelveticaNeue-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NotoSansJP-bold.fntdata"/><Relationship Id="rId7" Type="http://schemas.openxmlformats.org/officeDocument/2006/relationships/slide" Target="slides/slide3.xml"/><Relationship Id="rId8" Type="http://schemas.openxmlformats.org/officeDocument/2006/relationships/slide" Target="slides/slide4.xml"/><Relationship Id="rId3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FF9966"/>
              </a:solidFill>
              <a:ln w="6350">
                <a:solidFill>
                  <a:schemeClr val="bg1"/>
                </a:solidFill>
              </a:ln>
              <a:effectLst/>
            </c:spPr>
            <c:extLst>
              <c:ext xmlns:c16="http://schemas.microsoft.com/office/drawing/2014/chart" uri="{C3380CC4-5D6E-409C-BE32-E72D297353CC}">
                <c16:uniqueId val="{00000001-D3E2-4A63-9ED4-028904819BA3}"/>
              </c:ext>
            </c:extLst>
          </c:dPt>
          <c:dPt>
            <c:idx val="1"/>
            <c:bubble3D val="0"/>
            <c:spPr>
              <a:solidFill>
                <a:srgbClr val="5FC164"/>
              </a:solidFill>
              <a:ln w="6350">
                <a:solidFill>
                  <a:schemeClr val="bg1"/>
                </a:solidFill>
              </a:ln>
              <a:effectLst/>
            </c:spPr>
            <c:extLst>
              <c:ext xmlns:c16="http://schemas.microsoft.com/office/drawing/2014/chart" uri="{C3380CC4-5D6E-409C-BE32-E72D297353CC}">
                <c16:uniqueId val="{00000003-D3E2-4A63-9ED4-028904819BA3}"/>
              </c:ext>
            </c:extLst>
          </c:dPt>
          <c:dPt>
            <c:idx val="2"/>
            <c:bubble3D val="0"/>
            <c:spPr>
              <a:solidFill>
                <a:srgbClr val="AEAEAE"/>
              </a:solidFill>
              <a:ln w="6350">
                <a:solidFill>
                  <a:schemeClr val="bg1"/>
                </a:solidFill>
              </a:ln>
              <a:effectLst/>
            </c:spPr>
            <c:extLst>
              <c:ext xmlns:c16="http://schemas.microsoft.com/office/drawing/2014/chart" uri="{C3380CC4-5D6E-409C-BE32-E72D297353CC}">
                <c16:uniqueId val="{00000005-D3E2-4A63-9ED4-028904819BA3}"/>
              </c:ext>
            </c:extLst>
          </c:dPt>
          <c:dPt>
            <c:idx val="3"/>
            <c:bubble3D val="0"/>
            <c:spPr>
              <a:solidFill>
                <a:srgbClr val="FFCCCC"/>
              </a:solidFill>
              <a:ln w="6350">
                <a:solidFill>
                  <a:schemeClr val="bg1"/>
                </a:solidFill>
              </a:ln>
              <a:effectLst/>
            </c:spPr>
            <c:extLst>
              <c:ext xmlns:c16="http://schemas.microsoft.com/office/drawing/2014/chart" uri="{C3380CC4-5D6E-409C-BE32-E72D297353CC}">
                <c16:uniqueId val="{00000007-D3E2-4A63-9ED4-028904819BA3}"/>
              </c:ext>
            </c:extLst>
          </c:dPt>
          <c:dPt>
            <c:idx val="4"/>
            <c:bubble3D val="0"/>
            <c:spPr>
              <a:solidFill>
                <a:srgbClr val="FF9966"/>
              </a:solidFill>
              <a:ln w="6350">
                <a:solidFill>
                  <a:schemeClr val="bg1"/>
                </a:solidFill>
              </a:ln>
              <a:effectLst/>
            </c:spPr>
            <c:extLst>
              <c:ext xmlns:c16="http://schemas.microsoft.com/office/drawing/2014/chart" uri="{C3380CC4-5D6E-409C-BE32-E72D297353CC}">
                <c16:uniqueId val="{00000009-D3E2-4A63-9ED4-028904819BA3}"/>
              </c:ext>
            </c:extLst>
          </c:dPt>
          <c:dPt>
            <c:idx val="5"/>
            <c:bubble3D val="0"/>
            <c:spPr>
              <a:solidFill>
                <a:srgbClr val="A79CD8"/>
              </a:solidFill>
              <a:ln w="6350">
                <a:solidFill>
                  <a:schemeClr val="bg1"/>
                </a:solidFill>
              </a:ln>
              <a:effectLst/>
            </c:spPr>
            <c:extLst>
              <c:ext xmlns:c16="http://schemas.microsoft.com/office/drawing/2014/chart" uri="{C3380CC4-5D6E-409C-BE32-E72D297353CC}">
                <c16:uniqueId val="{0000000B-D3E2-4A63-9ED4-028904819BA3}"/>
              </c:ext>
            </c:extLst>
          </c:dPt>
          <c:dPt>
            <c:idx val="6"/>
            <c:bubble3D val="0"/>
            <c:spPr>
              <a:solidFill>
                <a:srgbClr val="C0C0C0"/>
              </a:solidFill>
              <a:ln w="6350">
                <a:solidFill>
                  <a:schemeClr val="bg1"/>
                </a:solidFill>
              </a:ln>
              <a:effectLst/>
            </c:spPr>
            <c:extLst>
              <c:ext xmlns:c16="http://schemas.microsoft.com/office/drawing/2014/chart" uri="{C3380CC4-5D6E-409C-BE32-E72D297353CC}">
                <c16:uniqueId val="{0000000D-D3E2-4A63-9ED4-028904819BA3}"/>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D3E2-4A63-9ED4-028904819BA3}"/>
              </c:ext>
            </c:extLst>
          </c:dPt>
          <c:val>
            <c:numRef>
              <c:f>Sheet1!$B$2:$B$4</c:f>
              <c:numCache>
                <c:formatCode>General</c:formatCode>
                <c:ptCount val="3"/>
                <c:pt idx="0">
                  <c:v>67.599999999999994</c:v>
                </c:pt>
                <c:pt idx="1">
                  <c:v>24.9</c:v>
                </c:pt>
                <c:pt idx="2">
                  <c:v>7.6</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税金</c:v>
                      </c:pt>
                      <c:pt idx="1">
                        <c:v>公債金</c:v>
                      </c:pt>
                      <c:pt idx="2">
                        <c:v>そのほか</c:v>
                      </c:pt>
                    </c:strCache>
                  </c:strRef>
                </c15:cat>
              </c15:filteredCategoryTitle>
            </c:ext>
            <c:ext xmlns:c16="http://schemas.microsoft.com/office/drawing/2014/chart" uri="{C3380CC4-5D6E-409C-BE32-E72D297353CC}">
              <c16:uniqueId val="{00000010-D3E2-4A63-9ED4-028904819BA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6350">
              <a:solidFill>
                <a:schemeClr val="bg1"/>
              </a:solidFill>
            </a:ln>
          </c:spPr>
          <c:dPt>
            <c:idx val="0"/>
            <c:bubble3D val="0"/>
            <c:spPr>
              <a:solidFill>
                <a:srgbClr val="EEC92E"/>
              </a:solidFill>
              <a:ln w="6350">
                <a:solidFill>
                  <a:schemeClr val="bg1"/>
                </a:solidFill>
              </a:ln>
              <a:effectLst/>
            </c:spPr>
            <c:extLst>
              <c:ext xmlns:c16="http://schemas.microsoft.com/office/drawing/2014/chart" uri="{C3380CC4-5D6E-409C-BE32-E72D297353CC}">
                <c16:uniqueId val="{00000001-E4BF-49DD-9198-47C38AE28DA1}"/>
              </c:ext>
            </c:extLst>
          </c:dPt>
          <c:dPt>
            <c:idx val="1"/>
            <c:bubble3D val="0"/>
            <c:spPr>
              <a:solidFill>
                <a:srgbClr val="6AE2FE"/>
              </a:solidFill>
              <a:ln w="6350">
                <a:solidFill>
                  <a:schemeClr val="bg1"/>
                </a:solidFill>
              </a:ln>
              <a:effectLst/>
            </c:spPr>
            <c:extLst>
              <c:ext xmlns:c16="http://schemas.microsoft.com/office/drawing/2014/chart" uri="{C3380CC4-5D6E-409C-BE32-E72D297353CC}">
                <c16:uniqueId val="{00000003-E4BF-49DD-9198-47C38AE28DA1}"/>
              </c:ext>
            </c:extLst>
          </c:dPt>
          <c:dPt>
            <c:idx val="2"/>
            <c:bubble3D val="0"/>
            <c:spPr>
              <a:solidFill>
                <a:srgbClr val="99D80E"/>
              </a:solidFill>
              <a:ln w="6350">
                <a:solidFill>
                  <a:schemeClr val="bg1"/>
                </a:solidFill>
              </a:ln>
              <a:effectLst/>
            </c:spPr>
            <c:extLst>
              <c:ext xmlns:c16="http://schemas.microsoft.com/office/drawing/2014/chart" uri="{C3380CC4-5D6E-409C-BE32-E72D297353CC}">
                <c16:uniqueId val="{00000005-E4BF-49DD-9198-47C38AE28DA1}"/>
              </c:ext>
            </c:extLst>
          </c:dPt>
          <c:dPt>
            <c:idx val="3"/>
            <c:bubble3D val="0"/>
            <c:spPr>
              <a:solidFill>
                <a:srgbClr val="C38765"/>
              </a:solidFill>
              <a:ln w="6350">
                <a:solidFill>
                  <a:schemeClr val="bg1"/>
                </a:solidFill>
              </a:ln>
              <a:effectLst/>
            </c:spPr>
            <c:extLst>
              <c:ext xmlns:c16="http://schemas.microsoft.com/office/drawing/2014/chart" uri="{C3380CC4-5D6E-409C-BE32-E72D297353CC}">
                <c16:uniqueId val="{00000007-E4BF-49DD-9198-47C38AE28DA1}"/>
              </c:ext>
            </c:extLst>
          </c:dPt>
          <c:dPt>
            <c:idx val="4"/>
            <c:bubble3D val="0"/>
            <c:spPr>
              <a:solidFill>
                <a:srgbClr val="A79CD8"/>
              </a:solidFill>
              <a:ln w="6350">
                <a:solidFill>
                  <a:schemeClr val="bg1"/>
                </a:solidFill>
              </a:ln>
              <a:effectLst/>
            </c:spPr>
            <c:extLst>
              <c:ext xmlns:c16="http://schemas.microsoft.com/office/drawing/2014/chart" uri="{C3380CC4-5D6E-409C-BE32-E72D297353CC}">
                <c16:uniqueId val="{00000009-E4BF-49DD-9198-47C38AE28DA1}"/>
              </c:ext>
            </c:extLst>
          </c:dPt>
          <c:dPt>
            <c:idx val="5"/>
            <c:bubble3D val="0"/>
            <c:spPr>
              <a:solidFill>
                <a:srgbClr val="FFABAB"/>
              </a:solidFill>
              <a:ln w="6350">
                <a:solidFill>
                  <a:schemeClr val="bg1"/>
                </a:solidFill>
              </a:ln>
              <a:effectLst/>
            </c:spPr>
            <c:extLst>
              <c:ext xmlns:c16="http://schemas.microsoft.com/office/drawing/2014/chart" uri="{C3380CC4-5D6E-409C-BE32-E72D297353CC}">
                <c16:uniqueId val="{0000000B-E4BF-49DD-9198-47C38AE28DA1}"/>
              </c:ext>
            </c:extLst>
          </c:dPt>
          <c:dPt>
            <c:idx val="6"/>
            <c:bubble3D val="0"/>
            <c:spPr>
              <a:solidFill>
                <a:srgbClr val="C89172"/>
              </a:solidFill>
              <a:ln w="6350">
                <a:solidFill>
                  <a:schemeClr val="bg1"/>
                </a:solidFill>
              </a:ln>
              <a:effectLst/>
            </c:spPr>
            <c:extLst>
              <c:ext xmlns:c16="http://schemas.microsoft.com/office/drawing/2014/chart" uri="{C3380CC4-5D6E-409C-BE32-E72D297353CC}">
                <c16:uniqueId val="{0000000D-E4BF-49DD-9198-47C38AE28DA1}"/>
              </c:ext>
            </c:extLst>
          </c:dPt>
          <c:dPt>
            <c:idx val="7"/>
            <c:bubble3D val="0"/>
            <c:spPr>
              <a:solidFill>
                <a:srgbClr val="C0C0C0"/>
              </a:solidFill>
              <a:ln w="6350">
                <a:solidFill>
                  <a:schemeClr val="bg1"/>
                </a:solidFill>
              </a:ln>
              <a:effectLst/>
            </c:spPr>
            <c:extLst>
              <c:ext xmlns:c16="http://schemas.microsoft.com/office/drawing/2014/chart" uri="{C3380CC4-5D6E-409C-BE32-E72D297353CC}">
                <c16:uniqueId val="{0000000F-E4BF-49DD-9198-47C38AE28DA1}"/>
              </c:ext>
            </c:extLst>
          </c:dPt>
          <c:val>
            <c:numRef>
              <c:f>Sheet1!$B$2:$B$7</c:f>
              <c:numCache>
                <c:formatCode>General</c:formatCode>
                <c:ptCount val="6"/>
                <c:pt idx="0">
                  <c:v>33.200000000000003</c:v>
                </c:pt>
                <c:pt idx="1">
                  <c:v>5.3</c:v>
                </c:pt>
                <c:pt idx="2">
                  <c:v>4.9000000000000004</c:v>
                </c:pt>
                <c:pt idx="3">
                  <c:v>15.7</c:v>
                </c:pt>
                <c:pt idx="4">
                  <c:v>16.399999999999999</c:v>
                </c:pt>
                <c:pt idx="5">
                  <c:v>24.5</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総額</c:v>
                      </c:pt>
                    </c:strCache>
                  </c:strRef>
                </c15:tx>
              </c15:filteredSeriesTitle>
            </c:ext>
            <c:ext xmlns:c15="http://schemas.microsoft.com/office/drawing/2012/chart" uri="{02D57815-91ED-43cb-92C2-25804820EDAC}">
              <c15:filteredCategoryTitle>
                <c15:cat>
                  <c:strRef>
                    <c:extLst>
                      <c:ext uri="{02D57815-91ED-43cb-92C2-25804820EDAC}">
                        <c15:formulaRef>
                          <c15:sqref>Sheet1!$A$2:$A$7</c15:sqref>
                        </c15:formulaRef>
                      </c:ext>
                    </c:extLst>
                    <c:strCache>
                      <c:ptCount val="6"/>
                      <c:pt idx="0">
                        <c:v>わたしたちの健康や生活を 守るために（社会保障）</c:v>
                      </c:pt>
                      <c:pt idx="1">
                        <c:v>道路や住宅などの 整備のために（公共事業）</c:v>
                      </c:pt>
                      <c:pt idx="2">
                        <c:v>教育や科学技術をさかんにするために（文教及び科学振興）</c:v>
                      </c:pt>
                      <c:pt idx="3">
                        <c:v>そのほか（防衛関係費・その他）</c:v>
                      </c:pt>
                      <c:pt idx="4">
                        <c:v>都道府県や市区町村の財政をおぎなうために（地方交付税交付金等）</c:v>
                      </c:pt>
                      <c:pt idx="5">
                        <c:v>国の借金を返したり利子を払ったりするために（国債費）</c:v>
                      </c:pt>
                    </c:strCache>
                  </c:strRef>
                </c15:cat>
              </c15:filteredCategoryTitle>
            </c:ext>
            <c:ext xmlns:c16="http://schemas.microsoft.com/office/drawing/2014/chart" uri="{C3380CC4-5D6E-409C-BE32-E72D297353CC}">
              <c16:uniqueId val="{00000010-E4BF-49DD-9198-47C38AE28DA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0" name="Google Shape;120;p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1" name="Google Shape;121;p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g3d0c0de8811_1_204: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3" name="Google Shape;573;g3d0c0de8811_1_204: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8" name="Shape 628"/>
        <p:cNvGrpSpPr/>
        <p:nvPr/>
      </p:nvGrpSpPr>
      <p:grpSpPr>
        <a:xfrm>
          <a:off x="0" y="0"/>
          <a:ext cx="0" cy="0"/>
          <a:chOff x="0" y="0"/>
          <a:chExt cx="0" cy="0"/>
        </a:xfrm>
      </p:grpSpPr>
      <p:sp>
        <p:nvSpPr>
          <p:cNvPr id="629" name="Google Shape;629;p7: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0" name="Google Shape;630;p7: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p7: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p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2" name="Google Shape;682;p8: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9: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4" name="Google Shape;714;p9: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
        <p:nvSpPr>
          <p:cNvPr id="715" name="Google Shape;715;p9: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2" name="Shape 732"/>
        <p:cNvGrpSpPr/>
        <p:nvPr/>
      </p:nvGrpSpPr>
      <p:grpSpPr>
        <a:xfrm>
          <a:off x="0" y="0"/>
          <a:ext cx="0" cy="0"/>
          <a:chOff x="0" y="0"/>
          <a:chExt cx="0" cy="0"/>
        </a:xfrm>
      </p:grpSpPr>
      <p:sp>
        <p:nvSpPr>
          <p:cNvPr id="733" name="Google Shape;733;p10: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4" name="Google Shape;734;p10: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11: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90" name="Google Shape;790;p11: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1" name="Google Shape;791;p11: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0" name="Shape 820"/>
        <p:cNvGrpSpPr/>
        <p:nvPr/>
      </p:nvGrpSpPr>
      <p:grpSpPr>
        <a:xfrm>
          <a:off x="0" y="0"/>
          <a:ext cx="0" cy="0"/>
          <a:chOff x="0" y="0"/>
          <a:chExt cx="0" cy="0"/>
        </a:xfrm>
      </p:grpSpPr>
      <p:sp>
        <p:nvSpPr>
          <p:cNvPr id="821" name="Google Shape;821;p1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2" name="Google Shape;822;p1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3" name="Google Shape;823;p12: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1" name="Shape 831"/>
        <p:cNvGrpSpPr/>
        <p:nvPr/>
      </p:nvGrpSpPr>
      <p:grpSpPr>
        <a:xfrm>
          <a:off x="0" y="0"/>
          <a:ext cx="0" cy="0"/>
          <a:chOff x="0" y="0"/>
          <a:chExt cx="0" cy="0"/>
        </a:xfrm>
      </p:grpSpPr>
      <p:sp>
        <p:nvSpPr>
          <p:cNvPr id="832" name="Google Shape;832;g3d0ff934628_0_0:notes"/>
          <p:cNvSpPr txBox="1"/>
          <p:nvPr>
            <p:ph idx="1" type="body"/>
          </p:nvPr>
        </p:nvSpPr>
        <p:spPr>
          <a:xfrm>
            <a:off x="673577" y="4748163"/>
            <a:ext cx="5388600" cy="38850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3" name="Google Shape;833;g3d0ff934628_0_0:notes"/>
          <p:cNvSpPr/>
          <p:nvPr>
            <p:ph idx="2" type="sldImg"/>
          </p:nvPr>
        </p:nvSpPr>
        <p:spPr>
          <a:xfrm>
            <a:off x="1149350" y="1233488"/>
            <a:ext cx="4437000" cy="3329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p1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8" name="Google Shape;868;p1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1" name="Shape 891"/>
        <p:cNvGrpSpPr/>
        <p:nvPr/>
      </p:nvGrpSpPr>
      <p:grpSpPr>
        <a:xfrm>
          <a:off x="0" y="0"/>
          <a:ext cx="0" cy="0"/>
          <a:chOff x="0" y="0"/>
          <a:chExt cx="0" cy="0"/>
        </a:xfrm>
      </p:grpSpPr>
      <p:sp>
        <p:nvSpPr>
          <p:cNvPr id="892" name="Google Shape;892;p1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93" name="Google Shape;893;p15: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
        <p:nvSpPr>
          <p:cNvPr id="894" name="Google Shape;894;p1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2: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p2: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3:notes"/>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
        <p:nvSpPr>
          <p:cNvPr id="137" name="Google Shape;137;p3: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4: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p4: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5: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5:notes"/>
          <p:cNvSpPr/>
          <p:nvPr>
            <p:ph idx="2" type="sldImg"/>
          </p:nvPr>
        </p:nvSpPr>
        <p:spPr>
          <a:xfrm>
            <a:off x="1149350" y="1233488"/>
            <a:ext cx="443706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g3d0c0de8811_1_1: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6" name="Google Shape;366;g3d0c0de8811_1_1: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3d0c0de8811_1_52: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8" name="Google Shape;418;g3d0c0de8811_1_52: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g3d0c0de8811_1_111: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8" name="Google Shape;478;g3d0c0de8811_1_111: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3d0c0de8811_1_158:notes"/>
          <p:cNvSpPr txBox="1"/>
          <p:nvPr>
            <p:ph idx="1" type="body"/>
          </p:nvPr>
        </p:nvSpPr>
        <p:spPr>
          <a:xfrm>
            <a:off x="898100" y="4686493"/>
            <a:ext cx="4939500" cy="4439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g3d0c0de8811_1_158:notes"/>
          <p:cNvSpPr/>
          <p:nvPr>
            <p:ph idx="2" type="sldImg"/>
          </p:nvPr>
        </p:nvSpPr>
        <p:spPr>
          <a:xfrm>
            <a:off x="1122625" y="739972"/>
            <a:ext cx="4490400" cy="36999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 スライド">
  <p:cSld name="1_タイトル スライド">
    <p:bg>
      <p:bgPr>
        <a:blipFill>
          <a:blip r:embed="rId2">
            <a:alphaModFix/>
          </a:blip>
          <a:stretch>
            <a:fillRect/>
          </a:stretch>
        </a:blipFill>
      </p:bgPr>
    </p:bg>
    <p:spTree>
      <p:nvGrpSpPr>
        <p:cNvPr id="10" name="Shape 10"/>
        <p:cNvGrpSpPr/>
        <p:nvPr/>
      </p:nvGrpSpPr>
      <p:grpSpPr>
        <a:xfrm>
          <a:off x="0" y="0"/>
          <a:ext cx="0" cy="0"/>
          <a:chOff x="0" y="0"/>
          <a:chExt cx="0" cy="0"/>
        </a:xfrm>
      </p:grpSpPr>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タイトル スライド">
  <p:cSld name="6_タイトル スライド">
    <p:spTree>
      <p:nvGrpSpPr>
        <p:cNvPr id="86" name="Shape 86"/>
        <p:cNvGrpSpPr/>
        <p:nvPr/>
      </p:nvGrpSpPr>
      <p:grpSpPr>
        <a:xfrm>
          <a:off x="0" y="0"/>
          <a:ext cx="0" cy="0"/>
          <a:chOff x="0" y="0"/>
          <a:chExt cx="0" cy="0"/>
        </a:xfrm>
      </p:grpSpPr>
      <p:sp>
        <p:nvSpPr>
          <p:cNvPr id="87" name="Google Shape;87;p25"/>
          <p:cNvSpPr/>
          <p:nvPr/>
        </p:nvSpPr>
        <p:spPr>
          <a:xfrm>
            <a:off x="0" y="6489828"/>
            <a:ext cx="9144000" cy="261610"/>
          </a:xfrm>
          <a:prstGeom prst="rect">
            <a:avLst/>
          </a:prstGeom>
          <a:solidFill>
            <a:srgbClr val="FCED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88" name="Google Shape;88;p25"/>
          <p:cNvSpPr/>
          <p:nvPr/>
        </p:nvSpPr>
        <p:spPr>
          <a:xfrm>
            <a:off x="0" y="2564"/>
            <a:ext cx="9144000" cy="78630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89" name="Google Shape;89;p25"/>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90" name="Google Shape;90;p25"/>
          <p:cNvSpPr/>
          <p:nvPr/>
        </p:nvSpPr>
        <p:spPr>
          <a:xfrm>
            <a:off x="0" y="6743093"/>
            <a:ext cx="9144000" cy="114907"/>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 name="Google Shape;91;p25"/>
          <p:cNvSpPr/>
          <p:nvPr/>
        </p:nvSpPr>
        <p:spPr>
          <a:xfrm>
            <a:off x="8532440" y="6488990"/>
            <a:ext cx="611560" cy="254103"/>
          </a:xfrm>
          <a:prstGeom prst="round2SameRect">
            <a:avLst>
              <a:gd fmla="val 21588" name="adj1"/>
              <a:gd fmla="val 0" name="adj2"/>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2" name="Google Shape;92;p2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93" name="Google Shape;93;p25"/>
          <p:cNvGrpSpPr/>
          <p:nvPr/>
        </p:nvGrpSpPr>
        <p:grpSpPr>
          <a:xfrm>
            <a:off x="-40564" y="6007185"/>
            <a:ext cx="950844" cy="850815"/>
            <a:chOff x="-40566" y="5996310"/>
            <a:chExt cx="950844" cy="850815"/>
          </a:xfrm>
        </p:grpSpPr>
        <p:sp>
          <p:nvSpPr>
            <p:cNvPr id="94" name="Google Shape;94;p25"/>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5" name="Google Shape;95;p25"/>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6" name="Google Shape;96;p25"/>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F54F05"/>
                  </a:solidFill>
                  <a:latin typeface="Noto Sans JP"/>
                  <a:ea typeface="Noto Sans JP"/>
                  <a:cs typeface="Noto Sans JP"/>
                  <a:sym typeface="Noto Sans JP"/>
                </a:rPr>
                <a:t>もっと</a:t>
              </a:r>
              <a:endParaRPr b="1" i="0" sz="1500" u="none" cap="none" strike="noStrike">
                <a:solidFill>
                  <a:srgbClr val="F54F05"/>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F54F05"/>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タイトル スライド">
  <p:cSld name="7_タイトル スライド">
    <p:spTree>
      <p:nvGrpSpPr>
        <p:cNvPr id="97" name="Shape 97"/>
        <p:cNvGrpSpPr/>
        <p:nvPr/>
      </p:nvGrpSpPr>
      <p:grpSpPr>
        <a:xfrm>
          <a:off x="0" y="0"/>
          <a:ext cx="0" cy="0"/>
          <a:chOff x="0" y="0"/>
          <a:chExt cx="0" cy="0"/>
        </a:xfrm>
      </p:grpSpPr>
      <p:sp>
        <p:nvSpPr>
          <p:cNvPr id="98" name="Google Shape;98;p26"/>
          <p:cNvSpPr/>
          <p:nvPr/>
        </p:nvSpPr>
        <p:spPr>
          <a:xfrm>
            <a:off x="0" y="6489828"/>
            <a:ext cx="9144000" cy="261610"/>
          </a:xfrm>
          <a:prstGeom prst="rect">
            <a:avLst/>
          </a:prstGeom>
          <a:solidFill>
            <a:srgbClr val="E5E5F7"/>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99" name="Google Shape;99;p26"/>
          <p:cNvSpPr/>
          <p:nvPr/>
        </p:nvSpPr>
        <p:spPr>
          <a:xfrm>
            <a:off x="0" y="2564"/>
            <a:ext cx="9144000" cy="786303"/>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00" name="Google Shape;100;p26"/>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01" name="Google Shape;101;p26"/>
          <p:cNvSpPr/>
          <p:nvPr/>
        </p:nvSpPr>
        <p:spPr>
          <a:xfrm>
            <a:off x="0" y="6743093"/>
            <a:ext cx="9144000" cy="114907"/>
          </a:xfrm>
          <a:prstGeom prst="rect">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2" name="Google Shape;102;p26"/>
          <p:cNvSpPr/>
          <p:nvPr/>
        </p:nvSpPr>
        <p:spPr>
          <a:xfrm>
            <a:off x="8532440" y="6488990"/>
            <a:ext cx="611560" cy="254103"/>
          </a:xfrm>
          <a:prstGeom prst="round2SameRect">
            <a:avLst>
              <a:gd fmla="val 21588" name="adj1"/>
              <a:gd fmla="val 0" name="adj2"/>
            </a:avLst>
          </a:pr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26"/>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04" name="Google Shape;104;p26"/>
          <p:cNvSpPr/>
          <p:nvPr/>
        </p:nvSpPr>
        <p:spPr>
          <a:xfrm>
            <a:off x="2041126" y="103328"/>
            <a:ext cx="6131274" cy="584775"/>
          </a:xfrm>
          <a:prstGeom prst="roundRect">
            <a:avLst>
              <a:gd fmla="val 12936" name="adj"/>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105" name="Google Shape;105;p26"/>
          <p:cNvSpPr txBox="1"/>
          <p:nvPr/>
        </p:nvSpPr>
        <p:spPr>
          <a:xfrm>
            <a:off x="843129" y="75788"/>
            <a:ext cx="10053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検索</a:t>
            </a:r>
            <a:endParaRPr b="1" i="0" sz="1400" u="none" cap="none" strike="noStrike">
              <a:solidFill>
                <a:srgbClr val="000000"/>
              </a:solidFill>
              <a:latin typeface="Arial"/>
              <a:ea typeface="Arial"/>
              <a:cs typeface="Arial"/>
              <a:sym typeface="Arial"/>
            </a:endParaRPr>
          </a:p>
        </p:txBody>
      </p:sp>
      <p:grpSp>
        <p:nvGrpSpPr>
          <p:cNvPr id="106" name="Google Shape;106;p26"/>
          <p:cNvGrpSpPr/>
          <p:nvPr/>
        </p:nvGrpSpPr>
        <p:grpSpPr>
          <a:xfrm>
            <a:off x="-40564" y="6007185"/>
            <a:ext cx="950844" cy="850815"/>
            <a:chOff x="-40566" y="5996310"/>
            <a:chExt cx="950844" cy="850815"/>
          </a:xfrm>
        </p:grpSpPr>
        <p:sp>
          <p:nvSpPr>
            <p:cNvPr id="107" name="Google Shape;107;p26"/>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8" name="Google Shape;108;p26"/>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817DD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9" name="Google Shape;109;p26"/>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544EC6"/>
                  </a:solidFill>
                  <a:latin typeface="Noto Sans JP"/>
                  <a:ea typeface="Noto Sans JP"/>
                  <a:cs typeface="Noto Sans JP"/>
                  <a:sym typeface="Noto Sans JP"/>
                </a:rPr>
                <a:t>もっと</a:t>
              </a:r>
              <a:endParaRPr b="1" i="0" sz="1500" u="none" cap="none" strike="noStrike">
                <a:solidFill>
                  <a:srgbClr val="544EC6"/>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544EC6"/>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 スライド">
  <p:cSld name="タイトル スライド">
    <p:spTree>
      <p:nvGrpSpPr>
        <p:cNvPr id="110" name="Shape 110"/>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タイトル スライド">
  <p:cSld name="10_タイトル スライド">
    <p:spTree>
      <p:nvGrpSpPr>
        <p:cNvPr id="111" name="Shape 111"/>
        <p:cNvGrpSpPr/>
        <p:nvPr/>
      </p:nvGrpSpPr>
      <p:grpSpPr>
        <a:xfrm>
          <a:off x="0" y="0"/>
          <a:ext cx="0" cy="0"/>
          <a:chOff x="0" y="0"/>
          <a:chExt cx="0" cy="0"/>
        </a:xfrm>
      </p:grpSpPr>
      <p:sp>
        <p:nvSpPr>
          <p:cNvPr id="112" name="Google Shape;112;p28"/>
          <p:cNvSpPr/>
          <p:nvPr/>
        </p:nvSpPr>
        <p:spPr>
          <a:xfrm>
            <a:off x="0" y="6318585"/>
            <a:ext cx="9144000" cy="432853"/>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113" name="Google Shape;113;p28"/>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14" name="Google Shape;114;p2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15" name="Google Shape;115;p28"/>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6" name="Google Shape;116;p28"/>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17" name="Google Shape;117;p2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タイトル スライド">
  <p:cSld name="16_タイトル スライド">
    <p:spTree>
      <p:nvGrpSpPr>
        <p:cNvPr id="11" name="Shape 11"/>
        <p:cNvGrpSpPr/>
        <p:nvPr/>
      </p:nvGrpSpPr>
      <p:grpSpPr>
        <a:xfrm>
          <a:off x="0" y="0"/>
          <a:ext cx="0" cy="0"/>
          <a:chOff x="0" y="0"/>
          <a:chExt cx="0" cy="0"/>
        </a:xfrm>
      </p:grpSpPr>
      <p:sp>
        <p:nvSpPr>
          <p:cNvPr id="12" name="Google Shape;12;p18"/>
          <p:cNvSpPr/>
          <p:nvPr/>
        </p:nvSpPr>
        <p:spPr>
          <a:xfrm>
            <a:off x="201069" y="4978405"/>
            <a:ext cx="8785226" cy="1474931"/>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sp>
        <p:nvSpPr>
          <p:cNvPr id="13" name="Google Shape;13;p18"/>
          <p:cNvSpPr/>
          <p:nvPr/>
        </p:nvSpPr>
        <p:spPr>
          <a:xfrm>
            <a:off x="201070" y="2915520"/>
            <a:ext cx="4658812" cy="461257"/>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sp>
        <p:nvSpPr>
          <p:cNvPr id="14" name="Google Shape;14;p18"/>
          <p:cNvSpPr/>
          <p:nvPr/>
        </p:nvSpPr>
        <p:spPr>
          <a:xfrm>
            <a:off x="0" y="2564"/>
            <a:ext cx="9144000" cy="786303"/>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15" name="Google Shape;15;p18"/>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16" name="Google Shape;16;p18"/>
          <p:cNvSpPr/>
          <p:nvPr/>
        </p:nvSpPr>
        <p:spPr>
          <a:xfrm>
            <a:off x="0" y="6743093"/>
            <a:ext cx="9144000" cy="114907"/>
          </a:xfrm>
          <a:prstGeom prst="rect">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18"/>
          <p:cNvSpPr/>
          <p:nvPr/>
        </p:nvSpPr>
        <p:spPr>
          <a:xfrm>
            <a:off x="8532440" y="6488990"/>
            <a:ext cx="611560" cy="254103"/>
          </a:xfrm>
          <a:prstGeom prst="round2SameRect">
            <a:avLst>
              <a:gd fmla="val 21588" name="adj1"/>
              <a:gd fmla="val 0" name="adj2"/>
            </a:avLst>
          </a:prstGeom>
          <a:solidFill>
            <a:srgbClr val="416AE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1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
        <p:nvSpPr>
          <p:cNvPr id="19" name="Google Shape;19;p18"/>
          <p:cNvSpPr txBox="1"/>
          <p:nvPr>
            <p:ph idx="1" type="body"/>
          </p:nvPr>
        </p:nvSpPr>
        <p:spPr>
          <a:xfrm>
            <a:off x="205833" y="1459311"/>
            <a:ext cx="8775699" cy="78630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18"/>
          <p:cNvSpPr txBox="1"/>
          <p:nvPr/>
        </p:nvSpPr>
        <p:spPr>
          <a:xfrm>
            <a:off x="160379" y="960972"/>
            <a:ext cx="3669594"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416AED"/>
                </a:solidFill>
                <a:latin typeface="Noto Sans JP"/>
                <a:ea typeface="Noto Sans JP"/>
                <a:cs typeface="Noto Sans JP"/>
                <a:sym typeface="Noto Sans JP"/>
              </a:rPr>
              <a:t>1. </a:t>
            </a:r>
            <a:r>
              <a:rPr b="0" i="0" lang="ja-JP" sz="1800" u="none" cap="none" strike="noStrike">
                <a:solidFill>
                  <a:schemeClr val="dk1"/>
                </a:solidFill>
                <a:latin typeface="Noto Sans JP"/>
                <a:ea typeface="Noto Sans JP"/>
                <a:cs typeface="Noto Sans JP"/>
                <a:sym typeface="Noto Sans JP"/>
              </a:rPr>
              <a:t>知っている税金を書いてみよう</a:t>
            </a:r>
            <a:endParaRPr b="0" i="0" sz="1800" u="none" cap="none" strike="noStrike">
              <a:solidFill>
                <a:schemeClr val="dk1"/>
              </a:solidFill>
              <a:latin typeface="Noto Sans JP"/>
              <a:ea typeface="Noto Sans JP"/>
              <a:cs typeface="Noto Sans JP"/>
              <a:sym typeface="Noto Sans JP"/>
            </a:endParaRPr>
          </a:p>
        </p:txBody>
      </p:sp>
      <p:sp>
        <p:nvSpPr>
          <p:cNvPr id="21" name="Google Shape;21;p18"/>
          <p:cNvSpPr/>
          <p:nvPr/>
        </p:nvSpPr>
        <p:spPr>
          <a:xfrm>
            <a:off x="201069" y="1402016"/>
            <a:ext cx="8785226" cy="900000"/>
          </a:xfrm>
          <a:prstGeom prst="rect">
            <a:avLst/>
          </a:prstGeom>
          <a:noFill/>
          <a:ln cap="flat" cmpd="sng" w="12700">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sp>
        <p:nvSpPr>
          <p:cNvPr id="22" name="Google Shape;22;p18"/>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18"/>
          <p:cNvSpPr txBox="1"/>
          <p:nvPr/>
        </p:nvSpPr>
        <p:spPr>
          <a:xfrm>
            <a:off x="160379" y="2474476"/>
            <a:ext cx="7075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416AED"/>
                </a:solidFill>
                <a:latin typeface="Noto Sans JP"/>
                <a:ea typeface="Noto Sans JP"/>
                <a:cs typeface="Noto Sans JP"/>
                <a:sym typeface="Noto Sans JP"/>
              </a:rPr>
              <a:t>2. </a:t>
            </a:r>
            <a:r>
              <a:rPr b="0" i="0" lang="ja-JP" sz="1800" u="none" cap="none" strike="noStrike">
                <a:solidFill>
                  <a:schemeClr val="dk1"/>
                </a:solidFill>
                <a:latin typeface="Noto Sans JP"/>
                <a:ea typeface="Noto Sans JP"/>
                <a:cs typeface="Noto Sans JP"/>
                <a:sym typeface="Noto Sans JP"/>
              </a:rPr>
              <a:t>税金の種類は何種類あるでしょう？</a:t>
            </a:r>
            <a:endParaRPr b="0" i="0" sz="1800" u="none" cap="none" strike="noStrike">
              <a:solidFill>
                <a:schemeClr val="dk1"/>
              </a:solidFill>
              <a:latin typeface="Noto Sans JP"/>
              <a:ea typeface="Noto Sans JP"/>
              <a:cs typeface="Noto Sans JP"/>
              <a:sym typeface="Noto Sans JP"/>
            </a:endParaRPr>
          </a:p>
        </p:txBody>
      </p:sp>
      <p:sp>
        <p:nvSpPr>
          <p:cNvPr id="24" name="Google Shape;24;p18"/>
          <p:cNvSpPr txBox="1"/>
          <p:nvPr/>
        </p:nvSpPr>
        <p:spPr>
          <a:xfrm>
            <a:off x="4290494" y="2984566"/>
            <a:ext cx="56938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Arial"/>
                <a:ea typeface="Arial"/>
                <a:cs typeface="Arial"/>
                <a:sym typeface="Arial"/>
              </a:rPr>
              <a:t>種類</a:t>
            </a:r>
            <a:endParaRPr b="1" i="0" sz="1400" u="none" cap="none" strike="noStrike">
              <a:solidFill>
                <a:srgbClr val="000000"/>
              </a:solidFill>
              <a:latin typeface="Arial"/>
              <a:ea typeface="Arial"/>
              <a:cs typeface="Arial"/>
              <a:sym typeface="Arial"/>
            </a:endParaRPr>
          </a:p>
        </p:txBody>
      </p:sp>
      <p:sp>
        <p:nvSpPr>
          <p:cNvPr id="25" name="Google Shape;25;p18"/>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500"/>
              <a:buFont typeface="Arial"/>
              <a:buNone/>
              <a:defRPr b="0" i="0" sz="1500" u="none" cap="none" strike="noStrike">
                <a:solidFill>
                  <a:schemeClr val="dk1"/>
                </a:solidFill>
                <a:latin typeface="Noto Sans JP"/>
                <a:ea typeface="Noto Sans JP"/>
                <a:cs typeface="Noto Sans JP"/>
                <a:sym typeface="Noto Sans JP"/>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6" name="Google Shape;26;p18"/>
          <p:cNvSpPr txBox="1"/>
          <p:nvPr/>
        </p:nvSpPr>
        <p:spPr>
          <a:xfrm>
            <a:off x="105589" y="3559562"/>
            <a:ext cx="852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rgbClr val="416AED"/>
                </a:solidFill>
                <a:latin typeface="Noto Sans JP"/>
                <a:ea typeface="Noto Sans JP"/>
                <a:cs typeface="Noto Sans JP"/>
                <a:sym typeface="Noto Sans JP"/>
              </a:rPr>
              <a:t>3. </a:t>
            </a:r>
            <a:r>
              <a:rPr b="0" i="0" lang="ja-JP" sz="1800" u="none" cap="none" strike="noStrike">
                <a:solidFill>
                  <a:schemeClr val="dk1"/>
                </a:solidFill>
                <a:latin typeface="Noto Sans JP"/>
                <a:ea typeface="Noto Sans JP"/>
                <a:cs typeface="Noto Sans JP"/>
                <a:sym typeface="Noto Sans JP"/>
              </a:rPr>
              <a:t>税金は必要だと思いますか？必要ないと思いますか？その理由も考えてみよう</a:t>
            </a:r>
            <a:endParaRPr b="0" i="0" sz="1800" u="none" cap="none" strike="noStrike">
              <a:solidFill>
                <a:schemeClr val="dk1"/>
              </a:solidFill>
              <a:latin typeface="Noto Sans JP"/>
              <a:ea typeface="Noto Sans JP"/>
              <a:cs typeface="Noto Sans JP"/>
              <a:sym typeface="Noto Sans JP"/>
            </a:endParaRPr>
          </a:p>
        </p:txBody>
      </p:sp>
      <p:sp>
        <p:nvSpPr>
          <p:cNvPr id="27" name="Google Shape;27;p18"/>
          <p:cNvSpPr/>
          <p:nvPr/>
        </p:nvSpPr>
        <p:spPr>
          <a:xfrm>
            <a:off x="209193" y="4340964"/>
            <a:ext cx="2346583" cy="456188"/>
          </a:xfrm>
          <a:prstGeom prst="rect">
            <a:avLst/>
          </a:prstGeom>
          <a:noFill/>
          <a:ln cap="flat" cmpd="thickThin" w="22225">
            <a:solidFill>
              <a:srgbClr val="416AE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C98C4"/>
              </a:solidFill>
              <a:latin typeface="Arial"/>
              <a:ea typeface="Arial"/>
              <a:cs typeface="Arial"/>
              <a:sym typeface="Arial"/>
            </a:endParaRPr>
          </a:p>
        </p:txBody>
      </p:sp>
      <p:grpSp>
        <p:nvGrpSpPr>
          <p:cNvPr id="28" name="Google Shape;28;p18"/>
          <p:cNvGrpSpPr/>
          <p:nvPr/>
        </p:nvGrpSpPr>
        <p:grpSpPr>
          <a:xfrm>
            <a:off x="386175" y="4401979"/>
            <a:ext cx="2034942" cy="323165"/>
            <a:chOff x="386175" y="4203694"/>
            <a:chExt cx="2034942" cy="323165"/>
          </a:xfrm>
        </p:grpSpPr>
        <p:sp>
          <p:nvSpPr>
            <p:cNvPr id="29" name="Google Shape;29;p18"/>
            <p:cNvSpPr txBox="1"/>
            <p:nvPr/>
          </p:nvSpPr>
          <p:spPr>
            <a:xfrm>
              <a:off x="386175" y="4203694"/>
              <a:ext cx="76174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Noto Sans JP"/>
                  <a:ea typeface="Noto Sans JP"/>
                  <a:cs typeface="Noto Sans JP"/>
                  <a:sym typeface="Noto Sans JP"/>
                </a:rPr>
                <a:t>必要だ</a:t>
              </a:r>
              <a:endParaRPr b="1" i="0" sz="1400" u="none" cap="none" strike="noStrike">
                <a:solidFill>
                  <a:srgbClr val="000000"/>
                </a:solidFill>
                <a:latin typeface="Noto Sans JP"/>
                <a:ea typeface="Noto Sans JP"/>
                <a:cs typeface="Noto Sans JP"/>
                <a:sym typeface="Noto Sans JP"/>
              </a:endParaRPr>
            </a:p>
          </p:txBody>
        </p:sp>
        <p:sp>
          <p:nvSpPr>
            <p:cNvPr id="30" name="Google Shape;30;p18"/>
            <p:cNvSpPr txBox="1"/>
            <p:nvPr/>
          </p:nvSpPr>
          <p:spPr>
            <a:xfrm>
              <a:off x="1467010" y="4203694"/>
              <a:ext cx="954107"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Noto Sans JP"/>
                  <a:ea typeface="Noto Sans JP"/>
                  <a:cs typeface="Noto Sans JP"/>
                  <a:sym typeface="Noto Sans JP"/>
                </a:rPr>
                <a:t>必要ない</a:t>
              </a:r>
              <a:endParaRPr b="1" i="0" sz="1400" u="none" cap="none" strike="noStrike">
                <a:solidFill>
                  <a:srgbClr val="000000"/>
                </a:solidFill>
                <a:latin typeface="Noto Sans JP"/>
                <a:ea typeface="Noto Sans JP"/>
                <a:cs typeface="Noto Sans JP"/>
                <a:sym typeface="Noto Sans JP"/>
              </a:endParaRPr>
            </a:p>
          </p:txBody>
        </p:sp>
      </p:grpSp>
      <p:cxnSp>
        <p:nvCxnSpPr>
          <p:cNvPr id="31" name="Google Shape;31;p18"/>
          <p:cNvCxnSpPr/>
          <p:nvPr/>
        </p:nvCxnSpPr>
        <p:spPr>
          <a:xfrm>
            <a:off x="1310476" y="4340964"/>
            <a:ext cx="1" cy="456188"/>
          </a:xfrm>
          <a:prstGeom prst="straightConnector1">
            <a:avLst/>
          </a:prstGeom>
          <a:noFill/>
          <a:ln cap="flat" cmpd="sng" w="15875">
            <a:solidFill>
              <a:srgbClr val="416AED"/>
            </a:solidFill>
            <a:prstDash val="solid"/>
            <a:miter lim="800000"/>
            <a:headEnd len="sm" w="sm" type="none"/>
            <a:tailEnd len="sm" w="sm" type="none"/>
          </a:ln>
        </p:spPr>
      </p:cxnSp>
      <p:sp>
        <p:nvSpPr>
          <p:cNvPr id="32" name="Google Shape;32;p18"/>
          <p:cNvSpPr txBox="1"/>
          <p:nvPr/>
        </p:nvSpPr>
        <p:spPr>
          <a:xfrm>
            <a:off x="337646" y="2984566"/>
            <a:ext cx="377026" cy="3231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ja-JP" sz="1500" u="none" cap="none" strike="noStrike">
                <a:solidFill>
                  <a:schemeClr val="dk1"/>
                </a:solidFill>
                <a:latin typeface="Arial"/>
                <a:ea typeface="Arial"/>
                <a:cs typeface="Arial"/>
                <a:sym typeface="Arial"/>
              </a:rPr>
              <a:t>約</a:t>
            </a:r>
            <a:endParaRPr b="1" i="0" sz="1400" u="none" cap="none" strike="noStrike">
              <a:solidFill>
                <a:srgbClr val="000000"/>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タイトル スライド">
  <p:cSld name="12_タイトル スライド">
    <p:spTree>
      <p:nvGrpSpPr>
        <p:cNvPr id="33" name="Shape 33"/>
        <p:cNvGrpSpPr/>
        <p:nvPr/>
      </p:nvGrpSpPr>
      <p:grpSpPr>
        <a:xfrm>
          <a:off x="0" y="0"/>
          <a:ext cx="0" cy="0"/>
          <a:chOff x="0" y="0"/>
          <a:chExt cx="0" cy="0"/>
        </a:xfrm>
      </p:grpSpPr>
      <p:sp>
        <p:nvSpPr>
          <p:cNvPr id="34" name="Google Shape;34;p19"/>
          <p:cNvSpPr/>
          <p:nvPr/>
        </p:nvSpPr>
        <p:spPr>
          <a:xfrm>
            <a:off x="0" y="6489828"/>
            <a:ext cx="9144000" cy="261610"/>
          </a:xfrm>
          <a:prstGeom prst="rect">
            <a:avLst/>
          </a:prstGeom>
          <a:solidFill>
            <a:srgbClr val="CCF1FC"/>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35" name="Google Shape;35;p19"/>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36" name="Google Shape;36;p19"/>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37" name="Google Shape;37;p19"/>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8" name="Google Shape;38;p19"/>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9" name="Google Shape;39;p1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タイトル スライド">
  <p:cSld name="8_タイトル スライド">
    <p:spTree>
      <p:nvGrpSpPr>
        <p:cNvPr id="40" name="Shape 40"/>
        <p:cNvGrpSpPr/>
        <p:nvPr/>
      </p:nvGrpSpPr>
      <p:grpSpPr>
        <a:xfrm>
          <a:off x="0" y="0"/>
          <a:ext cx="0" cy="0"/>
          <a:chOff x="0" y="0"/>
          <a:chExt cx="0" cy="0"/>
        </a:xfrm>
      </p:grpSpPr>
      <p:sp>
        <p:nvSpPr>
          <p:cNvPr id="41" name="Google Shape;41;p20"/>
          <p:cNvSpPr/>
          <p:nvPr/>
        </p:nvSpPr>
        <p:spPr>
          <a:xfrm>
            <a:off x="0" y="2564"/>
            <a:ext cx="9144000" cy="786303"/>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2" name="Google Shape;42;p20"/>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43" name="Google Shape;43;p20"/>
          <p:cNvSpPr/>
          <p:nvPr/>
        </p:nvSpPr>
        <p:spPr>
          <a:xfrm>
            <a:off x="0" y="6743093"/>
            <a:ext cx="9144000" cy="114907"/>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4" name="Google Shape;44;p20"/>
          <p:cNvSpPr/>
          <p:nvPr/>
        </p:nvSpPr>
        <p:spPr>
          <a:xfrm>
            <a:off x="8532440" y="6488990"/>
            <a:ext cx="611560" cy="254103"/>
          </a:xfrm>
          <a:prstGeom prst="round2SameRect">
            <a:avLst>
              <a:gd fmla="val 21588" name="adj1"/>
              <a:gd fmla="val 0" name="adj2"/>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5" name="Google Shape;45;p2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ページ番号_6">
  <p:cSld name="2_タイトル スライド_1">
    <p:spTree>
      <p:nvGrpSpPr>
        <p:cNvPr id="46" name="Shape 46"/>
        <p:cNvGrpSpPr/>
        <p:nvPr/>
      </p:nvGrpSpPr>
      <p:grpSpPr>
        <a:xfrm>
          <a:off x="0" y="0"/>
          <a:ext cx="0" cy="0"/>
          <a:chOff x="0" y="0"/>
          <a:chExt cx="0" cy="0"/>
        </a:xfrm>
      </p:grpSpPr>
      <p:sp>
        <p:nvSpPr>
          <p:cNvPr id="47" name="Google Shape;47;g3d0c0de8811_1_370"/>
          <p:cNvSpPr/>
          <p:nvPr/>
        </p:nvSpPr>
        <p:spPr>
          <a:xfrm>
            <a:off x="0" y="2564"/>
            <a:ext cx="9144000" cy="786300"/>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48" name="Google Shape;48;g3d0c0de8811_1_370"/>
          <p:cNvPicPr preferRelativeResize="0"/>
          <p:nvPr/>
        </p:nvPicPr>
        <p:blipFill rotWithShape="1">
          <a:blip r:embed="rId2">
            <a:alphaModFix/>
          </a:blip>
          <a:srcRect b="0" l="0" r="0" t="0"/>
          <a:stretch/>
        </p:blipFill>
        <p:spPr>
          <a:xfrm flipH="1">
            <a:off x="90604" y="26641"/>
            <a:ext cx="751396" cy="751396"/>
          </a:xfrm>
          <a:prstGeom prst="rect">
            <a:avLst/>
          </a:prstGeom>
          <a:noFill/>
          <a:ln>
            <a:noFill/>
          </a:ln>
        </p:spPr>
      </p:pic>
      <p:sp>
        <p:nvSpPr>
          <p:cNvPr id="49" name="Google Shape;49;g3d0c0de8811_1_370"/>
          <p:cNvSpPr/>
          <p:nvPr/>
        </p:nvSpPr>
        <p:spPr>
          <a:xfrm>
            <a:off x="0" y="6743093"/>
            <a:ext cx="9144000" cy="114900"/>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 name="Google Shape;50;g3d0c0de8811_1_370"/>
          <p:cNvSpPr/>
          <p:nvPr/>
        </p:nvSpPr>
        <p:spPr>
          <a:xfrm>
            <a:off x="8532440" y="6488990"/>
            <a:ext cx="611700" cy="254100"/>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 name="Google Shape;51;g3d0c0de8811_1_370"/>
          <p:cNvSpPr txBox="1"/>
          <p:nvPr/>
        </p:nvSpPr>
        <p:spPr>
          <a:xfrm>
            <a:off x="8717296" y="6469627"/>
            <a:ext cx="319500" cy="254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Arial"/>
                <a:ea typeface="Arial"/>
                <a:cs typeface="Arial"/>
                <a:sym typeface="Arial"/>
              </a:rPr>
              <a:t>6</a:t>
            </a:r>
            <a:endParaRPr b="0" i="0" sz="1200" u="none" cap="none" strike="noStrike">
              <a:solidFill>
                <a:schemeClr val="lt1"/>
              </a:solidFill>
              <a:latin typeface="Arial"/>
              <a:ea typeface="Arial"/>
              <a:cs typeface="Arial"/>
              <a:sym typeface="Arial"/>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タイトル スライド">
  <p:cSld name="2_タイトル スライド">
    <p:spTree>
      <p:nvGrpSpPr>
        <p:cNvPr id="52" name="Shape 52"/>
        <p:cNvGrpSpPr/>
        <p:nvPr/>
      </p:nvGrpSpPr>
      <p:grpSpPr>
        <a:xfrm>
          <a:off x="0" y="0"/>
          <a:ext cx="0" cy="0"/>
          <a:chOff x="0" y="0"/>
          <a:chExt cx="0" cy="0"/>
        </a:xfrm>
      </p:grpSpPr>
      <p:sp>
        <p:nvSpPr>
          <p:cNvPr id="53" name="Google Shape;53;p21"/>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54" name="Google Shape;54;p21"/>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55" name="Google Shape;55;p21"/>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6" name="Google Shape;56;p21"/>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2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タイトル スライド">
  <p:cSld name="3_タイトル スライド">
    <p:spTree>
      <p:nvGrpSpPr>
        <p:cNvPr id="58" name="Shape 58"/>
        <p:cNvGrpSpPr/>
        <p:nvPr/>
      </p:nvGrpSpPr>
      <p:grpSpPr>
        <a:xfrm>
          <a:off x="0" y="0"/>
          <a:ext cx="0" cy="0"/>
          <a:chOff x="0" y="0"/>
          <a:chExt cx="0" cy="0"/>
        </a:xfrm>
      </p:grpSpPr>
      <p:sp>
        <p:nvSpPr>
          <p:cNvPr id="59" name="Google Shape;59;p22"/>
          <p:cNvSpPr/>
          <p:nvPr/>
        </p:nvSpPr>
        <p:spPr>
          <a:xfrm>
            <a:off x="0" y="6489828"/>
            <a:ext cx="9144000" cy="261610"/>
          </a:xfrm>
          <a:prstGeom prst="rect">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0" name="Google Shape;60;p22"/>
          <p:cNvSpPr/>
          <p:nvPr/>
        </p:nvSpPr>
        <p:spPr>
          <a:xfrm>
            <a:off x="0" y="2564"/>
            <a:ext cx="9144000" cy="786303"/>
          </a:xfrm>
          <a:prstGeom prst="rect">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61" name="Google Shape;61;p22"/>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62" name="Google Shape;62;p22"/>
          <p:cNvSpPr/>
          <p:nvPr/>
        </p:nvSpPr>
        <p:spPr>
          <a:xfrm>
            <a:off x="0" y="6743093"/>
            <a:ext cx="9144000" cy="114907"/>
          </a:xfrm>
          <a:prstGeom prst="rect">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3" name="Google Shape;63;p22"/>
          <p:cNvSpPr/>
          <p:nvPr/>
        </p:nvSpPr>
        <p:spPr>
          <a:xfrm>
            <a:off x="8532440" y="6488990"/>
            <a:ext cx="611560" cy="254103"/>
          </a:xfrm>
          <a:prstGeom prst="round2SameRect">
            <a:avLst>
              <a:gd fmla="val 21588" name="adj1"/>
              <a:gd fmla="val 0" name="adj2"/>
            </a:avLst>
          </a:pr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4" name="Google Shape;64;p2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65" name="Google Shape;65;p22"/>
          <p:cNvGrpSpPr/>
          <p:nvPr/>
        </p:nvGrpSpPr>
        <p:grpSpPr>
          <a:xfrm>
            <a:off x="-40564" y="6007185"/>
            <a:ext cx="950844" cy="850815"/>
            <a:chOff x="-40566" y="5996310"/>
            <a:chExt cx="950844" cy="850815"/>
          </a:xfrm>
        </p:grpSpPr>
        <p:sp>
          <p:nvSpPr>
            <p:cNvPr id="66" name="Google Shape;66;p22"/>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p22"/>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8" name="Google Shape;68;p22"/>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もっと</a:t>
              </a:r>
              <a:endParaRPr b="1" i="0" sz="1500" u="none" cap="none" strike="noStrike">
                <a:solidFill>
                  <a:srgbClr val="AB1515"/>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タイトル スライド">
  <p:cSld name="5_タイトル スライド">
    <p:spTree>
      <p:nvGrpSpPr>
        <p:cNvPr id="69" name="Shape 69"/>
        <p:cNvGrpSpPr/>
        <p:nvPr/>
      </p:nvGrpSpPr>
      <p:grpSpPr>
        <a:xfrm>
          <a:off x="0" y="0"/>
          <a:ext cx="0" cy="0"/>
          <a:chOff x="0" y="0"/>
          <a:chExt cx="0" cy="0"/>
        </a:xfrm>
      </p:grpSpPr>
      <p:sp>
        <p:nvSpPr>
          <p:cNvPr id="70" name="Google Shape;70;p23"/>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1" name="Google Shape;71;p23"/>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2" name="Google Shape;72;p23"/>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3" name="Google Shape;73;p23"/>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4" name="Google Shape;74;p2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タイトル スライド">
  <p:cSld name="9_タイトル スライド">
    <p:spTree>
      <p:nvGrpSpPr>
        <p:cNvPr id="75" name="Shape 75"/>
        <p:cNvGrpSpPr/>
        <p:nvPr/>
      </p:nvGrpSpPr>
      <p:grpSpPr>
        <a:xfrm>
          <a:off x="0" y="0"/>
          <a:ext cx="0" cy="0"/>
          <a:chOff x="0" y="0"/>
          <a:chExt cx="0" cy="0"/>
        </a:xfrm>
      </p:grpSpPr>
      <p:sp>
        <p:nvSpPr>
          <p:cNvPr id="76" name="Google Shape;76;p24"/>
          <p:cNvSpPr/>
          <p:nvPr/>
        </p:nvSpPr>
        <p:spPr>
          <a:xfrm>
            <a:off x="0" y="6489828"/>
            <a:ext cx="9144000" cy="261610"/>
          </a:xfrm>
          <a:prstGeom prst="rect">
            <a:avLst/>
          </a:prstGeom>
          <a:solidFill>
            <a:srgbClr val="D6FED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77" name="Google Shape;77;p24"/>
          <p:cNvSpPr/>
          <p:nvPr/>
        </p:nvSpPr>
        <p:spPr>
          <a:xfrm>
            <a:off x="0" y="2564"/>
            <a:ext cx="9144000" cy="786303"/>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pic>
        <p:nvPicPr>
          <p:cNvPr id="78" name="Google Shape;78;p24"/>
          <p:cNvPicPr preferRelativeResize="0"/>
          <p:nvPr/>
        </p:nvPicPr>
        <p:blipFill rotWithShape="1">
          <a:blip r:embed="rId2">
            <a:alphaModFix/>
          </a:blip>
          <a:srcRect b="0" l="0" r="0" t="0"/>
          <a:stretch/>
        </p:blipFill>
        <p:spPr>
          <a:xfrm flipH="1">
            <a:off x="90603" y="26641"/>
            <a:ext cx="751397" cy="751397"/>
          </a:xfrm>
          <a:prstGeom prst="rect">
            <a:avLst/>
          </a:prstGeom>
          <a:noFill/>
          <a:ln>
            <a:noFill/>
          </a:ln>
        </p:spPr>
      </p:pic>
      <p:sp>
        <p:nvSpPr>
          <p:cNvPr id="79" name="Google Shape;79;p24"/>
          <p:cNvSpPr/>
          <p:nvPr/>
        </p:nvSpPr>
        <p:spPr>
          <a:xfrm>
            <a:off x="0" y="6743093"/>
            <a:ext cx="9144000" cy="114907"/>
          </a:xfrm>
          <a:prstGeom prst="rect">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0" name="Google Shape;80;p24"/>
          <p:cNvSpPr/>
          <p:nvPr/>
        </p:nvSpPr>
        <p:spPr>
          <a:xfrm>
            <a:off x="8532440" y="6488990"/>
            <a:ext cx="611560" cy="254103"/>
          </a:xfrm>
          <a:prstGeom prst="round2SameRect">
            <a:avLst>
              <a:gd fmla="val 21588" name="adj1"/>
              <a:gd fmla="val 0" name="adj2"/>
            </a:avLst>
          </a:pr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1" name="Google Shape;81;p2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chemeClr val="lt1"/>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grpSp>
        <p:nvGrpSpPr>
          <p:cNvPr id="82" name="Google Shape;82;p24"/>
          <p:cNvGrpSpPr/>
          <p:nvPr/>
        </p:nvGrpSpPr>
        <p:grpSpPr>
          <a:xfrm>
            <a:off x="-40564" y="6007185"/>
            <a:ext cx="950844" cy="850815"/>
            <a:chOff x="-40566" y="5996310"/>
            <a:chExt cx="950844" cy="850815"/>
          </a:xfrm>
        </p:grpSpPr>
        <p:sp>
          <p:nvSpPr>
            <p:cNvPr id="83" name="Google Shape;83;p24"/>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4" name="Google Shape;84;p24"/>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92D05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5" name="Google Shape;85;p24"/>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275316"/>
                  </a:solidFill>
                  <a:latin typeface="Noto Sans JP"/>
                  <a:ea typeface="Noto Sans JP"/>
                  <a:cs typeface="Noto Sans JP"/>
                  <a:sym typeface="Noto Sans JP"/>
                </a:rPr>
                <a:t>もっと</a:t>
              </a:r>
              <a:endParaRPr b="1" i="0" sz="1500" u="none" cap="none" strike="noStrike">
                <a:solidFill>
                  <a:srgbClr val="275316"/>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275316"/>
                  </a:solidFill>
                  <a:latin typeface="Noto Sans JP"/>
                  <a:ea typeface="Noto Sans JP"/>
                  <a:cs typeface="Noto Sans JP"/>
                  <a:sym typeface="Noto Sans JP"/>
                </a:rPr>
                <a:t>くわしく</a:t>
              </a:r>
              <a:endParaRPr b="1" i="0" sz="1300" u="none" cap="none" strike="noStrike">
                <a:solidFill>
                  <a:srgbClr val="000000"/>
                </a:solidFill>
                <a:latin typeface="Noto Sans JP"/>
                <a:ea typeface="Noto Sans JP"/>
                <a:cs typeface="Noto Sans JP"/>
                <a:sym typeface="Noto Sans JP"/>
              </a:endParaRPr>
            </a:p>
          </p:txBody>
        </p:sp>
      </p:grpSp>
    </p:spTree>
  </p:cSld>
  <p:clrMapOvr>
    <a:masterClrMapping/>
  </p:clrMapOvr>
  <p:extLst>
    <p:ext uri="{DCECCB84-F9BA-43D5-87BE-67443E8EF086}">
      <p15:sldGuideLst>
        <p15:guide id="1" orient="horz">
          <p15:clr>
            <a:srgbClr val="FBAE40"/>
          </p15:clr>
        </p15:guide>
        <p15:guide id="2" pos="5760">
          <p15:clr>
            <a:srgbClr val="FBAE40"/>
          </p15:clr>
        </p15:guide>
      </p15:sldGuideLst>
    </p:ext>
  </p:extLs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3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31.png"/><Relationship Id="rId4" Type="http://schemas.openxmlformats.org/officeDocument/2006/relationships/image" Target="../media/image36.png"/><Relationship Id="rId5" Type="http://schemas.openxmlformats.org/officeDocument/2006/relationships/image" Target="../media/image35.png"/><Relationship Id="rId6" Type="http://schemas.openxmlformats.org/officeDocument/2006/relationships/image" Target="../media/image34.png"/><Relationship Id="rId7" Type="http://schemas.openxmlformats.org/officeDocument/2006/relationships/image" Target="../media/image65.png"/><Relationship Id="rId8"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s://www.nta.go.jp/taxes/kids/video/index.htm#anime" TargetMode="External"/><Relationship Id="rId4" Type="http://schemas.openxmlformats.org/officeDocument/2006/relationships/image" Target="../media/image42.png"/><Relationship Id="rId5" Type="http://schemas.openxmlformats.org/officeDocument/2006/relationships/image" Target="../media/image48.png"/><Relationship Id="rId6" Type="http://schemas.openxmlformats.org/officeDocument/2006/relationships/image" Target="../media/image62.png"/><Relationship Id="rId7" Type="http://schemas.openxmlformats.org/officeDocument/2006/relationships/image" Target="../media/image4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hyperlink" Target="https://www.mof.go.jp/tax_policy/publication/brochure/zeikin_drill/index.html" TargetMode="External"/><Relationship Id="rId5" Type="http://schemas.openxmlformats.org/officeDocument/2006/relationships/image" Target="../media/image53.png"/><Relationship Id="rId6" Type="http://schemas.openxmlformats.org/officeDocument/2006/relationships/image" Target="../media/image4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44.png"/><Relationship Id="rId4" Type="http://schemas.openxmlformats.org/officeDocument/2006/relationships/image" Target="../media/image46.png"/><Relationship Id="rId5" Type="http://schemas.openxmlformats.org/officeDocument/2006/relationships/image" Target="../media/image45.png"/><Relationship Id="rId6" Type="http://schemas.openxmlformats.org/officeDocument/2006/relationships/image" Target="../media/image51.png"/><Relationship Id="rId7" Type="http://schemas.openxmlformats.org/officeDocument/2006/relationships/image" Target="../media/image5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chart" Target="../charts/chart1.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www.pref.oita.jp/site/zaiseisugata/" TargetMode="External"/><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 Id="rId3" Type="http://schemas.openxmlformats.org/officeDocument/2006/relationships/image" Target="../media/image71.jpg"/><Relationship Id="rId4" Type="http://schemas.openxmlformats.org/officeDocument/2006/relationships/image" Target="../media/image63.png"/><Relationship Id="rId9" Type="http://schemas.openxmlformats.org/officeDocument/2006/relationships/image" Target="../media/image69.jpg"/><Relationship Id="rId5" Type="http://schemas.openxmlformats.org/officeDocument/2006/relationships/image" Target="../media/image70.png"/><Relationship Id="rId6" Type="http://schemas.openxmlformats.org/officeDocument/2006/relationships/image" Target="../media/image68.png"/><Relationship Id="rId7" Type="http://schemas.openxmlformats.org/officeDocument/2006/relationships/image" Target="../media/image67.png"/><Relationship Id="rId8" Type="http://schemas.openxmlformats.org/officeDocument/2006/relationships/image" Target="../media/image7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31.png"/><Relationship Id="rId4" Type="http://schemas.openxmlformats.org/officeDocument/2006/relationships/image" Target="../media/image54.png"/><Relationship Id="rId5" Type="http://schemas.openxmlformats.org/officeDocument/2006/relationships/image" Target="../media/image5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s://www.nta.go.jp/taxes/kids/index.htm" TargetMode="External"/><Relationship Id="rId4" Type="http://schemas.openxmlformats.org/officeDocument/2006/relationships/hyperlink" Target="https://www.nta.go.jp/taxes/kids/index.htm" TargetMode="External"/><Relationship Id="rId9"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image" Target="../media/image57.png"/><Relationship Id="rId7" Type="http://schemas.openxmlformats.org/officeDocument/2006/relationships/image" Target="../media/image59.png"/><Relationship Id="rId8" Type="http://schemas.openxmlformats.org/officeDocument/2006/relationships/image" Target="../media/image5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mof.go.jp/kids/2018" TargetMode="External"/><Relationship Id="rId4"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2.png"/><Relationship Id="rId8" Type="http://schemas.openxmlformats.org/officeDocument/2006/relationships/image" Target="../media/image12.png"/></Relationships>
</file>

<file path=ppt/slides/_rels/slide4.xml.rels><?xml version="1.0" encoding="UTF-8" standalone="yes"?><Relationships xmlns="http://schemas.openxmlformats.org/package/2006/relationships"><Relationship Id="rId11" Type="http://schemas.openxmlformats.org/officeDocument/2006/relationships/image" Target="../media/image23.png"/><Relationship Id="rId10" Type="http://schemas.openxmlformats.org/officeDocument/2006/relationships/image" Target="../media/image38.png"/><Relationship Id="rId12" Type="http://schemas.openxmlformats.org/officeDocument/2006/relationships/image" Target="../media/image17.png"/><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33.png"/><Relationship Id="rId4" Type="http://schemas.openxmlformats.org/officeDocument/2006/relationships/image" Target="../media/image15.png"/><Relationship Id="rId9" Type="http://schemas.openxmlformats.org/officeDocument/2006/relationships/image" Target="../media/image52.png"/><Relationship Id="rId5" Type="http://schemas.openxmlformats.org/officeDocument/2006/relationships/image" Target="../media/image14.png"/><Relationship Id="rId6" Type="http://schemas.openxmlformats.org/officeDocument/2006/relationships/image" Target="../media/image11.png"/><Relationship Id="rId7" Type="http://schemas.openxmlformats.org/officeDocument/2006/relationships/image" Target="../media/image13.png"/><Relationship Id="rId8" Type="http://schemas.openxmlformats.org/officeDocument/2006/relationships/image" Target="../media/image32.png"/></Relationships>
</file>

<file path=ppt/slides/_rels/slide5.xml.rels><?xml version="1.0" encoding="UTF-8" standalone="yes"?><Relationships xmlns="http://schemas.openxmlformats.org/package/2006/relationships"><Relationship Id="rId11" Type="http://schemas.openxmlformats.org/officeDocument/2006/relationships/image" Target="../media/image27.png"/><Relationship Id="rId10"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20.png"/><Relationship Id="rId9" Type="http://schemas.openxmlformats.org/officeDocument/2006/relationships/image" Target="../media/image28.png"/><Relationship Id="rId5" Type="http://schemas.openxmlformats.org/officeDocument/2006/relationships/image" Target="../media/image29.png"/><Relationship Id="rId6" Type="http://schemas.openxmlformats.org/officeDocument/2006/relationships/image" Target="../media/image22.png"/><Relationship Id="rId7" Type="http://schemas.openxmlformats.org/officeDocument/2006/relationships/image" Target="../media/image25.png"/><Relationship Id="rId8" Type="http://schemas.openxmlformats.org/officeDocument/2006/relationships/image" Target="../media/image24.png"/></Relationships>
</file>

<file path=ppt/slides/_rels/slide6.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9.xml"/><Relationship Id="rId12" Type="http://schemas.openxmlformats.org/officeDocument/2006/relationships/slide" Target="/ppt/slides/slide9.xml"/><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7.png"/><Relationship Id="rId4" Type="http://schemas.openxmlformats.org/officeDocument/2006/relationships/slide" Target="/ppt/slides/slide8.xml"/><Relationship Id="rId9" Type="http://schemas.openxmlformats.org/officeDocument/2006/relationships/slide" Target="/ppt/slides/slide8.xml"/><Relationship Id="rId1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8.xml"/><Relationship Id="rId8" Type="http://schemas.openxmlformats.org/officeDocument/2006/relationships/slide" Target="/ppt/slides/slide8.xml"/></Relationships>
</file>

<file path=ppt/slides/_rels/slide7.xml.rels><?xml version="1.0" encoding="UTF-8" standalone="yes"?><Relationships xmlns="http://schemas.openxmlformats.org/package/2006/relationships"><Relationship Id="rId11" Type="http://schemas.openxmlformats.org/officeDocument/2006/relationships/slide" Target="/ppt/slides/slide8.xml"/><Relationship Id="rId10" Type="http://schemas.openxmlformats.org/officeDocument/2006/relationships/slide" Target="/ppt/slides/slide8.xml"/><Relationship Id="rId13" Type="http://schemas.openxmlformats.org/officeDocument/2006/relationships/slide" Target="/ppt/slides/slide9.xml"/><Relationship Id="rId12" Type="http://schemas.openxmlformats.org/officeDocument/2006/relationships/slide" Target="/ppt/slides/slide9.xml"/><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37.png"/><Relationship Id="rId4" Type="http://schemas.openxmlformats.org/officeDocument/2006/relationships/slide" Target="/ppt/slides/slide8.xml"/><Relationship Id="rId9" Type="http://schemas.openxmlformats.org/officeDocument/2006/relationships/slide" Target="/ppt/slides/slide8.xml"/><Relationship Id="rId15" Type="http://schemas.openxmlformats.org/officeDocument/2006/relationships/slide" Target="/ppt/slides/slide10.xml"/><Relationship Id="rId14" Type="http://schemas.openxmlformats.org/officeDocument/2006/relationships/slide" Target="/ppt/slides/slide8.xml"/><Relationship Id="rId5" Type="http://schemas.openxmlformats.org/officeDocument/2006/relationships/slide" Target="/ppt/slides/slide9.xml"/><Relationship Id="rId6" Type="http://schemas.openxmlformats.org/officeDocument/2006/relationships/slide" Target="/ppt/slides/slide9.xml"/><Relationship Id="rId7" Type="http://schemas.openxmlformats.org/officeDocument/2006/relationships/slide" Target="/ppt/slides/slide8.xml"/><Relationship Id="rId8" Type="http://schemas.openxmlformats.org/officeDocument/2006/relationships/slide" Target="/ppt/slides/slide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37.png"/><Relationship Id="rId4" Type="http://schemas.openxmlformats.org/officeDocument/2006/relationships/slide" Target="/ppt/slides/slide3.xml"/><Relationship Id="rId5" Type="http://schemas.openxmlformats.org/officeDocument/2006/relationships/slide" Target="/ppt/slid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37.png"/><Relationship Id="rId4" Type="http://schemas.openxmlformats.org/officeDocument/2006/relationships/slide" Target="/ppt/slid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
          <p:cNvSpPr txBox="1"/>
          <p:nvPr/>
        </p:nvSpPr>
        <p:spPr>
          <a:xfrm>
            <a:off x="3939455" y="5373216"/>
            <a:ext cx="156966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E37F2D"/>
                </a:solidFill>
                <a:latin typeface="Noto Sans JP"/>
                <a:ea typeface="Noto Sans JP"/>
                <a:cs typeface="Noto Sans JP"/>
                <a:sym typeface="Noto Sans JP"/>
              </a:rPr>
              <a:t>令和８年度版</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pic>
        <p:nvPicPr>
          <p:cNvPr descr="図 12" id="575" name="Google Shape;575;g3d0c0de8811_1_204"/>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576" name="Google Shape;576;g3d0c0de8811_1_204"/>
          <p:cNvSpPr txBox="1"/>
          <p:nvPr/>
        </p:nvSpPr>
        <p:spPr>
          <a:xfrm>
            <a:off x="153223" y="884543"/>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rgbClr val="F25044"/>
              </a:buClr>
              <a:buSzPts val="1800"/>
              <a:buFont typeface="Arial"/>
              <a:buNone/>
            </a:pPr>
            <a:r>
              <a:rPr b="1" lang="ja-JP" sz="1800">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lang="ja-JP" sz="1800">
                <a:solidFill>
                  <a:srgbClr val="FF0000"/>
                </a:solidFill>
                <a:latin typeface="Noto Sans JP"/>
                <a:ea typeface="Noto Sans JP"/>
                <a:cs typeface="Noto Sans JP"/>
                <a:sym typeface="Noto Sans JP"/>
              </a:rPr>
              <a:t>四角の中の文字</a:t>
            </a:r>
            <a:r>
              <a:rPr b="1" lang="ja-JP" sz="1800">
                <a:solidFill>
                  <a:schemeClr val="dk1"/>
                </a:solidFill>
                <a:latin typeface="Noto Sans JP"/>
                <a:ea typeface="Noto Sans JP"/>
                <a:cs typeface="Noto Sans JP"/>
                <a:sym typeface="Noto Sans JP"/>
              </a:rPr>
              <a:t>を選んでみよう！</a:t>
            </a:r>
            <a:r>
              <a:rPr b="1" i="0" lang="ja-JP" sz="1800" u="none" cap="none" strike="noStrike">
                <a:solidFill>
                  <a:srgbClr val="F25044"/>
                </a:solidFill>
                <a:latin typeface="Noto Sans JP"/>
                <a:ea typeface="Noto Sans JP"/>
                <a:cs typeface="Noto Sans JP"/>
                <a:sym typeface="Noto Sans JP"/>
              </a:rPr>
              <a:t>  </a:t>
            </a:r>
            <a:endParaRPr b="1" i="0" sz="1400" u="none" cap="none" strike="noStrike">
              <a:solidFill>
                <a:srgbClr val="000000"/>
              </a:solidFill>
              <a:latin typeface="Noto Sans JP"/>
              <a:ea typeface="Noto Sans JP"/>
              <a:cs typeface="Noto Sans JP"/>
              <a:sym typeface="Noto Sans JP"/>
            </a:endParaRPr>
          </a:p>
        </p:txBody>
      </p:sp>
      <p:sp>
        <p:nvSpPr>
          <p:cNvPr id="577" name="Google Shape;577;g3d0c0de8811_1_204"/>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578" name="Google Shape;578;g3d0c0de8811_1_204"/>
          <p:cNvGrpSpPr/>
          <p:nvPr/>
        </p:nvGrpSpPr>
        <p:grpSpPr>
          <a:xfrm>
            <a:off x="2482744" y="1949722"/>
            <a:ext cx="759900" cy="400200"/>
            <a:chOff x="-1" y="-9964"/>
            <a:chExt cx="759900" cy="400200"/>
          </a:xfrm>
        </p:grpSpPr>
        <p:sp>
          <p:nvSpPr>
            <p:cNvPr id="579" name="Google Shape;579;g3d0c0de8811_1_204"/>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80" name="Google Shape;580;g3d0c0de8811_1_204"/>
            <p:cNvSpPr txBox="1"/>
            <p:nvPr/>
          </p:nvSpPr>
          <p:spPr>
            <a:xfrm>
              <a:off x="61594" y="-9964"/>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581" name="Google Shape;581;g3d0c0de8811_1_204"/>
          <p:cNvGrpSpPr/>
          <p:nvPr/>
        </p:nvGrpSpPr>
        <p:grpSpPr>
          <a:xfrm>
            <a:off x="5643721" y="3667595"/>
            <a:ext cx="764400" cy="409280"/>
            <a:chOff x="0" y="0"/>
            <a:chExt cx="764400" cy="409280"/>
          </a:xfrm>
        </p:grpSpPr>
        <p:sp>
          <p:nvSpPr>
            <p:cNvPr id="582" name="Google Shape;582;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3" name="Google Shape;583;g3d0c0de8811_1_204"/>
            <p:cNvSpPr txBox="1"/>
            <p:nvPr/>
          </p:nvSpPr>
          <p:spPr>
            <a:xfrm>
              <a:off x="61595" y="9080"/>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584" name="Google Shape;584;g3d0c0de8811_1_204"/>
          <p:cNvGrpSpPr/>
          <p:nvPr/>
        </p:nvGrpSpPr>
        <p:grpSpPr>
          <a:xfrm>
            <a:off x="4087107" y="5735966"/>
            <a:ext cx="764400" cy="400200"/>
            <a:chOff x="0" y="-10023"/>
            <a:chExt cx="764400" cy="400200"/>
          </a:xfrm>
        </p:grpSpPr>
        <p:sp>
          <p:nvSpPr>
            <p:cNvPr id="585" name="Google Shape;585;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6" name="Google Shape;586;g3d0c0de8811_1_204"/>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587" name="Google Shape;587;g3d0c0de8811_1_204"/>
          <p:cNvGrpSpPr/>
          <p:nvPr/>
        </p:nvGrpSpPr>
        <p:grpSpPr>
          <a:xfrm>
            <a:off x="871264" y="2419567"/>
            <a:ext cx="1398900" cy="409280"/>
            <a:chOff x="-1" y="0"/>
            <a:chExt cx="1398900" cy="409280"/>
          </a:xfrm>
        </p:grpSpPr>
        <p:sp>
          <p:nvSpPr>
            <p:cNvPr id="588" name="Google Shape;588;g3d0c0de8811_1_204"/>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89" name="Google Shape;589;g3d0c0de8811_1_204"/>
            <p:cNvSpPr txBox="1"/>
            <p:nvPr/>
          </p:nvSpPr>
          <p:spPr>
            <a:xfrm>
              <a:off x="61594" y="9080"/>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590" name="Google Shape;590;g3d0c0de8811_1_204"/>
          <p:cNvGrpSpPr/>
          <p:nvPr/>
        </p:nvGrpSpPr>
        <p:grpSpPr>
          <a:xfrm>
            <a:off x="4052056" y="2834654"/>
            <a:ext cx="983700" cy="400200"/>
            <a:chOff x="-1" y="-10023"/>
            <a:chExt cx="983700" cy="400200"/>
          </a:xfrm>
        </p:grpSpPr>
        <p:sp>
          <p:nvSpPr>
            <p:cNvPr id="591" name="Google Shape;591;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2" name="Google Shape;592;g3d0c0de8811_1_204"/>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593" name="Google Shape;593;g3d0c0de8811_1_204"/>
          <p:cNvGrpSpPr/>
          <p:nvPr/>
        </p:nvGrpSpPr>
        <p:grpSpPr>
          <a:xfrm>
            <a:off x="2595493" y="3967938"/>
            <a:ext cx="983700" cy="409280"/>
            <a:chOff x="-1" y="0"/>
            <a:chExt cx="983700" cy="409280"/>
          </a:xfrm>
        </p:grpSpPr>
        <p:sp>
          <p:nvSpPr>
            <p:cNvPr id="594" name="Google Shape;594;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5" name="Google Shape;595;g3d0c0de8811_1_204"/>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596" name="Google Shape;596;g3d0c0de8811_1_204"/>
          <p:cNvGrpSpPr/>
          <p:nvPr/>
        </p:nvGrpSpPr>
        <p:grpSpPr>
          <a:xfrm>
            <a:off x="6485625" y="4499045"/>
            <a:ext cx="983700" cy="400200"/>
            <a:chOff x="-1" y="-19574"/>
            <a:chExt cx="983700" cy="400200"/>
          </a:xfrm>
        </p:grpSpPr>
        <p:sp>
          <p:nvSpPr>
            <p:cNvPr id="597" name="Google Shape;597;g3d0c0de8811_1_204"/>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98" name="Google Shape;598;g3d0c0de8811_1_204"/>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599" name="Google Shape;599;g3d0c0de8811_1_204"/>
          <p:cNvGrpSpPr/>
          <p:nvPr/>
        </p:nvGrpSpPr>
        <p:grpSpPr>
          <a:xfrm>
            <a:off x="7581917" y="5713086"/>
            <a:ext cx="764400" cy="400200"/>
            <a:chOff x="0" y="-19574"/>
            <a:chExt cx="764400" cy="400200"/>
          </a:xfrm>
        </p:grpSpPr>
        <p:sp>
          <p:nvSpPr>
            <p:cNvPr id="600" name="Google Shape;600;g3d0c0de8811_1_204"/>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1" name="Google Shape;601;g3d0c0de8811_1_204"/>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602" name="Google Shape;602;g3d0c0de8811_1_204"/>
          <p:cNvGrpSpPr/>
          <p:nvPr/>
        </p:nvGrpSpPr>
        <p:grpSpPr>
          <a:xfrm>
            <a:off x="548931" y="5699521"/>
            <a:ext cx="1224000" cy="400200"/>
            <a:chOff x="-1" y="-19583"/>
            <a:chExt cx="1224000" cy="400200"/>
          </a:xfrm>
        </p:grpSpPr>
        <p:sp>
          <p:nvSpPr>
            <p:cNvPr id="603" name="Google Shape;603;g3d0c0de8811_1_204"/>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4" name="Google Shape;604;g3d0c0de8811_1_204"/>
            <p:cNvSpPr txBox="1"/>
            <p:nvPr/>
          </p:nvSpPr>
          <p:spPr>
            <a:xfrm>
              <a:off x="32938" y="-19583"/>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605" name="Google Shape;605;g3d0c0de8811_1_204"/>
          <p:cNvGrpSpPr/>
          <p:nvPr/>
        </p:nvGrpSpPr>
        <p:grpSpPr>
          <a:xfrm>
            <a:off x="309950" y="3653776"/>
            <a:ext cx="1398912" cy="400200"/>
            <a:chOff x="-12" y="162364"/>
            <a:chExt cx="1398912" cy="400200"/>
          </a:xfrm>
        </p:grpSpPr>
        <p:sp>
          <p:nvSpPr>
            <p:cNvPr id="606" name="Google Shape;606;g3d0c0de8811_1_204"/>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07" name="Google Shape;607;g3d0c0de8811_1_204"/>
            <p:cNvSpPr txBox="1"/>
            <p:nvPr/>
          </p:nvSpPr>
          <p:spPr>
            <a:xfrm>
              <a:off x="-12" y="162364"/>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608" name="Google Shape;608;g3d0c0de8811_1_204"/>
          <p:cNvSpPr txBox="1"/>
          <p:nvPr/>
        </p:nvSpPr>
        <p:spPr>
          <a:xfrm>
            <a:off x="7516874"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Arial"/>
                <a:ea typeface="Arial"/>
                <a:cs typeface="Arial"/>
                <a:sym typeface="Arial"/>
              </a:rPr>
              <a:t>しせつ</a:t>
            </a:r>
            <a:endParaRPr b="1" i="0" sz="1400" u="none" cap="none" strike="noStrike">
              <a:solidFill>
                <a:schemeClr val="dk1"/>
              </a:solidFill>
              <a:latin typeface="Arial"/>
              <a:ea typeface="Arial"/>
              <a:cs typeface="Arial"/>
              <a:sym typeface="Arial"/>
            </a:endParaRPr>
          </a:p>
        </p:txBody>
      </p:sp>
      <p:grpSp>
        <p:nvGrpSpPr>
          <p:cNvPr id="609" name="Google Shape;609;g3d0c0de8811_1_204"/>
          <p:cNvGrpSpPr/>
          <p:nvPr/>
        </p:nvGrpSpPr>
        <p:grpSpPr>
          <a:xfrm>
            <a:off x="204180" y="6441034"/>
            <a:ext cx="361854" cy="194100"/>
            <a:chOff x="0" y="-1"/>
            <a:chExt cx="361854" cy="194100"/>
          </a:xfrm>
        </p:grpSpPr>
        <p:sp>
          <p:nvSpPr>
            <p:cNvPr id="610" name="Google Shape;610;g3d0c0de8811_1_204"/>
            <p:cNvSpPr/>
            <p:nvPr/>
          </p:nvSpPr>
          <p:spPr>
            <a:xfrm>
              <a:off x="0" y="-1"/>
              <a:ext cx="361800" cy="194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11" name="Google Shape;611;g3d0c0de8811_1_204"/>
            <p:cNvSpPr/>
            <p:nvPr/>
          </p:nvSpPr>
          <p:spPr>
            <a:xfrm>
              <a:off x="108176" y="24248"/>
              <a:ext cx="145476" cy="145476"/>
            </a:xfrm>
            <a:custGeom>
              <a:rect b="b" l="l" r="r" t="t"/>
              <a:pathLst>
                <a:path extrusionOk="0" h="21600" w="2160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12" name="Google Shape;612;g3d0c0de8811_1_204"/>
            <p:cNvSpPr/>
            <p:nvPr/>
          </p:nvSpPr>
          <p:spPr>
            <a:xfrm>
              <a:off x="0" y="-1"/>
              <a:ext cx="361854" cy="193968"/>
            </a:xfrm>
            <a:custGeom>
              <a:rect b="b" l="l" r="r" t="t"/>
              <a:pathLst>
                <a:path extrusionOk="0" h="21600" w="2160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cap="flat" cmpd="sng" w="9525">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grpSp>
        <p:nvGrpSpPr>
          <p:cNvPr id="613" name="Google Shape;613;g3d0c0de8811_1_204"/>
          <p:cNvGrpSpPr/>
          <p:nvPr/>
        </p:nvGrpSpPr>
        <p:grpSpPr>
          <a:xfrm>
            <a:off x="830608" y="2238920"/>
            <a:ext cx="7460883" cy="3510072"/>
            <a:chOff x="-2" y="100"/>
            <a:chExt cx="7460883" cy="3510072"/>
          </a:xfrm>
        </p:grpSpPr>
        <p:sp>
          <p:nvSpPr>
            <p:cNvPr id="614" name="Google Shape;614;g3d0c0de8811_1_204"/>
            <p:cNvSpPr/>
            <p:nvPr/>
          </p:nvSpPr>
          <p:spPr>
            <a:xfrm>
              <a:off x="1922394" y="998621"/>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3" y="10800"/>
                  </a:moveTo>
                  <a:cubicBezTo>
                    <a:pt x="1833" y="15752"/>
                    <a:pt x="5848" y="19767"/>
                    <a:pt x="10800" y="19767"/>
                  </a:cubicBezTo>
                  <a:cubicBezTo>
                    <a:pt x="15752" y="19767"/>
                    <a:pt x="19767" y="15752"/>
                    <a:pt x="19767" y="10800"/>
                  </a:cubicBezTo>
                  <a:cubicBezTo>
                    <a:pt x="19767" y="5848"/>
                    <a:pt x="15752" y="1833"/>
                    <a:pt x="10800" y="1833"/>
                  </a:cubicBezTo>
                  <a:cubicBezTo>
                    <a:pt x="5848" y="1833"/>
                    <a:pt x="1833" y="5848"/>
                    <a:pt x="1833"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5" name="Google Shape;615;g3d0c0de8811_1_204"/>
            <p:cNvSpPr/>
            <p:nvPr/>
          </p:nvSpPr>
          <p:spPr>
            <a:xfrm>
              <a:off x="3228389" y="1335112"/>
              <a:ext cx="975942" cy="975942"/>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185" y="10800"/>
                  </a:moveTo>
                  <a:cubicBezTo>
                    <a:pt x="2185" y="15558"/>
                    <a:pt x="6042" y="19415"/>
                    <a:pt x="10800" y="19415"/>
                  </a:cubicBezTo>
                  <a:cubicBezTo>
                    <a:pt x="15558" y="19415"/>
                    <a:pt x="19415" y="15558"/>
                    <a:pt x="19415" y="10800"/>
                  </a:cubicBezTo>
                  <a:cubicBezTo>
                    <a:pt x="19415" y="6042"/>
                    <a:pt x="15558" y="2185"/>
                    <a:pt x="10800" y="2185"/>
                  </a:cubicBezTo>
                  <a:cubicBezTo>
                    <a:pt x="6042" y="2185"/>
                    <a:pt x="2185" y="6042"/>
                    <a:pt x="2185"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6" name="Google Shape;616;g3d0c0de8811_1_204"/>
            <p:cNvSpPr/>
            <p:nvPr/>
          </p:nvSpPr>
          <p:spPr>
            <a:xfrm>
              <a:off x="5377305" y="161166"/>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7" name="Google Shape;617;g3d0c0de8811_1_204"/>
            <p:cNvSpPr/>
            <p:nvPr/>
          </p:nvSpPr>
          <p:spPr>
            <a:xfrm>
              <a:off x="3201359" y="2607742"/>
              <a:ext cx="822744" cy="822744"/>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838" y="10800"/>
                  </a:moveTo>
                  <a:cubicBezTo>
                    <a:pt x="1838" y="15749"/>
                    <a:pt x="5851" y="19762"/>
                    <a:pt x="10800" y="19762"/>
                  </a:cubicBezTo>
                  <a:cubicBezTo>
                    <a:pt x="15749" y="19762"/>
                    <a:pt x="19762" y="15749"/>
                    <a:pt x="19762" y="10800"/>
                  </a:cubicBezTo>
                  <a:cubicBezTo>
                    <a:pt x="19762" y="5851"/>
                    <a:pt x="15749" y="1838"/>
                    <a:pt x="10800" y="1838"/>
                  </a:cubicBezTo>
                  <a:cubicBezTo>
                    <a:pt x="5851" y="1838"/>
                    <a:pt x="1838" y="5851"/>
                    <a:pt x="1838"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8" name="Google Shape;618;g3d0c0de8811_1_204"/>
            <p:cNvSpPr/>
            <p:nvPr/>
          </p:nvSpPr>
          <p:spPr>
            <a:xfrm>
              <a:off x="6260239" y="1309648"/>
              <a:ext cx="973836" cy="973836"/>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76" y="10800"/>
                  </a:moveTo>
                  <a:cubicBezTo>
                    <a:pt x="1976" y="15673"/>
                    <a:pt x="5927" y="19624"/>
                    <a:pt x="10800" y="19624"/>
                  </a:cubicBezTo>
                  <a:cubicBezTo>
                    <a:pt x="15673" y="19624"/>
                    <a:pt x="19624" y="15673"/>
                    <a:pt x="19624" y="10800"/>
                  </a:cubicBezTo>
                  <a:cubicBezTo>
                    <a:pt x="19624" y="5927"/>
                    <a:pt x="15673" y="1976"/>
                    <a:pt x="10800" y="1976"/>
                  </a:cubicBezTo>
                  <a:cubicBezTo>
                    <a:pt x="5927" y="1976"/>
                    <a:pt x="1976" y="5927"/>
                    <a:pt x="197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19" name="Google Shape;619;g3d0c0de8811_1_204"/>
            <p:cNvSpPr/>
            <p:nvPr/>
          </p:nvSpPr>
          <p:spPr>
            <a:xfrm>
              <a:off x="655140" y="708078"/>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091" y="10800"/>
                  </a:moveTo>
                  <a:cubicBezTo>
                    <a:pt x="2091" y="15610"/>
                    <a:pt x="5990" y="19509"/>
                    <a:pt x="10800" y="19509"/>
                  </a:cubicBezTo>
                  <a:cubicBezTo>
                    <a:pt x="15610" y="19509"/>
                    <a:pt x="19509" y="15610"/>
                    <a:pt x="19509" y="10800"/>
                  </a:cubicBezTo>
                  <a:cubicBezTo>
                    <a:pt x="19509" y="5990"/>
                    <a:pt x="15610" y="2091"/>
                    <a:pt x="10800" y="2091"/>
                  </a:cubicBezTo>
                  <a:cubicBezTo>
                    <a:pt x="5990" y="2091"/>
                    <a:pt x="2091" y="5990"/>
                    <a:pt x="2091"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620" name="Google Shape;620;g3d0c0de8811_1_204"/>
            <p:cNvSpPr/>
            <p:nvPr/>
          </p:nvSpPr>
          <p:spPr>
            <a:xfrm rot="-2700000">
              <a:off x="1648555" y="157472"/>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1" name="Google Shape;621;g3d0c0de8811_1_204"/>
            <p:cNvSpPr/>
            <p:nvPr/>
          </p:nvSpPr>
          <p:spPr>
            <a:xfrm rot="-2700000">
              <a:off x="363249" y="1773681"/>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2" name="Google Shape;622;g3d0c0de8811_1_204"/>
            <p:cNvSpPr/>
            <p:nvPr/>
          </p:nvSpPr>
          <p:spPr>
            <a:xfrm rot="-2700000">
              <a:off x="157370" y="2592944"/>
              <a:ext cx="759857" cy="759857"/>
            </a:xfrm>
            <a:prstGeom prst="plus">
              <a:avLst>
                <a:gd fmla="val 45473"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3" name="Google Shape;623;g3d0c0de8811_1_204"/>
            <p:cNvSpPr/>
            <p:nvPr/>
          </p:nvSpPr>
          <p:spPr>
            <a:xfrm rot="-2700000">
              <a:off x="5321981" y="995320"/>
              <a:ext cx="648275" cy="648275"/>
            </a:xfrm>
            <a:prstGeom prst="plus">
              <a:avLst>
                <a:gd fmla="val 42869" name="adj"/>
              </a:avLst>
            </a:pr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4" name="Google Shape;624;g3d0c0de8811_1_204"/>
            <p:cNvSpPr/>
            <p:nvPr/>
          </p:nvSpPr>
          <p:spPr>
            <a:xfrm>
              <a:off x="6786043" y="2726435"/>
              <a:ext cx="674838" cy="67483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246" y="10800"/>
                  </a:moveTo>
                  <a:cubicBezTo>
                    <a:pt x="2246" y="15524"/>
                    <a:pt x="6076" y="19354"/>
                    <a:pt x="10800" y="19354"/>
                  </a:cubicBezTo>
                  <a:cubicBezTo>
                    <a:pt x="15524" y="19354"/>
                    <a:pt x="19354" y="15524"/>
                    <a:pt x="19354" y="10800"/>
                  </a:cubicBezTo>
                  <a:cubicBezTo>
                    <a:pt x="19354" y="6076"/>
                    <a:pt x="15524" y="2246"/>
                    <a:pt x="10800" y="2246"/>
                  </a:cubicBezTo>
                  <a:cubicBezTo>
                    <a:pt x="6076" y="2246"/>
                    <a:pt x="2246" y="6076"/>
                    <a:pt x="2246" y="10800"/>
                  </a:cubicBezTo>
                  <a:close/>
                </a:path>
              </a:pathLst>
            </a:custGeom>
            <a:solidFill>
              <a:srgbClr val="FF0000"/>
            </a:solidFill>
            <a:ln cap="flat" cmpd="sng" w="19050">
              <a:solidFill>
                <a:srgbClr val="092937"/>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grpSp>
      <p:grpSp>
        <p:nvGrpSpPr>
          <p:cNvPr id="625" name="Google Shape;625;g3d0c0de8811_1_204"/>
          <p:cNvGrpSpPr/>
          <p:nvPr/>
        </p:nvGrpSpPr>
        <p:grpSpPr>
          <a:xfrm>
            <a:off x="6981956" y="2238825"/>
            <a:ext cx="1490128" cy="400200"/>
            <a:chOff x="7061359" y="2547300"/>
            <a:chExt cx="1398000" cy="400200"/>
          </a:xfrm>
        </p:grpSpPr>
        <p:sp>
          <p:nvSpPr>
            <p:cNvPr id="626" name="Google Shape;626;g3d0c0de8811_1_204"/>
            <p:cNvSpPr/>
            <p:nvPr/>
          </p:nvSpPr>
          <p:spPr>
            <a:xfrm>
              <a:off x="7061359" y="2565600"/>
              <a:ext cx="1398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27" name="Google Shape;627;g3d0c0de8811_1_204"/>
            <p:cNvSpPr txBox="1"/>
            <p:nvPr/>
          </p:nvSpPr>
          <p:spPr>
            <a:xfrm>
              <a:off x="7069820" y="2547300"/>
              <a:ext cx="137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spTree>
  </p:cSld>
  <p:clrMapOvr>
    <a:masterClrMapping/>
  </p:clrMapOvr>
  <mc:AlternateContent>
    <mc:Choice Requires="p14">
      <p:transition spd="slow" p14:dur="1000">
        <p:fad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pic>
        <p:nvPicPr>
          <p:cNvPr descr="挿絵 が含まれている画像&#10;&#10;自動的に生成された説明" id="633" name="Google Shape;633;p7"/>
          <p:cNvPicPr preferRelativeResize="0"/>
          <p:nvPr/>
        </p:nvPicPr>
        <p:blipFill rotWithShape="1">
          <a:blip r:embed="rId3">
            <a:alphaModFix/>
          </a:blip>
          <a:srcRect b="0" l="0" r="0" t="0"/>
          <a:stretch/>
        </p:blipFill>
        <p:spPr>
          <a:xfrm>
            <a:off x="7340043" y="478166"/>
            <a:ext cx="1833650" cy="1899978"/>
          </a:xfrm>
          <a:prstGeom prst="rect">
            <a:avLst/>
          </a:prstGeom>
          <a:noFill/>
          <a:ln>
            <a:noFill/>
          </a:ln>
        </p:spPr>
      </p:pic>
      <p:sp>
        <p:nvSpPr>
          <p:cNvPr id="634" name="Google Shape;634;p7"/>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FFFFFF"/>
              </a:buClr>
              <a:buSzPts val="1200"/>
              <a:buFont typeface="Arial"/>
              <a:buNone/>
            </a:pPr>
            <a:r>
              <a:rPr lang="ja-JP">
                <a:solidFill>
                  <a:srgbClr val="FFFFFF"/>
                </a:solidFill>
              </a:rPr>
              <a:t>7</a:t>
            </a:r>
            <a:endParaRPr b="0" i="0" sz="1200" u="none" cap="none" strike="noStrike">
              <a:solidFill>
                <a:srgbClr val="FFFFFF"/>
              </a:solidFill>
              <a:latin typeface="Arial"/>
              <a:ea typeface="Arial"/>
              <a:cs typeface="Arial"/>
              <a:sym typeface="Arial"/>
            </a:endParaRPr>
          </a:p>
        </p:txBody>
      </p:sp>
      <p:sp>
        <p:nvSpPr>
          <p:cNvPr id="635" name="Google Shape;635;p7"/>
          <p:cNvSpPr/>
          <p:nvPr/>
        </p:nvSpPr>
        <p:spPr>
          <a:xfrm>
            <a:off x="326210" y="1105052"/>
            <a:ext cx="8493939" cy="1136017"/>
          </a:xfrm>
          <a:prstGeom prst="roundRect">
            <a:avLst>
              <a:gd fmla="val 2377" name="adj"/>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36" name="Google Shape;636;p7"/>
          <p:cNvSpPr/>
          <p:nvPr/>
        </p:nvSpPr>
        <p:spPr>
          <a:xfrm>
            <a:off x="18700" y="801024"/>
            <a:ext cx="8776200" cy="12567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chemeClr val="dk1"/>
              </a:buClr>
              <a:buSzPts val="2400"/>
              <a:buFont typeface="Noto Sans JP"/>
              <a:buNone/>
            </a:pPr>
            <a:r>
              <a:rPr b="1" i="0" lang="ja-JP" sz="2300" u="none" cap="none" strike="noStrike">
                <a:solidFill>
                  <a:schemeClr val="dk1"/>
                </a:solidFill>
                <a:latin typeface="Noto Sans JP"/>
                <a:ea typeface="Noto Sans JP"/>
                <a:cs typeface="Noto Sans JP"/>
                <a:sym typeface="Noto Sans JP"/>
              </a:rPr>
              <a:t>皆さんは「</a:t>
            </a:r>
            <a:r>
              <a:rPr b="1" i="0" lang="ja-JP" sz="2300" u="none" cap="none" strike="noStrike">
                <a:solidFill>
                  <a:srgbClr val="FF0000"/>
                </a:solidFill>
                <a:latin typeface="Noto Sans JP"/>
                <a:ea typeface="Noto Sans JP"/>
                <a:cs typeface="Noto Sans JP"/>
                <a:sym typeface="Noto Sans JP"/>
              </a:rPr>
              <a:t>税金</a:t>
            </a:r>
            <a:r>
              <a:rPr b="1" i="0" lang="ja-JP" sz="2300" u="none" cap="none" strike="noStrike">
                <a:solidFill>
                  <a:schemeClr val="dk1"/>
                </a:solidFill>
                <a:latin typeface="Noto Sans JP"/>
                <a:ea typeface="Noto Sans JP"/>
                <a:cs typeface="Noto Sans JP"/>
                <a:sym typeface="Noto Sans JP"/>
              </a:rPr>
              <a:t>」にどのようなイメージを持っていますか？</a:t>
            </a:r>
            <a:endParaRPr b="1" i="0" sz="23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800"/>
              <a:buFont typeface="Noto Sans JP"/>
              <a:buNone/>
            </a:pPr>
            <a:r>
              <a:rPr b="0" i="0" lang="ja-JP" sz="1700" u="none" cap="none" strike="noStrike">
                <a:solidFill>
                  <a:srgbClr val="000000"/>
                </a:solidFill>
                <a:latin typeface="Noto Sans JP"/>
                <a:ea typeface="Noto Sans JP"/>
                <a:cs typeface="Noto Sans JP"/>
                <a:sym typeface="Noto Sans JP"/>
              </a:rPr>
              <a:t>わたしたちの身の回りには、国や地方公共団体による</a:t>
            </a:r>
            <a:r>
              <a:rPr b="1" i="0" lang="ja-JP" sz="1700" u="none" cap="none" strike="noStrike">
                <a:solidFill>
                  <a:srgbClr val="000000"/>
                </a:solidFill>
                <a:latin typeface="Noto Sans JP"/>
                <a:ea typeface="Noto Sans JP"/>
                <a:cs typeface="Noto Sans JP"/>
                <a:sym typeface="Noto Sans JP"/>
              </a:rPr>
              <a:t>「</a:t>
            </a:r>
            <a:r>
              <a:rPr b="1" i="0" lang="ja-JP" sz="1700" u="none" cap="none" strike="noStrike">
                <a:solidFill>
                  <a:srgbClr val="FF0000"/>
                </a:solidFill>
                <a:latin typeface="Noto Sans JP"/>
                <a:ea typeface="Noto Sans JP"/>
                <a:cs typeface="Noto Sans JP"/>
                <a:sym typeface="Noto Sans JP"/>
              </a:rPr>
              <a:t>公共サービス</a:t>
            </a:r>
            <a:r>
              <a:rPr b="1" i="0" lang="ja-JP" sz="1700" u="none" cap="none" strike="noStrike">
                <a:solidFill>
                  <a:srgbClr val="000000"/>
                </a:solidFill>
                <a:latin typeface="Noto Sans JP"/>
                <a:ea typeface="Noto Sans JP"/>
                <a:cs typeface="Noto Sans JP"/>
                <a:sym typeface="Noto Sans JP"/>
              </a:rPr>
              <a:t>」</a:t>
            </a:r>
            <a:r>
              <a:rPr b="0" i="0" lang="ja-JP" sz="1700" u="none" cap="none" strike="noStrike">
                <a:solidFill>
                  <a:srgbClr val="000000"/>
                </a:solidFill>
                <a:latin typeface="Noto Sans JP"/>
                <a:ea typeface="Noto Sans JP"/>
                <a:cs typeface="Noto Sans JP"/>
                <a:sym typeface="Noto Sans JP"/>
              </a:rPr>
              <a:t>や</a:t>
            </a:r>
            <a:endParaRPr b="0" i="0" sz="1700" u="none" cap="none" strike="noStrike">
              <a:solidFill>
                <a:srgbClr val="000000"/>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800"/>
              <a:buFont typeface="Noto Sans JP"/>
              <a:buNone/>
            </a:pPr>
            <a:r>
              <a:rPr b="1" i="0" lang="ja-JP" sz="1700" u="none" cap="none" strike="noStrike">
                <a:solidFill>
                  <a:srgbClr val="000000"/>
                </a:solidFill>
                <a:latin typeface="Noto Sans JP"/>
                <a:ea typeface="Noto Sans JP"/>
                <a:cs typeface="Noto Sans JP"/>
                <a:sym typeface="Noto Sans JP"/>
              </a:rPr>
              <a:t>「</a:t>
            </a:r>
            <a:r>
              <a:rPr b="1" i="0" lang="ja-JP" sz="1700" u="none" cap="none" strike="noStrike">
                <a:solidFill>
                  <a:srgbClr val="FF0000"/>
                </a:solidFill>
                <a:latin typeface="Noto Sans JP"/>
                <a:ea typeface="Noto Sans JP"/>
                <a:cs typeface="Noto Sans JP"/>
                <a:sym typeface="Noto Sans JP"/>
              </a:rPr>
              <a:t>公共施設</a:t>
            </a:r>
            <a:r>
              <a:rPr b="1" i="0" lang="ja-JP" sz="1700" u="none" cap="none" strike="noStrike">
                <a:solidFill>
                  <a:srgbClr val="000000"/>
                </a:solidFill>
                <a:latin typeface="Noto Sans JP"/>
                <a:ea typeface="Noto Sans JP"/>
                <a:cs typeface="Noto Sans JP"/>
                <a:sym typeface="Noto Sans JP"/>
              </a:rPr>
              <a:t>」</a:t>
            </a:r>
            <a:r>
              <a:rPr b="0" i="0" lang="ja-JP" sz="1700" u="none" cap="none" strike="noStrike">
                <a:solidFill>
                  <a:srgbClr val="000000"/>
                </a:solidFill>
                <a:latin typeface="Noto Sans JP"/>
                <a:ea typeface="Noto Sans JP"/>
                <a:cs typeface="Noto Sans JP"/>
                <a:sym typeface="Noto Sans JP"/>
              </a:rPr>
              <a:t>があります。</a:t>
            </a:r>
            <a:endParaRPr b="0" i="0" sz="1700" u="none" cap="none" strike="noStrike">
              <a:solidFill>
                <a:srgbClr val="000000"/>
              </a:solidFill>
              <a:latin typeface="Arial"/>
              <a:ea typeface="Arial"/>
              <a:cs typeface="Arial"/>
              <a:sym typeface="Arial"/>
            </a:endParaRPr>
          </a:p>
        </p:txBody>
      </p:sp>
      <p:sp>
        <p:nvSpPr>
          <p:cNvPr id="637" name="Google Shape;637;p7"/>
          <p:cNvSpPr/>
          <p:nvPr/>
        </p:nvSpPr>
        <p:spPr>
          <a:xfrm>
            <a:off x="188491" y="2613228"/>
            <a:ext cx="5171477" cy="3704763"/>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638" name="Google Shape;638;p7"/>
          <p:cNvGrpSpPr/>
          <p:nvPr/>
        </p:nvGrpSpPr>
        <p:grpSpPr>
          <a:xfrm>
            <a:off x="420696" y="2791503"/>
            <a:ext cx="4827166" cy="472826"/>
            <a:chOff x="614400" y="2775749"/>
            <a:chExt cx="4827166" cy="472826"/>
          </a:xfrm>
        </p:grpSpPr>
        <p:sp>
          <p:nvSpPr>
            <p:cNvPr id="639" name="Google Shape;639;p7"/>
            <p:cNvSpPr/>
            <p:nvPr/>
          </p:nvSpPr>
          <p:spPr>
            <a:xfrm>
              <a:off x="2535399" y="2887330"/>
              <a:ext cx="2906167" cy="312906"/>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警察、消防、ごみ収集、福祉 など</a:t>
              </a:r>
              <a:endParaRPr b="0" i="0" sz="1400" u="none" cap="none" strike="noStrike">
                <a:solidFill>
                  <a:srgbClr val="000000"/>
                </a:solidFill>
                <a:latin typeface="Arial"/>
                <a:ea typeface="Arial"/>
                <a:cs typeface="Arial"/>
                <a:sym typeface="Arial"/>
              </a:endParaRPr>
            </a:p>
          </p:txBody>
        </p:sp>
        <p:sp>
          <p:nvSpPr>
            <p:cNvPr id="640" name="Google Shape;640;p7"/>
            <p:cNvSpPr txBox="1"/>
            <p:nvPr/>
          </p:nvSpPr>
          <p:spPr>
            <a:xfrm>
              <a:off x="614400" y="2786910"/>
              <a:ext cx="2031326"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400"/>
                <a:buFont typeface="Noto Sans JP"/>
                <a:buNone/>
              </a:pPr>
              <a:r>
                <a:rPr b="1" i="0" lang="ja-JP" sz="2400" u="none" cap="none" strike="noStrike">
                  <a:solidFill>
                    <a:srgbClr val="F25044"/>
                  </a:solidFill>
                  <a:latin typeface="Noto Sans JP"/>
                  <a:ea typeface="Noto Sans JP"/>
                  <a:cs typeface="Noto Sans JP"/>
                  <a:sym typeface="Noto Sans JP"/>
                </a:rPr>
                <a:t>公共サービス</a:t>
              </a:r>
              <a:endParaRPr b="1" i="0" sz="1400" u="none" cap="none" strike="noStrike">
                <a:solidFill>
                  <a:srgbClr val="000000"/>
                </a:solidFill>
                <a:latin typeface="Arial"/>
                <a:ea typeface="Arial"/>
                <a:cs typeface="Arial"/>
                <a:sym typeface="Arial"/>
              </a:endParaRPr>
            </a:p>
          </p:txBody>
        </p:sp>
        <p:sp>
          <p:nvSpPr>
            <p:cNvPr id="641" name="Google Shape;641;p7"/>
            <p:cNvSpPr/>
            <p:nvPr/>
          </p:nvSpPr>
          <p:spPr>
            <a:xfrm>
              <a:off x="4597104" y="2775749"/>
              <a:ext cx="445500" cy="189300"/>
            </a:xfrm>
            <a:prstGeom prst="rect">
              <a:avLst/>
            </a:prstGeom>
            <a:noFill/>
            <a:ln>
              <a:noFill/>
            </a:ln>
          </p:spPr>
          <p:txBody>
            <a:bodyPr anchorCtr="0" anchor="t" bIns="45700" lIns="18000" spcFirstLastPara="1" rIns="18000" wrap="square" tIns="45700">
              <a:spAutoFit/>
            </a:bodyPr>
            <a:lstStyle/>
            <a:p>
              <a:pPr indent="0" lvl="0" marL="0" marR="0" rtl="0" algn="l">
                <a:lnSpc>
                  <a:spcPct val="110000"/>
                </a:lnSpc>
                <a:spcBef>
                  <a:spcPts val="0"/>
                </a:spcBef>
                <a:spcAft>
                  <a:spcPts val="0"/>
                </a:spcAft>
                <a:buClr>
                  <a:srgbClr val="000000"/>
                </a:buClr>
                <a:buSzPts val="800"/>
                <a:buFont typeface="Noto Sans JP"/>
                <a:buNone/>
              </a:pPr>
              <a:r>
                <a:rPr b="0" i="0" lang="ja-JP" sz="800" u="none" cap="none" strike="noStrike">
                  <a:solidFill>
                    <a:srgbClr val="000000"/>
                  </a:solidFill>
                  <a:latin typeface="Noto Sans JP"/>
                  <a:ea typeface="Noto Sans JP"/>
                  <a:cs typeface="Noto Sans JP"/>
                  <a:sym typeface="Noto Sans JP"/>
                </a:rPr>
                <a:t>ふくし</a:t>
              </a:r>
              <a:endParaRPr b="0" i="0" sz="1400" u="none" cap="none" strike="noStrike">
                <a:solidFill>
                  <a:srgbClr val="000000"/>
                </a:solidFill>
                <a:latin typeface="Arial"/>
                <a:ea typeface="Arial"/>
                <a:cs typeface="Arial"/>
                <a:sym typeface="Arial"/>
              </a:endParaRPr>
            </a:p>
          </p:txBody>
        </p:sp>
      </p:grpSp>
      <p:grpSp>
        <p:nvGrpSpPr>
          <p:cNvPr id="642" name="Google Shape;642;p7"/>
          <p:cNvGrpSpPr/>
          <p:nvPr/>
        </p:nvGrpSpPr>
        <p:grpSpPr>
          <a:xfrm>
            <a:off x="2001154" y="3394577"/>
            <a:ext cx="1564737" cy="2451890"/>
            <a:chOff x="322217" y="3394577"/>
            <a:chExt cx="1564737" cy="2451890"/>
          </a:xfrm>
        </p:grpSpPr>
        <p:sp>
          <p:nvSpPr>
            <p:cNvPr id="643" name="Google Shape;643;p7"/>
            <p:cNvSpPr/>
            <p:nvPr/>
          </p:nvSpPr>
          <p:spPr>
            <a:xfrm>
              <a:off x="322217" y="4358039"/>
              <a:ext cx="1564737"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000000"/>
                </a:buClr>
                <a:buSzPts val="1400"/>
                <a:buFont typeface="Arial"/>
                <a:buNone/>
              </a:pPr>
              <a:r>
                <a:rPr b="0" i="0" lang="ja-JP" sz="1400" u="none" cap="none" strike="noStrike">
                  <a:solidFill>
                    <a:srgbClr val="F46C62"/>
                  </a:solidFill>
                  <a:latin typeface="Noto Sans JP"/>
                  <a:ea typeface="Noto Sans JP"/>
                  <a:cs typeface="Noto Sans JP"/>
                  <a:sym typeface="Noto Sans JP"/>
                </a:rPr>
                <a:t>ごみ処理費用</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000000"/>
                </a:buClr>
                <a:buSzPts val="1400"/>
                <a:buFont typeface="Arial"/>
                <a:buNone/>
              </a:pPr>
              <a:r>
                <a:rPr b="0" i="0" lang="ja-JP" sz="1400" u="none" cap="none" strike="noStrike">
                  <a:solidFill>
                    <a:srgbClr val="F46C62"/>
                  </a:solidFill>
                  <a:latin typeface="Noto Sans JP"/>
                  <a:ea typeface="Noto Sans JP"/>
                  <a:cs typeface="Noto Sans JP"/>
                  <a:sym typeface="Noto Sans JP"/>
                </a:rPr>
                <a:t>（令和５年度）</a:t>
              </a:r>
              <a:endParaRPr b="0" i="0" sz="1400" u="none" cap="none" strike="noStrike">
                <a:solidFill>
                  <a:srgbClr val="F46C62"/>
                </a:solidFill>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400"/>
                <a:buFont typeface="Arial"/>
                <a:buNone/>
              </a:pPr>
              <a:r>
                <a:t/>
              </a:r>
              <a:endParaRPr b="0" i="0" sz="14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約2兆</a:t>
              </a:r>
              <a:r>
                <a:rPr b="0" i="0" lang="ja-JP" sz="1600" u="none" cap="none" strike="noStrike">
                  <a:solidFill>
                    <a:schemeClr val="dk1"/>
                  </a:solidFill>
                  <a:latin typeface="Noto Sans JP"/>
                  <a:ea typeface="Noto Sans JP"/>
                  <a:cs typeface="Noto Sans JP"/>
                  <a:sym typeface="Noto Sans JP"/>
                </a:rPr>
                <a:t>6,002</a:t>
              </a:r>
              <a:r>
                <a:rPr b="0" i="0" lang="ja-JP" sz="1400" u="none" cap="none" strike="noStrike">
                  <a:solidFill>
                    <a:schemeClr val="dk1"/>
                  </a:solidFill>
                  <a:latin typeface="Noto Sans JP"/>
                  <a:ea typeface="Noto Sans JP"/>
                  <a:cs typeface="Noto Sans JP"/>
                  <a:sym typeface="Noto Sans JP"/>
                </a:rPr>
                <a:t>億円</a:t>
              </a:r>
              <a:r>
                <a:rPr b="0" baseline="30000" i="0" lang="ja-JP" sz="1400" u="none" cap="none" strike="noStrike">
                  <a:solidFill>
                    <a:schemeClr val="dk1"/>
                  </a:solidFill>
                  <a:latin typeface="Noto Sans JP"/>
                  <a:ea typeface="Noto Sans JP"/>
                  <a:cs typeface="Noto Sans JP"/>
                  <a:sym typeface="Noto Sans JP"/>
                </a:rPr>
                <a:t>※２</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国民１人当たり</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約20,910円</a:t>
              </a:r>
              <a:endParaRPr b="0" i="0" sz="1400" u="none" cap="none" strike="noStrike">
                <a:solidFill>
                  <a:srgbClr val="000000"/>
                </a:solidFill>
                <a:latin typeface="Arial"/>
                <a:ea typeface="Arial"/>
                <a:cs typeface="Arial"/>
                <a:sym typeface="Arial"/>
              </a:endParaRPr>
            </a:p>
          </p:txBody>
        </p:sp>
        <p:pic>
          <p:nvPicPr>
            <p:cNvPr id="644" name="Google Shape;644;p7"/>
            <p:cNvPicPr preferRelativeResize="0"/>
            <p:nvPr/>
          </p:nvPicPr>
          <p:blipFill rotWithShape="1">
            <a:blip r:embed="rId4">
              <a:alphaModFix/>
            </a:blip>
            <a:srcRect b="0" l="0" r="0" t="0"/>
            <a:stretch/>
          </p:blipFill>
          <p:spPr>
            <a:xfrm>
              <a:off x="381129" y="3394577"/>
              <a:ext cx="1386251" cy="971814"/>
            </a:xfrm>
            <a:prstGeom prst="rect">
              <a:avLst/>
            </a:prstGeom>
            <a:noFill/>
            <a:ln>
              <a:noFill/>
            </a:ln>
          </p:spPr>
        </p:pic>
      </p:grpSp>
      <p:grpSp>
        <p:nvGrpSpPr>
          <p:cNvPr id="645" name="Google Shape;645;p7"/>
          <p:cNvGrpSpPr/>
          <p:nvPr/>
        </p:nvGrpSpPr>
        <p:grpSpPr>
          <a:xfrm>
            <a:off x="3680100" y="3363719"/>
            <a:ext cx="1600800" cy="2398831"/>
            <a:chOff x="3680100" y="3363719"/>
            <a:chExt cx="1600800" cy="2398831"/>
          </a:xfrm>
        </p:grpSpPr>
        <p:sp>
          <p:nvSpPr>
            <p:cNvPr id="646" name="Google Shape;646;p7"/>
            <p:cNvSpPr/>
            <p:nvPr/>
          </p:nvSpPr>
          <p:spPr>
            <a:xfrm>
              <a:off x="3680100" y="4386750"/>
              <a:ext cx="1600800" cy="13758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国民医療費の</a:t>
              </a:r>
              <a:endParaRPr b="0" i="0" sz="1400" u="none" cap="none" strike="noStrike">
                <a:solidFill>
                  <a:srgbClr val="F46C62"/>
                </a:solidFill>
                <a:latin typeface="Noto Sans JP"/>
                <a:ea typeface="Noto Sans JP"/>
                <a:cs typeface="Noto Sans JP"/>
                <a:sym typeface="Noto Sans JP"/>
              </a:endParaRPr>
            </a:p>
            <a:p>
              <a:pPr indent="0" lvl="0" marL="0" marR="0" rtl="0" algn="ctr">
                <a:lnSpc>
                  <a:spcPct val="14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公費負担額</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rgbClr val="F46C62"/>
                </a:buClr>
                <a:buSzPts val="1400"/>
                <a:buFont typeface="Noto Sans JP"/>
                <a:buNone/>
              </a:pPr>
              <a:r>
                <a:rPr b="0" i="0" lang="ja-JP" sz="1400" u="none" cap="none" strike="noStrike">
                  <a:solidFill>
                    <a:srgbClr val="F46C62"/>
                  </a:solidFill>
                  <a:latin typeface="Noto Sans JP"/>
                  <a:ea typeface="Noto Sans JP"/>
                  <a:cs typeface="Noto Sans JP"/>
                  <a:sym typeface="Noto Sans JP"/>
                </a:rPr>
                <a:t>（令和４年度）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400"/>
                <a:buFont typeface="Arial"/>
                <a:buNone/>
              </a:pPr>
              <a:r>
                <a:t/>
              </a:r>
              <a:endParaRPr b="0" i="0" sz="14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約</a:t>
              </a:r>
              <a:r>
                <a:rPr b="0" i="0" lang="ja-JP" sz="1400" u="none" cap="none" strike="noStrike">
                  <a:solidFill>
                    <a:schemeClr val="dk1"/>
                  </a:solidFill>
                  <a:latin typeface="Noto Sans JP"/>
                  <a:ea typeface="Noto Sans JP"/>
                  <a:cs typeface="Noto Sans JP"/>
                  <a:sym typeface="Noto Sans JP"/>
                </a:rPr>
                <a:t>17兆6,837億円</a:t>
              </a:r>
              <a:r>
                <a:rPr b="0" baseline="30000" i="0" lang="ja-JP" sz="1400" u="none" cap="none" strike="noStrike">
                  <a:solidFill>
                    <a:schemeClr val="dk1"/>
                  </a:solidFill>
                  <a:latin typeface="Noto Sans JP"/>
                  <a:ea typeface="Noto Sans JP"/>
                  <a:cs typeface="Noto Sans JP"/>
                  <a:sym typeface="Noto Sans JP"/>
                </a:rPr>
                <a:t>※３</a:t>
              </a:r>
              <a:endParaRPr b="0" baseline="3000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国民１人当たり</a:t>
              </a:r>
              <a:endParaRPr b="0" i="0" sz="14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400"/>
                <a:buFont typeface="Noto Sans JP"/>
                <a:buNone/>
              </a:pPr>
              <a:r>
                <a:rPr b="0" i="0" lang="ja-JP" sz="1400" u="none" cap="none" strike="noStrike">
                  <a:solidFill>
                    <a:schemeClr val="dk1"/>
                  </a:solidFill>
                  <a:latin typeface="Noto Sans JP"/>
                  <a:ea typeface="Noto Sans JP"/>
                  <a:cs typeface="Noto Sans JP"/>
                  <a:sym typeface="Noto Sans JP"/>
                </a:rPr>
                <a:t>約141,530円</a:t>
              </a:r>
              <a:endParaRPr b="0" i="0" sz="1400" u="none" cap="none" strike="noStrike">
                <a:solidFill>
                  <a:srgbClr val="000000"/>
                </a:solidFill>
                <a:latin typeface="Arial"/>
                <a:ea typeface="Arial"/>
                <a:cs typeface="Arial"/>
                <a:sym typeface="Arial"/>
              </a:endParaRPr>
            </a:p>
          </p:txBody>
        </p:sp>
        <p:pic>
          <p:nvPicPr>
            <p:cNvPr id="647" name="Google Shape;647;p7"/>
            <p:cNvPicPr preferRelativeResize="0"/>
            <p:nvPr/>
          </p:nvPicPr>
          <p:blipFill rotWithShape="1">
            <a:blip r:embed="rId5">
              <a:alphaModFix/>
            </a:blip>
            <a:srcRect b="0" l="0" r="0" t="0"/>
            <a:stretch/>
          </p:blipFill>
          <p:spPr>
            <a:xfrm>
              <a:off x="3973289" y="3363719"/>
              <a:ext cx="1014391" cy="1014040"/>
            </a:xfrm>
            <a:prstGeom prst="rect">
              <a:avLst/>
            </a:prstGeom>
            <a:noFill/>
            <a:ln>
              <a:noFill/>
            </a:ln>
          </p:spPr>
        </p:pic>
        <p:sp>
          <p:nvSpPr>
            <p:cNvPr id="648" name="Google Shape;648;p7"/>
            <p:cNvSpPr/>
            <p:nvPr/>
          </p:nvSpPr>
          <p:spPr>
            <a:xfrm>
              <a:off x="4228413" y="4298102"/>
              <a:ext cx="562771" cy="250560"/>
            </a:xfrm>
            <a:prstGeom prst="rect">
              <a:avLst/>
            </a:prstGeom>
            <a:noFill/>
            <a:ln>
              <a:noFill/>
            </a:ln>
          </p:spPr>
          <p:txBody>
            <a:bodyPr anchorCtr="0" anchor="t" bIns="45700" lIns="54000" spcFirstLastPara="1" rIns="54000" wrap="square" tIns="45700">
              <a:noAutofit/>
            </a:bodyPr>
            <a:lstStyle/>
            <a:p>
              <a:pPr indent="0" lvl="0" marL="0" marR="0" rtl="0" algn="ctr">
                <a:lnSpc>
                  <a:spcPct val="120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いりょう</a:t>
              </a:r>
              <a:endParaRPr b="0" i="0" sz="1400" u="none" cap="none" strike="noStrike">
                <a:solidFill>
                  <a:srgbClr val="000000"/>
                </a:solidFill>
                <a:latin typeface="Arial"/>
                <a:ea typeface="Arial"/>
                <a:cs typeface="Arial"/>
                <a:sym typeface="Arial"/>
              </a:endParaRPr>
            </a:p>
          </p:txBody>
        </p:sp>
        <p:sp>
          <p:nvSpPr>
            <p:cNvPr id="649" name="Google Shape;649;p7"/>
            <p:cNvSpPr/>
            <p:nvPr/>
          </p:nvSpPr>
          <p:spPr>
            <a:xfrm>
              <a:off x="4287625" y="4556177"/>
              <a:ext cx="562800" cy="189300"/>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ふたん</a:t>
              </a:r>
              <a:endParaRPr b="0" i="0" sz="800" u="none" cap="none" strike="noStrike">
                <a:solidFill>
                  <a:srgbClr val="F46C62"/>
                </a:solidFill>
                <a:latin typeface="Noto Sans JP"/>
                <a:ea typeface="Noto Sans JP"/>
                <a:cs typeface="Noto Sans JP"/>
                <a:sym typeface="Noto Sans JP"/>
              </a:endParaRPr>
            </a:p>
          </p:txBody>
        </p:sp>
      </p:grpSp>
      <p:grpSp>
        <p:nvGrpSpPr>
          <p:cNvPr id="650" name="Google Shape;650;p7"/>
          <p:cNvGrpSpPr/>
          <p:nvPr/>
        </p:nvGrpSpPr>
        <p:grpSpPr>
          <a:xfrm>
            <a:off x="271133" y="3498585"/>
            <a:ext cx="1647459" cy="2347882"/>
            <a:chOff x="1940332" y="3498585"/>
            <a:chExt cx="1647459" cy="2347882"/>
          </a:xfrm>
        </p:grpSpPr>
        <p:sp>
          <p:nvSpPr>
            <p:cNvPr id="651" name="Google Shape;651;p7"/>
            <p:cNvSpPr/>
            <p:nvPr/>
          </p:nvSpPr>
          <p:spPr>
            <a:xfrm>
              <a:off x="1940332" y="4358039"/>
              <a:ext cx="1647459"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警察費・消防費</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（令和５年度）</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約5兆</a:t>
              </a:r>
              <a:r>
                <a:rPr b="0" i="0" lang="ja-JP" sz="1600" u="none" cap="none" strike="noStrike">
                  <a:solidFill>
                    <a:schemeClr val="dk1"/>
                  </a:solidFill>
                  <a:latin typeface="Noto Sans JP"/>
                  <a:ea typeface="Noto Sans JP"/>
                  <a:cs typeface="Noto Sans JP"/>
                  <a:sym typeface="Noto Sans JP"/>
                </a:rPr>
                <a:t>4,456億円</a:t>
              </a:r>
              <a:r>
                <a:rPr b="0" baseline="30000" i="0" lang="ja-JP" sz="1600" u="none" cap="none" strike="noStrike">
                  <a:solidFill>
                    <a:schemeClr val="dk1"/>
                  </a:solidFill>
                  <a:latin typeface="Noto Sans JP"/>
                  <a:ea typeface="Noto Sans JP"/>
                  <a:cs typeface="Noto Sans JP"/>
                  <a:sym typeface="Noto Sans JP"/>
                </a:rPr>
                <a:t>※１</a:t>
              </a:r>
              <a:endParaRPr b="0" i="0" sz="1400" u="none" cap="none" strike="noStrike">
                <a:solidFill>
                  <a:srgbClr val="000000"/>
                </a:solidFill>
                <a:latin typeface="Arial"/>
                <a:ea typeface="Arial"/>
                <a:cs typeface="Arial"/>
                <a:sym typeface="Arial"/>
              </a:endParaRPr>
            </a:p>
            <a:p>
              <a:pPr indent="0" lvl="0" marL="0" marR="0" rtl="0" algn="ctr">
                <a:lnSpc>
                  <a:spcPct val="120000"/>
                </a:lnSpc>
                <a:spcBef>
                  <a:spcPts val="0"/>
                </a:spcBef>
                <a:spcAft>
                  <a:spcPts val="0"/>
                </a:spcAft>
                <a:buClr>
                  <a:schemeClr val="dk1"/>
                </a:buClr>
                <a:buSzPts val="1600"/>
                <a:buFont typeface="Noto Sans JP"/>
                <a:buNone/>
              </a:pPr>
              <a:r>
                <a:rPr b="0" i="0" lang="ja-JP" sz="1600" u="none" cap="none" strike="noStrike">
                  <a:solidFill>
                    <a:schemeClr val="dk1"/>
                  </a:solidFill>
                  <a:latin typeface="Noto Sans JP"/>
                  <a:ea typeface="Noto Sans JP"/>
                  <a:cs typeface="Noto Sans JP"/>
                  <a:sym typeface="Noto Sans JP"/>
                </a:rPr>
                <a:t>国民１人当たり</a:t>
              </a:r>
              <a:endParaRPr b="0" i="0" sz="1600" u="none" cap="none" strike="noStrike">
                <a:solidFill>
                  <a:schemeClr val="dk1"/>
                </a:solidFill>
                <a:latin typeface="Noto Sans JP"/>
                <a:ea typeface="Noto Sans JP"/>
                <a:cs typeface="Noto Sans JP"/>
                <a:sym typeface="Noto Sans JP"/>
              </a:endParaRPr>
            </a:p>
            <a:p>
              <a:pPr indent="0" lvl="0" marL="0" marR="0" rtl="0" algn="ctr">
                <a:lnSpc>
                  <a:spcPct val="120000"/>
                </a:lnSpc>
                <a:spcBef>
                  <a:spcPts val="0"/>
                </a:spcBef>
                <a:spcAft>
                  <a:spcPts val="0"/>
                </a:spcAft>
                <a:buClr>
                  <a:schemeClr val="dk1"/>
                </a:buClr>
                <a:buSzPts val="1600"/>
                <a:buFont typeface="Noto Sans JP"/>
                <a:buNone/>
              </a:pPr>
              <a:r>
                <a:rPr b="0" i="0" lang="ja-JP" sz="1600" u="none" cap="none" strike="noStrike">
                  <a:solidFill>
                    <a:schemeClr val="dk1"/>
                  </a:solidFill>
                  <a:latin typeface="Noto Sans JP"/>
                  <a:ea typeface="Noto Sans JP"/>
                  <a:cs typeface="Noto Sans JP"/>
                  <a:sym typeface="Noto Sans JP"/>
                </a:rPr>
                <a:t>約43,792円</a:t>
              </a:r>
              <a:endParaRPr b="0" i="0" sz="1400" u="none" cap="none" strike="noStrike">
                <a:solidFill>
                  <a:srgbClr val="000000"/>
                </a:solidFill>
                <a:latin typeface="Arial"/>
                <a:ea typeface="Arial"/>
                <a:cs typeface="Arial"/>
                <a:sym typeface="Arial"/>
              </a:endParaRPr>
            </a:p>
          </p:txBody>
        </p:sp>
        <p:pic>
          <p:nvPicPr>
            <p:cNvPr id="652" name="Google Shape;652;p7"/>
            <p:cNvPicPr preferRelativeResize="0"/>
            <p:nvPr/>
          </p:nvPicPr>
          <p:blipFill rotWithShape="1">
            <a:blip r:embed="rId6">
              <a:alphaModFix/>
            </a:blip>
            <a:srcRect b="0" l="0" r="0" t="0"/>
            <a:stretch/>
          </p:blipFill>
          <p:spPr>
            <a:xfrm>
              <a:off x="2088452" y="3498585"/>
              <a:ext cx="1329398" cy="816791"/>
            </a:xfrm>
            <a:prstGeom prst="rect">
              <a:avLst/>
            </a:prstGeom>
            <a:noFill/>
            <a:ln>
              <a:noFill/>
            </a:ln>
          </p:spPr>
        </p:pic>
      </p:grpSp>
      <p:cxnSp>
        <p:nvCxnSpPr>
          <p:cNvPr id="653" name="Google Shape;653;p7"/>
          <p:cNvCxnSpPr/>
          <p:nvPr/>
        </p:nvCxnSpPr>
        <p:spPr>
          <a:xfrm>
            <a:off x="1908854" y="3490182"/>
            <a:ext cx="0" cy="2497947"/>
          </a:xfrm>
          <a:prstGeom prst="straightConnector1">
            <a:avLst/>
          </a:prstGeom>
          <a:noFill/>
          <a:ln cap="flat" cmpd="sng" w="9525">
            <a:solidFill>
              <a:srgbClr val="F46C62"/>
            </a:solidFill>
            <a:prstDash val="solid"/>
            <a:round/>
            <a:headEnd len="sm" w="sm" type="none"/>
            <a:tailEnd len="sm" w="sm" type="none"/>
          </a:ln>
        </p:spPr>
      </p:cxnSp>
      <p:cxnSp>
        <p:nvCxnSpPr>
          <p:cNvPr id="654" name="Google Shape;654;p7"/>
          <p:cNvCxnSpPr/>
          <p:nvPr/>
        </p:nvCxnSpPr>
        <p:spPr>
          <a:xfrm>
            <a:off x="3597449" y="3490182"/>
            <a:ext cx="0" cy="2497947"/>
          </a:xfrm>
          <a:prstGeom prst="straightConnector1">
            <a:avLst/>
          </a:prstGeom>
          <a:noFill/>
          <a:ln cap="flat" cmpd="sng" w="9525">
            <a:solidFill>
              <a:srgbClr val="F46C62"/>
            </a:solidFill>
            <a:prstDash val="solid"/>
            <a:round/>
            <a:headEnd len="sm" w="sm" type="none"/>
            <a:tailEnd len="sm" w="sm" type="none"/>
          </a:ln>
        </p:spPr>
      </p:cxnSp>
      <p:grpSp>
        <p:nvGrpSpPr>
          <p:cNvPr id="655" name="Google Shape;655;p7"/>
          <p:cNvGrpSpPr/>
          <p:nvPr/>
        </p:nvGrpSpPr>
        <p:grpSpPr>
          <a:xfrm>
            <a:off x="5457554" y="2613228"/>
            <a:ext cx="3507057" cy="3713140"/>
            <a:chOff x="5457554" y="2613228"/>
            <a:chExt cx="3507057" cy="3713140"/>
          </a:xfrm>
        </p:grpSpPr>
        <p:grpSp>
          <p:nvGrpSpPr>
            <p:cNvPr id="656" name="Google Shape;656;p7"/>
            <p:cNvGrpSpPr/>
            <p:nvPr/>
          </p:nvGrpSpPr>
          <p:grpSpPr>
            <a:xfrm>
              <a:off x="5457554" y="2613228"/>
              <a:ext cx="3507057" cy="3713140"/>
              <a:chOff x="5457554" y="2613228"/>
              <a:chExt cx="3507057" cy="3713140"/>
            </a:xfrm>
          </p:grpSpPr>
          <p:sp>
            <p:nvSpPr>
              <p:cNvPr id="657" name="Google Shape;657;p7"/>
              <p:cNvSpPr/>
              <p:nvPr/>
            </p:nvSpPr>
            <p:spPr>
              <a:xfrm>
                <a:off x="5457554" y="2613228"/>
                <a:ext cx="3507057" cy="3713140"/>
              </a:xfrm>
              <a:prstGeom prst="roundRect">
                <a:avLst>
                  <a:gd fmla="val 0" name="adj"/>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grpSp>
            <p:nvGrpSpPr>
              <p:cNvPr id="658" name="Google Shape;658;p7"/>
              <p:cNvGrpSpPr/>
              <p:nvPr/>
            </p:nvGrpSpPr>
            <p:grpSpPr>
              <a:xfrm>
                <a:off x="5897699" y="2690338"/>
                <a:ext cx="2753272" cy="603361"/>
                <a:chOff x="6197078" y="2674584"/>
                <a:chExt cx="2753272" cy="603361"/>
              </a:xfrm>
            </p:grpSpPr>
            <p:sp>
              <p:nvSpPr>
                <p:cNvPr id="659" name="Google Shape;659;p7"/>
                <p:cNvSpPr/>
                <p:nvPr/>
              </p:nvSpPr>
              <p:spPr>
                <a:xfrm>
                  <a:off x="7688791" y="2730936"/>
                  <a:ext cx="1261559" cy="54700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Noto Sans JP"/>
                    <a:buNone/>
                  </a:pPr>
                  <a:r>
                    <a:rPr b="0" i="0" lang="ja-JP" sz="1400" u="none" cap="none" strike="noStrike">
                      <a:solidFill>
                        <a:srgbClr val="000000"/>
                      </a:solidFill>
                      <a:latin typeface="Noto Sans JP"/>
                      <a:ea typeface="Noto Sans JP"/>
                      <a:cs typeface="Noto Sans JP"/>
                      <a:sym typeface="Noto Sans JP"/>
                    </a:rPr>
                    <a:t>道路、学校、公園 など</a:t>
                  </a:r>
                  <a:endParaRPr b="0" i="0" sz="1400" u="none" cap="none" strike="noStrike">
                    <a:solidFill>
                      <a:srgbClr val="000000"/>
                    </a:solidFill>
                    <a:latin typeface="Arial"/>
                    <a:ea typeface="Arial"/>
                    <a:cs typeface="Arial"/>
                    <a:sym typeface="Arial"/>
                  </a:endParaRPr>
                </a:p>
              </p:txBody>
            </p:sp>
            <p:sp>
              <p:nvSpPr>
                <p:cNvPr id="660" name="Google Shape;660;p7"/>
                <p:cNvSpPr txBox="1"/>
                <p:nvPr/>
              </p:nvSpPr>
              <p:spPr>
                <a:xfrm>
                  <a:off x="6197078" y="2786910"/>
                  <a:ext cx="1415772"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2400"/>
                    <a:buFont typeface="Noto Sans JP"/>
                    <a:buNone/>
                  </a:pPr>
                  <a:r>
                    <a:rPr b="1" i="0" lang="ja-JP" sz="2400" u="none" cap="none" strike="noStrike">
                      <a:solidFill>
                        <a:srgbClr val="F25044"/>
                      </a:solidFill>
                      <a:latin typeface="Noto Sans JP"/>
                      <a:ea typeface="Noto Sans JP"/>
                      <a:cs typeface="Noto Sans JP"/>
                      <a:sym typeface="Noto Sans JP"/>
                    </a:rPr>
                    <a:t>公共施設</a:t>
                  </a:r>
                  <a:endParaRPr b="1" i="0" sz="1400" u="none" cap="none" strike="noStrike">
                    <a:solidFill>
                      <a:srgbClr val="000000"/>
                    </a:solidFill>
                    <a:latin typeface="Arial"/>
                    <a:ea typeface="Arial"/>
                    <a:cs typeface="Arial"/>
                    <a:sym typeface="Arial"/>
                  </a:endParaRPr>
                </a:p>
              </p:txBody>
            </p:sp>
            <p:sp>
              <p:nvSpPr>
                <p:cNvPr id="661" name="Google Shape;661;p7"/>
                <p:cNvSpPr txBox="1"/>
                <p:nvPr/>
              </p:nvSpPr>
              <p:spPr>
                <a:xfrm>
                  <a:off x="6335515" y="2674584"/>
                  <a:ext cx="11079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900"/>
                    <a:buFont typeface="Noto Sans JP"/>
                    <a:buNone/>
                  </a:pPr>
                  <a:r>
                    <a:rPr b="1" i="0" lang="ja-JP" sz="900" u="none" cap="none" strike="noStrike">
                      <a:solidFill>
                        <a:srgbClr val="F25044"/>
                      </a:solidFill>
                      <a:latin typeface="Noto Sans JP"/>
                      <a:ea typeface="Noto Sans JP"/>
                      <a:cs typeface="Noto Sans JP"/>
                      <a:sym typeface="Noto Sans JP"/>
                    </a:rPr>
                    <a:t>こうきょうしせつ</a:t>
                  </a:r>
                  <a:endParaRPr b="1" i="0" sz="1400" u="none" cap="none" strike="noStrike">
                    <a:solidFill>
                      <a:srgbClr val="000000"/>
                    </a:solidFill>
                    <a:latin typeface="Arial"/>
                    <a:ea typeface="Arial"/>
                    <a:cs typeface="Arial"/>
                    <a:sym typeface="Arial"/>
                  </a:endParaRPr>
                </a:p>
              </p:txBody>
            </p:sp>
          </p:grpSp>
          <p:grpSp>
            <p:nvGrpSpPr>
              <p:cNvPr id="662" name="Google Shape;662;p7"/>
              <p:cNvGrpSpPr/>
              <p:nvPr/>
            </p:nvGrpSpPr>
            <p:grpSpPr>
              <a:xfrm>
                <a:off x="5490275" y="3385141"/>
                <a:ext cx="3430185" cy="2526669"/>
                <a:chOff x="5490275" y="3385141"/>
                <a:chExt cx="3430185" cy="2526669"/>
              </a:xfrm>
            </p:grpSpPr>
            <p:grpSp>
              <p:nvGrpSpPr>
                <p:cNvPr id="663" name="Google Shape;663;p7"/>
                <p:cNvGrpSpPr/>
                <p:nvPr/>
              </p:nvGrpSpPr>
              <p:grpSpPr>
                <a:xfrm>
                  <a:off x="5490275" y="3385141"/>
                  <a:ext cx="1671436" cy="2062009"/>
                  <a:chOff x="5490275" y="3385141"/>
                  <a:chExt cx="1671436" cy="2062009"/>
                </a:xfrm>
              </p:grpSpPr>
              <p:sp>
                <p:nvSpPr>
                  <p:cNvPr id="664" name="Google Shape;664;p7"/>
                  <p:cNvSpPr/>
                  <p:nvPr/>
                </p:nvSpPr>
                <p:spPr>
                  <a:xfrm>
                    <a:off x="5490275" y="4407424"/>
                    <a:ext cx="1671436" cy="1039726"/>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道路整備事業費</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（令和７年度）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a:t>
                    </a:r>
                    <a:r>
                      <a:rPr b="0" i="0" lang="ja-JP" sz="1600" u="none" cap="none" strike="noStrike">
                        <a:solidFill>
                          <a:schemeClr val="dk1"/>
                        </a:solidFill>
                        <a:latin typeface="Noto Sans JP"/>
                        <a:ea typeface="Noto Sans JP"/>
                        <a:cs typeface="Noto Sans JP"/>
                        <a:sym typeface="Noto Sans JP"/>
                      </a:rPr>
                      <a:t>1兆6,721</a:t>
                    </a:r>
                    <a:r>
                      <a:rPr b="0" i="0" lang="ja-JP" sz="1600" u="none" cap="none" strike="noStrike">
                        <a:solidFill>
                          <a:srgbClr val="000000"/>
                        </a:solidFill>
                        <a:latin typeface="Noto Sans JP"/>
                        <a:ea typeface="Noto Sans JP"/>
                        <a:cs typeface="Noto Sans JP"/>
                        <a:sym typeface="Noto Sans JP"/>
                      </a:rPr>
                      <a:t>億円</a:t>
                    </a:r>
                    <a:r>
                      <a:rPr b="0" baseline="30000" i="0" lang="ja-JP" sz="1600" u="none" cap="none" strike="noStrike">
                        <a:solidFill>
                          <a:srgbClr val="000000"/>
                        </a:solidFill>
                        <a:latin typeface="Noto Sans JP"/>
                        <a:ea typeface="Noto Sans JP"/>
                        <a:cs typeface="Noto Sans JP"/>
                        <a:sym typeface="Noto Sans JP"/>
                      </a:rPr>
                      <a:t>※４</a:t>
                    </a:r>
                    <a:endParaRPr b="0" baseline="30000" i="0" sz="1600" u="none" cap="none" strike="noStrike">
                      <a:solidFill>
                        <a:srgbClr val="000000"/>
                      </a:solidFill>
                      <a:latin typeface="Noto Sans JP"/>
                      <a:ea typeface="Noto Sans JP"/>
                      <a:cs typeface="Noto Sans JP"/>
                      <a:sym typeface="Noto Sans JP"/>
                    </a:endParaRPr>
                  </a:p>
                </p:txBody>
              </p:sp>
              <p:pic>
                <p:nvPicPr>
                  <p:cNvPr id="665" name="Google Shape;665;p7"/>
                  <p:cNvPicPr preferRelativeResize="0"/>
                  <p:nvPr/>
                </p:nvPicPr>
                <p:blipFill rotWithShape="1">
                  <a:blip r:embed="rId7">
                    <a:alphaModFix/>
                  </a:blip>
                  <a:srcRect b="0" l="0" r="0" t="0"/>
                  <a:stretch/>
                </p:blipFill>
                <p:spPr>
                  <a:xfrm>
                    <a:off x="5540272" y="3385141"/>
                    <a:ext cx="1462225" cy="990687"/>
                  </a:xfrm>
                  <a:prstGeom prst="rect">
                    <a:avLst/>
                  </a:prstGeom>
                  <a:noFill/>
                  <a:ln>
                    <a:noFill/>
                  </a:ln>
                </p:spPr>
              </p:pic>
            </p:grpSp>
            <p:grpSp>
              <p:nvGrpSpPr>
                <p:cNvPr id="666" name="Google Shape;666;p7"/>
                <p:cNvGrpSpPr/>
                <p:nvPr/>
              </p:nvGrpSpPr>
              <p:grpSpPr>
                <a:xfrm>
                  <a:off x="7210504" y="3502941"/>
                  <a:ext cx="1709956" cy="2408869"/>
                  <a:chOff x="7210504" y="3502941"/>
                  <a:chExt cx="1709956" cy="2408869"/>
                </a:xfrm>
              </p:grpSpPr>
              <p:sp>
                <p:nvSpPr>
                  <p:cNvPr id="667" name="Google Shape;667;p7"/>
                  <p:cNvSpPr/>
                  <p:nvPr/>
                </p:nvSpPr>
                <p:spPr>
                  <a:xfrm>
                    <a:off x="7210504" y="4423382"/>
                    <a:ext cx="1709956" cy="1488428"/>
                  </a:xfrm>
                  <a:prstGeom prst="rect">
                    <a:avLst/>
                  </a:prstGeom>
                  <a:noFill/>
                  <a:ln>
                    <a:noFill/>
                  </a:ln>
                </p:spPr>
                <p:txBody>
                  <a:bodyPr anchorCtr="0" anchor="t" bIns="45700" lIns="91425" spcFirstLastPara="1" rIns="91425" wrap="square" tIns="45700">
                    <a:noAutofit/>
                  </a:bodyPr>
                  <a:lstStyle/>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校舎・体育館</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などの建設費用</a:t>
                    </a:r>
                    <a:endParaRPr b="0" i="0" sz="1600" u="none" cap="none" strike="noStrike">
                      <a:solidFill>
                        <a:srgbClr val="F46C6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F46C62"/>
                      </a:buClr>
                      <a:buSzPts val="1600"/>
                      <a:buFont typeface="Noto Sans JP"/>
                      <a:buNone/>
                    </a:pPr>
                    <a:r>
                      <a:rPr b="0" i="0" lang="ja-JP" sz="1600" u="none" cap="none" strike="noStrike">
                        <a:solidFill>
                          <a:srgbClr val="F46C62"/>
                        </a:solidFill>
                        <a:latin typeface="Noto Sans JP"/>
                        <a:ea typeface="Noto Sans JP"/>
                        <a:cs typeface="Noto Sans JP"/>
                        <a:sym typeface="Noto Sans JP"/>
                      </a:rPr>
                      <a:t>（令和７年度）</a:t>
                    </a:r>
                    <a:endParaRPr b="0" i="0" sz="1400" u="none" cap="none" strike="noStrike">
                      <a:solidFill>
                        <a:srgbClr val="000000"/>
                      </a:solidFill>
                      <a:latin typeface="Arial"/>
                      <a:ea typeface="Arial"/>
                      <a:cs typeface="Arial"/>
                      <a:sym typeface="Arial"/>
                    </a:endParaRPr>
                  </a:p>
                  <a:p>
                    <a:pPr indent="0" lvl="0" marL="0" marR="0" rtl="0" algn="ctr">
                      <a:lnSpc>
                        <a:spcPct val="50000"/>
                      </a:lnSpc>
                      <a:spcBef>
                        <a:spcPts val="0"/>
                      </a:spcBef>
                      <a:spcAft>
                        <a:spcPts val="0"/>
                      </a:spcAft>
                      <a:buClr>
                        <a:schemeClr val="dk1"/>
                      </a:buClr>
                      <a:buSzPts val="1600"/>
                      <a:buFont typeface="Arial"/>
                      <a:buNone/>
                    </a:pPr>
                    <a:r>
                      <a:t/>
                    </a:r>
                    <a:endParaRPr b="0" i="0" sz="1600" u="none" cap="none" strike="noStrike">
                      <a:solidFill>
                        <a:srgbClr val="005BAD"/>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600"/>
                      <a:buFont typeface="Noto Sans JP"/>
                      <a:buNone/>
                    </a:pPr>
                    <a:r>
                      <a:rPr b="0" i="0" lang="ja-JP" sz="1600" u="none" cap="none" strike="noStrike">
                        <a:solidFill>
                          <a:srgbClr val="000000"/>
                        </a:solidFill>
                        <a:latin typeface="Noto Sans JP"/>
                        <a:ea typeface="Noto Sans JP"/>
                        <a:cs typeface="Noto Sans JP"/>
                        <a:sym typeface="Noto Sans JP"/>
                      </a:rPr>
                      <a:t>約</a:t>
                    </a:r>
                    <a:r>
                      <a:rPr b="0" i="0" lang="ja-JP" sz="1600" u="none" cap="none" strike="noStrike">
                        <a:solidFill>
                          <a:schemeClr val="dk1"/>
                        </a:solidFill>
                        <a:latin typeface="Noto Sans JP"/>
                        <a:ea typeface="Noto Sans JP"/>
                        <a:cs typeface="Noto Sans JP"/>
                        <a:sym typeface="Noto Sans JP"/>
                      </a:rPr>
                      <a:t>736億円</a:t>
                    </a:r>
                    <a:r>
                      <a:rPr b="0" baseline="30000" i="0" lang="ja-JP" sz="1600" u="none" cap="none" strike="noStrike">
                        <a:solidFill>
                          <a:srgbClr val="000000"/>
                        </a:solidFill>
                        <a:latin typeface="Noto Sans JP"/>
                        <a:ea typeface="Noto Sans JP"/>
                        <a:cs typeface="Noto Sans JP"/>
                        <a:sym typeface="Noto Sans JP"/>
                      </a:rPr>
                      <a:t>※５</a:t>
                    </a:r>
                    <a:endParaRPr b="0" i="0" sz="1400" u="none" cap="none" strike="noStrike">
                      <a:solidFill>
                        <a:srgbClr val="000000"/>
                      </a:solidFill>
                      <a:latin typeface="Arial"/>
                      <a:ea typeface="Arial"/>
                      <a:cs typeface="Arial"/>
                      <a:sym typeface="Arial"/>
                    </a:endParaRPr>
                  </a:p>
                </p:txBody>
              </p:sp>
              <p:pic>
                <p:nvPicPr>
                  <p:cNvPr id="668" name="Google Shape;668;p7"/>
                  <p:cNvPicPr preferRelativeResize="0"/>
                  <p:nvPr/>
                </p:nvPicPr>
                <p:blipFill rotWithShape="1">
                  <a:blip r:embed="rId8">
                    <a:alphaModFix/>
                  </a:blip>
                  <a:srcRect b="0" l="0" r="0" t="0"/>
                  <a:stretch/>
                </p:blipFill>
                <p:spPr>
                  <a:xfrm>
                    <a:off x="7438783" y="3502941"/>
                    <a:ext cx="1162819" cy="717014"/>
                  </a:xfrm>
                  <a:prstGeom prst="rect">
                    <a:avLst/>
                  </a:prstGeom>
                  <a:noFill/>
                  <a:ln>
                    <a:noFill/>
                  </a:ln>
                </p:spPr>
              </p:pic>
            </p:grpSp>
          </p:grpSp>
        </p:grpSp>
        <p:cxnSp>
          <p:nvCxnSpPr>
            <p:cNvPr id="669" name="Google Shape;669;p7"/>
            <p:cNvCxnSpPr/>
            <p:nvPr/>
          </p:nvCxnSpPr>
          <p:spPr>
            <a:xfrm>
              <a:off x="7153252" y="3490182"/>
              <a:ext cx="0" cy="2497947"/>
            </a:xfrm>
            <a:prstGeom prst="straightConnector1">
              <a:avLst/>
            </a:prstGeom>
            <a:noFill/>
            <a:ln cap="flat" cmpd="sng" w="9525">
              <a:solidFill>
                <a:srgbClr val="F46C62"/>
              </a:solidFill>
              <a:prstDash val="solid"/>
              <a:round/>
              <a:headEnd len="sm" w="sm" type="none"/>
              <a:tailEnd len="sm" w="sm" type="none"/>
            </a:ln>
          </p:spPr>
        </p:cxnSp>
      </p:grpSp>
      <p:grpSp>
        <p:nvGrpSpPr>
          <p:cNvPr id="670" name="Google Shape;670;p7"/>
          <p:cNvGrpSpPr/>
          <p:nvPr/>
        </p:nvGrpSpPr>
        <p:grpSpPr>
          <a:xfrm>
            <a:off x="252000" y="6371975"/>
            <a:ext cx="7164330" cy="288165"/>
            <a:chOff x="109010" y="6284220"/>
            <a:chExt cx="5532178" cy="178500"/>
          </a:xfrm>
        </p:grpSpPr>
        <p:sp>
          <p:nvSpPr>
            <p:cNvPr id="671" name="Google Shape;671;p7"/>
            <p:cNvSpPr/>
            <p:nvPr/>
          </p:nvSpPr>
          <p:spPr>
            <a:xfrm>
              <a:off x="109010" y="6284220"/>
              <a:ext cx="2313600" cy="178500"/>
            </a:xfrm>
            <a:prstGeom prst="roundRect">
              <a:avLst>
                <a:gd fmla="val 0" name="adj"/>
              </a:avLst>
            </a:prstGeom>
            <a:noFill/>
            <a:ln>
              <a:noFill/>
            </a:ln>
          </p:spPr>
          <p:txBody>
            <a:bodyPr anchorCtr="0" anchor="t" bIns="0" lIns="72000" spcFirstLastPara="1" rIns="72000" wrap="square" tIns="0">
              <a:noAutofit/>
            </a:bodyPr>
            <a:lstStyle/>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※1・2　出所：総務省「令和７年版地方財政白書」　　　</a:t>
              </a:r>
              <a:endParaRPr b="0" i="0" sz="800" u="none" cap="none" strike="noStrike">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※3　出所：厚生労働省「令和4(2022)年度国民医療費の概況」</a:t>
              </a:r>
              <a:endParaRPr b="0" i="0" sz="1400" u="none" cap="none" strike="noStrike">
                <a:solidFill>
                  <a:srgbClr val="000000"/>
                </a:solidFill>
                <a:latin typeface="Arial"/>
                <a:ea typeface="Arial"/>
                <a:cs typeface="Arial"/>
                <a:sym typeface="Arial"/>
              </a:endParaRPr>
            </a:p>
          </p:txBody>
        </p:sp>
        <p:sp>
          <p:nvSpPr>
            <p:cNvPr id="672" name="Google Shape;672;p7"/>
            <p:cNvSpPr/>
            <p:nvPr/>
          </p:nvSpPr>
          <p:spPr>
            <a:xfrm>
              <a:off x="2475888" y="6284235"/>
              <a:ext cx="3165300" cy="117300"/>
            </a:xfrm>
            <a:prstGeom prst="roundRect">
              <a:avLst>
                <a:gd fmla="val 16667" name="adj"/>
              </a:avLst>
            </a:prstGeom>
            <a:noFill/>
            <a:ln>
              <a:noFill/>
            </a:ln>
          </p:spPr>
          <p:txBody>
            <a:bodyPr anchorCtr="0" anchor="t" bIns="0" lIns="72000" spcFirstLastPara="1" rIns="72000" wrap="square" tIns="0">
              <a:noAutofit/>
            </a:bodyPr>
            <a:lstStyle/>
            <a:p>
              <a:pPr indent="0" lvl="0" marL="0" marR="0" rtl="0" algn="l">
                <a:lnSpc>
                  <a:spcPct val="11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※4・5　出所：財務省｢令和７年度予算及び財政投融資計画の説明（予算修正後）」　</a:t>
              </a:r>
              <a:endParaRPr b="0" i="0" sz="1400" u="none" cap="none" strike="noStrike">
                <a:solidFill>
                  <a:srgbClr val="000000"/>
                </a:solidFill>
                <a:latin typeface="Arial"/>
                <a:ea typeface="Arial"/>
                <a:cs typeface="Arial"/>
                <a:sym typeface="Arial"/>
              </a:endParaRPr>
            </a:p>
          </p:txBody>
        </p:sp>
      </p:grpSp>
      <p:sp>
        <p:nvSpPr>
          <p:cNvPr id="673" name="Google Shape;673;p7"/>
          <p:cNvSpPr/>
          <p:nvPr/>
        </p:nvSpPr>
        <p:spPr>
          <a:xfrm>
            <a:off x="162608" y="2127848"/>
            <a:ext cx="8812800" cy="524754"/>
          </a:xfrm>
          <a:prstGeom prst="roundRect">
            <a:avLst>
              <a:gd fmla="val 0" name="adj"/>
            </a:avLst>
          </a:prstGeom>
          <a:solidFill>
            <a:srgbClr val="F46C6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52"/>
              <a:buFont typeface="Arial"/>
              <a:buNone/>
            </a:pPr>
            <a:r>
              <a:t/>
            </a:r>
            <a:endParaRPr b="0" i="0" sz="2052" u="none" cap="none" strike="noStrike">
              <a:solidFill>
                <a:schemeClr val="lt1"/>
              </a:solidFill>
              <a:latin typeface="Arial"/>
              <a:ea typeface="Arial"/>
              <a:cs typeface="Arial"/>
              <a:sym typeface="Arial"/>
            </a:endParaRPr>
          </a:p>
        </p:txBody>
      </p:sp>
      <p:sp>
        <p:nvSpPr>
          <p:cNvPr id="674" name="Google Shape;674;p7"/>
          <p:cNvSpPr/>
          <p:nvPr/>
        </p:nvSpPr>
        <p:spPr>
          <a:xfrm>
            <a:off x="2495855" y="2169641"/>
            <a:ext cx="4161396" cy="430887"/>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2800"/>
              <a:buFont typeface="Arial"/>
              <a:buNone/>
            </a:pPr>
            <a:r>
              <a:rPr b="1" i="0" lang="ja-JP" sz="2800" u="none" cap="none" strike="noStrike">
                <a:solidFill>
                  <a:schemeClr val="lt1"/>
                </a:solidFill>
                <a:latin typeface="Noto Sans JP"/>
                <a:ea typeface="Noto Sans JP"/>
                <a:cs typeface="Noto Sans JP"/>
                <a:sym typeface="Noto Sans JP"/>
              </a:rPr>
              <a:t>「税金」</a:t>
            </a:r>
            <a:r>
              <a:rPr b="0" i="0" lang="ja-JP" sz="1800" u="none" cap="none" strike="noStrike">
                <a:solidFill>
                  <a:schemeClr val="lt1"/>
                </a:solidFill>
                <a:latin typeface="Noto Sans JP"/>
                <a:ea typeface="Noto Sans JP"/>
                <a:cs typeface="Noto Sans JP"/>
                <a:sym typeface="Noto Sans JP"/>
              </a:rPr>
              <a:t>により賄われています。</a:t>
            </a:r>
            <a:endParaRPr b="0" i="0" sz="2400" u="none" cap="none" strike="noStrike">
              <a:solidFill>
                <a:schemeClr val="lt1"/>
              </a:solidFill>
              <a:latin typeface="Noto Sans JP"/>
              <a:ea typeface="Noto Sans JP"/>
              <a:cs typeface="Noto Sans JP"/>
              <a:sym typeface="Noto Sans JP"/>
            </a:endParaRPr>
          </a:p>
        </p:txBody>
      </p:sp>
      <p:sp>
        <p:nvSpPr>
          <p:cNvPr id="675" name="Google Shape;675;p7"/>
          <p:cNvSpPr txBox="1"/>
          <p:nvPr/>
        </p:nvSpPr>
        <p:spPr>
          <a:xfrm>
            <a:off x="843129" y="52413"/>
            <a:ext cx="6316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Arial"/>
              <a:ea typeface="Arial"/>
              <a:cs typeface="Arial"/>
              <a:sym typeface="Arial"/>
            </a:endParaRPr>
          </a:p>
        </p:txBody>
      </p:sp>
      <p:sp>
        <p:nvSpPr>
          <p:cNvPr id="676" name="Google Shape;676;p7"/>
          <p:cNvSpPr/>
          <p:nvPr/>
        </p:nvSpPr>
        <p:spPr>
          <a:xfrm>
            <a:off x="341350" y="1617149"/>
            <a:ext cx="886500" cy="189300"/>
          </a:xfrm>
          <a:prstGeom prst="rect">
            <a:avLst/>
          </a:prstGeom>
          <a:noFill/>
          <a:ln>
            <a:noFill/>
          </a:ln>
        </p:spPr>
        <p:txBody>
          <a:bodyPr anchorCtr="0" anchor="t" bIns="45700" lIns="18000" spcFirstLastPara="1" rIns="18000" wrap="square" tIns="45700">
            <a:spAutoFit/>
          </a:bodyPr>
          <a:lstStyle/>
          <a:p>
            <a:pPr indent="0" lvl="0" marL="0" marR="0" rtl="0" algn="l">
              <a:lnSpc>
                <a:spcPct val="123000"/>
              </a:lnSpc>
              <a:spcBef>
                <a:spcPts val="0"/>
              </a:spcBef>
              <a:spcAft>
                <a:spcPts val="0"/>
              </a:spcAft>
              <a:buClr>
                <a:srgbClr val="FF0000"/>
              </a:buClr>
              <a:buSzPts val="800"/>
              <a:buFont typeface="Noto Sans JP"/>
              <a:buNone/>
            </a:pPr>
            <a:r>
              <a:rPr b="1" i="0" lang="ja-JP" sz="800" u="none" cap="none" strike="noStrike">
                <a:solidFill>
                  <a:srgbClr val="FF0000"/>
                </a:solidFill>
                <a:latin typeface="Noto Sans JP"/>
                <a:ea typeface="Noto Sans JP"/>
                <a:cs typeface="Noto Sans JP"/>
                <a:sym typeface="Noto Sans JP"/>
              </a:rPr>
              <a:t>こうきょうしせつ</a:t>
            </a:r>
            <a:endParaRPr b="1" i="0" sz="1400" u="none" cap="none" strike="noStrike">
              <a:solidFill>
                <a:srgbClr val="000000"/>
              </a:solidFill>
              <a:latin typeface="Arial"/>
              <a:ea typeface="Arial"/>
              <a:cs typeface="Arial"/>
              <a:sym typeface="Arial"/>
            </a:endParaRPr>
          </a:p>
        </p:txBody>
      </p:sp>
      <p:sp>
        <p:nvSpPr>
          <p:cNvPr id="677" name="Google Shape;677;p7"/>
          <p:cNvSpPr/>
          <p:nvPr/>
        </p:nvSpPr>
        <p:spPr>
          <a:xfrm>
            <a:off x="4694114" y="2193667"/>
            <a:ext cx="307800" cy="123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800"/>
              <a:buFont typeface="Arial"/>
              <a:buNone/>
            </a:pPr>
            <a:r>
              <a:rPr b="0" i="0" lang="ja-JP" sz="800" u="none" cap="none" strike="noStrike">
                <a:solidFill>
                  <a:schemeClr val="lt1"/>
                </a:solidFill>
                <a:latin typeface="Noto Sans JP"/>
                <a:ea typeface="Noto Sans JP"/>
                <a:cs typeface="Noto Sans JP"/>
                <a:sym typeface="Noto Sans JP"/>
              </a:rPr>
              <a:t>まかな</a:t>
            </a:r>
            <a:endParaRPr b="0" i="0" sz="1400" u="none" cap="none" strike="noStrike">
              <a:solidFill>
                <a:srgbClr val="000000"/>
              </a:solidFill>
              <a:latin typeface="Arial"/>
              <a:ea typeface="Arial"/>
              <a:cs typeface="Arial"/>
              <a:sym typeface="Arial"/>
            </a:endParaRPr>
          </a:p>
        </p:txBody>
      </p:sp>
      <p:sp>
        <p:nvSpPr>
          <p:cNvPr id="678" name="Google Shape;678;p7"/>
          <p:cNvSpPr txBox="1"/>
          <p:nvPr/>
        </p:nvSpPr>
        <p:spPr>
          <a:xfrm>
            <a:off x="458484" y="2689661"/>
            <a:ext cx="761700" cy="230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F25044"/>
              </a:buClr>
              <a:buSzPts val="900"/>
              <a:buFont typeface="Noto Sans JP"/>
              <a:buNone/>
            </a:pPr>
            <a:r>
              <a:rPr b="1" i="0" lang="ja-JP" sz="900" u="none" cap="none" strike="noStrike">
                <a:solidFill>
                  <a:srgbClr val="F25044"/>
                </a:solidFill>
                <a:latin typeface="Noto Sans JP"/>
                <a:ea typeface="Noto Sans JP"/>
                <a:cs typeface="Noto Sans JP"/>
                <a:sym typeface="Noto Sans JP"/>
              </a:rPr>
              <a:t>こうきょう</a:t>
            </a:r>
            <a:endParaRPr b="1" i="0" sz="1400" u="none" cap="none" strike="noStrike">
              <a:solidFill>
                <a:srgbClr val="000000"/>
              </a:solidFill>
              <a:latin typeface="Arial"/>
              <a:ea typeface="Arial"/>
              <a:cs typeface="Arial"/>
              <a:sym typeface="Arial"/>
            </a:endParaRPr>
          </a:p>
        </p:txBody>
      </p:sp>
      <p:sp>
        <p:nvSpPr>
          <p:cNvPr id="679" name="Google Shape;679;p7"/>
          <p:cNvSpPr/>
          <p:nvPr/>
        </p:nvSpPr>
        <p:spPr>
          <a:xfrm>
            <a:off x="5388551" y="1223975"/>
            <a:ext cx="715500" cy="2304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FF0000"/>
              </a:buClr>
              <a:buSzPts val="800"/>
              <a:buFont typeface="Noto Sans JP"/>
              <a:buNone/>
            </a:pPr>
            <a:r>
              <a:rPr b="1" i="0" lang="ja-JP" sz="800" u="none" cap="none" strike="noStrike">
                <a:solidFill>
                  <a:srgbClr val="FF0000"/>
                </a:solidFill>
                <a:latin typeface="Noto Sans JP"/>
                <a:ea typeface="Noto Sans JP"/>
                <a:cs typeface="Noto Sans JP"/>
                <a:sym typeface="Noto Sans JP"/>
              </a:rPr>
              <a:t>こうきょう</a:t>
            </a:r>
            <a:endParaRPr b="1"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6"/>
                                        </p:tgtEl>
                                        <p:attrNameLst>
                                          <p:attrName>style.visibility</p:attrName>
                                        </p:attrNameLst>
                                      </p:cBhvr>
                                      <p:to>
                                        <p:strVal val="visible"/>
                                      </p:to>
                                    </p:set>
                                    <p:animEffect filter="fade" transition="in">
                                      <p:cBhvr>
                                        <p:cTn dur="500"/>
                                        <p:tgtEl>
                                          <p:spTgt spid="636"/>
                                        </p:tgtEl>
                                      </p:cBhvr>
                                    </p:animEffect>
                                  </p:childTnLst>
                                </p:cTn>
                              </p:par>
                              <p:par>
                                <p:cTn fill="hold" nodeType="withEffect" presetClass="entr" presetID="10" presetSubtype="0">
                                  <p:stCondLst>
                                    <p:cond delay="0"/>
                                  </p:stCondLst>
                                  <p:childTnLst>
                                    <p:set>
                                      <p:cBhvr>
                                        <p:cTn dur="1" fill="hold">
                                          <p:stCondLst>
                                            <p:cond delay="0"/>
                                          </p:stCondLst>
                                        </p:cTn>
                                        <p:tgtEl>
                                          <p:spTgt spid="676"/>
                                        </p:tgtEl>
                                        <p:attrNameLst>
                                          <p:attrName>style.visibility</p:attrName>
                                        </p:attrNameLst>
                                      </p:cBhvr>
                                      <p:to>
                                        <p:strVal val="visible"/>
                                      </p:to>
                                    </p:set>
                                    <p:animEffect filter="fade" transition="in">
                                      <p:cBhvr>
                                        <p:cTn dur="500"/>
                                        <p:tgtEl>
                                          <p:spTgt spid="676"/>
                                        </p:tgtEl>
                                      </p:cBhvr>
                                    </p:animEffect>
                                  </p:childTnLst>
                                </p:cTn>
                              </p:par>
                              <p:par>
                                <p:cTn fill="hold" nodeType="withEffect" presetClass="entr" presetID="10" presetSubtype="0">
                                  <p:stCondLst>
                                    <p:cond delay="0"/>
                                  </p:stCondLst>
                                  <p:childTnLst>
                                    <p:set>
                                      <p:cBhvr>
                                        <p:cTn dur="1" fill="hold">
                                          <p:stCondLst>
                                            <p:cond delay="0"/>
                                          </p:stCondLst>
                                        </p:cTn>
                                        <p:tgtEl>
                                          <p:spTgt spid="633"/>
                                        </p:tgtEl>
                                        <p:attrNameLst>
                                          <p:attrName>style.visibility</p:attrName>
                                        </p:attrNameLst>
                                      </p:cBhvr>
                                      <p:to>
                                        <p:strVal val="visible"/>
                                      </p:to>
                                    </p:set>
                                    <p:animEffect filter="fade" transition="in">
                                      <p:cBhvr>
                                        <p:cTn dur="500"/>
                                        <p:tgtEl>
                                          <p:spTgt spid="633"/>
                                        </p:tgtEl>
                                      </p:cBhvr>
                                    </p:animEffect>
                                  </p:childTnLst>
                                </p:cTn>
                              </p:par>
                              <p:par>
                                <p:cTn fill="hold" nodeType="withEffect" presetClass="entr" presetID="10" presetSubtype="0">
                                  <p:stCondLst>
                                    <p:cond delay="0"/>
                                  </p:stCondLst>
                                  <p:childTnLst>
                                    <p:set>
                                      <p:cBhvr>
                                        <p:cTn dur="1" fill="hold">
                                          <p:stCondLst>
                                            <p:cond delay="0"/>
                                          </p:stCondLst>
                                        </p:cTn>
                                        <p:tgtEl>
                                          <p:spTgt spid="679"/>
                                        </p:tgtEl>
                                        <p:attrNameLst>
                                          <p:attrName>style.visibility</p:attrName>
                                        </p:attrNameLst>
                                      </p:cBhvr>
                                      <p:to>
                                        <p:strVal val="visible"/>
                                      </p:to>
                                    </p:set>
                                    <p:animEffect filter="fade" transition="in">
                                      <p:cBhvr>
                                        <p:cTn dur="500"/>
                                        <p:tgtEl>
                                          <p:spTgt spid="6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73"/>
                                        </p:tgtEl>
                                        <p:attrNameLst>
                                          <p:attrName>style.visibility</p:attrName>
                                        </p:attrNameLst>
                                      </p:cBhvr>
                                      <p:to>
                                        <p:strVal val="visible"/>
                                      </p:to>
                                    </p:set>
                                    <p:animEffect filter="fade" transition="in">
                                      <p:cBhvr>
                                        <p:cTn dur="500"/>
                                        <p:tgtEl>
                                          <p:spTgt spid="673"/>
                                        </p:tgtEl>
                                      </p:cBhvr>
                                    </p:animEffect>
                                  </p:childTnLst>
                                </p:cTn>
                              </p:par>
                              <p:par>
                                <p:cTn fill="hold" nodeType="withEffect" presetClass="entr" presetID="10" presetSubtype="0">
                                  <p:stCondLst>
                                    <p:cond delay="0"/>
                                  </p:stCondLst>
                                  <p:childTnLst>
                                    <p:set>
                                      <p:cBhvr>
                                        <p:cTn dur="1" fill="hold">
                                          <p:stCondLst>
                                            <p:cond delay="0"/>
                                          </p:stCondLst>
                                        </p:cTn>
                                        <p:tgtEl>
                                          <p:spTgt spid="677"/>
                                        </p:tgtEl>
                                        <p:attrNameLst>
                                          <p:attrName>style.visibility</p:attrName>
                                        </p:attrNameLst>
                                      </p:cBhvr>
                                      <p:to>
                                        <p:strVal val="visible"/>
                                      </p:to>
                                    </p:set>
                                    <p:animEffect filter="fade" transition="in">
                                      <p:cBhvr>
                                        <p:cTn dur="500"/>
                                        <p:tgtEl>
                                          <p:spTgt spid="6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37"/>
                                        </p:tgtEl>
                                        <p:attrNameLst>
                                          <p:attrName>style.visibility</p:attrName>
                                        </p:attrNameLst>
                                      </p:cBhvr>
                                      <p:to>
                                        <p:strVal val="visible"/>
                                      </p:to>
                                    </p:set>
                                    <p:animEffect filter="fade" transition="in">
                                      <p:cBhvr>
                                        <p:cTn dur="500"/>
                                        <p:tgtEl>
                                          <p:spTgt spid="637"/>
                                        </p:tgtEl>
                                      </p:cBhvr>
                                    </p:animEffect>
                                  </p:childTnLst>
                                </p:cTn>
                              </p:par>
                              <p:par>
                                <p:cTn fill="hold" nodeType="withEffect" presetClass="entr" presetID="10" presetSubtype="0">
                                  <p:stCondLst>
                                    <p:cond delay="0"/>
                                  </p:stCondLst>
                                  <p:childTnLst>
                                    <p:set>
                                      <p:cBhvr>
                                        <p:cTn dur="1" fill="hold">
                                          <p:stCondLst>
                                            <p:cond delay="0"/>
                                          </p:stCondLst>
                                        </p:cTn>
                                        <p:tgtEl>
                                          <p:spTgt spid="678"/>
                                        </p:tgtEl>
                                        <p:attrNameLst>
                                          <p:attrName>style.visibility</p:attrName>
                                        </p:attrNameLst>
                                      </p:cBhvr>
                                      <p:to>
                                        <p:strVal val="visible"/>
                                      </p:to>
                                    </p:set>
                                    <p:animEffect filter="fade" transition="in">
                                      <p:cBhvr>
                                        <p:cTn dur="500"/>
                                        <p:tgtEl>
                                          <p:spTgt spid="678"/>
                                        </p:tgtEl>
                                      </p:cBhvr>
                                    </p:animEffect>
                                  </p:childTnLst>
                                </p:cTn>
                              </p:par>
                              <p:par>
                                <p:cTn fill="hold" nodeType="withEffect" presetClass="entr" presetID="10" presetSubtype="0">
                                  <p:stCondLst>
                                    <p:cond delay="0"/>
                                  </p:stCondLst>
                                  <p:childTnLst>
                                    <p:set>
                                      <p:cBhvr>
                                        <p:cTn dur="1" fill="hold">
                                          <p:stCondLst>
                                            <p:cond delay="0"/>
                                          </p:stCondLst>
                                        </p:cTn>
                                        <p:tgtEl>
                                          <p:spTgt spid="638"/>
                                        </p:tgtEl>
                                        <p:attrNameLst>
                                          <p:attrName>style.visibility</p:attrName>
                                        </p:attrNameLst>
                                      </p:cBhvr>
                                      <p:to>
                                        <p:strVal val="visible"/>
                                      </p:to>
                                    </p:set>
                                    <p:animEffect filter="fade" transition="in">
                                      <p:cBhvr>
                                        <p:cTn dur="500"/>
                                        <p:tgtEl>
                                          <p:spTgt spid="638"/>
                                        </p:tgtEl>
                                      </p:cBhvr>
                                    </p:animEffect>
                                  </p:childTnLst>
                                </p:cTn>
                              </p:par>
                              <p:par>
                                <p:cTn fill="hold" nodeType="withEffect" presetClass="entr" presetID="10" presetSubtype="0">
                                  <p:stCondLst>
                                    <p:cond delay="0"/>
                                  </p:stCondLst>
                                  <p:childTnLst>
                                    <p:set>
                                      <p:cBhvr>
                                        <p:cTn dur="1" fill="hold">
                                          <p:stCondLst>
                                            <p:cond delay="0"/>
                                          </p:stCondLst>
                                        </p:cTn>
                                        <p:tgtEl>
                                          <p:spTgt spid="650"/>
                                        </p:tgtEl>
                                        <p:attrNameLst>
                                          <p:attrName>style.visibility</p:attrName>
                                        </p:attrNameLst>
                                      </p:cBhvr>
                                      <p:to>
                                        <p:strVal val="visible"/>
                                      </p:to>
                                    </p:set>
                                    <p:animEffect filter="fade" transition="in">
                                      <p:cBhvr>
                                        <p:cTn dur="500"/>
                                        <p:tgtEl>
                                          <p:spTgt spid="650"/>
                                        </p:tgtEl>
                                      </p:cBhvr>
                                    </p:animEffect>
                                  </p:childTnLst>
                                </p:cTn>
                              </p:par>
                              <p:par>
                                <p:cTn fill="hold" nodeType="withEffect" presetClass="entr" presetID="10" presetSubtype="0">
                                  <p:stCondLst>
                                    <p:cond delay="0"/>
                                  </p:stCondLst>
                                  <p:childTnLst>
                                    <p:set>
                                      <p:cBhvr>
                                        <p:cTn dur="1" fill="hold">
                                          <p:stCondLst>
                                            <p:cond delay="0"/>
                                          </p:stCondLst>
                                        </p:cTn>
                                        <p:tgtEl>
                                          <p:spTgt spid="653"/>
                                        </p:tgtEl>
                                        <p:attrNameLst>
                                          <p:attrName>style.visibility</p:attrName>
                                        </p:attrNameLst>
                                      </p:cBhvr>
                                      <p:to>
                                        <p:strVal val="visible"/>
                                      </p:to>
                                    </p:set>
                                    <p:animEffect filter="fade" transition="in">
                                      <p:cBhvr>
                                        <p:cTn dur="500"/>
                                        <p:tgtEl>
                                          <p:spTgt spid="653"/>
                                        </p:tgtEl>
                                      </p:cBhvr>
                                    </p:animEffect>
                                  </p:childTnLst>
                                </p:cTn>
                              </p:par>
                              <p:par>
                                <p:cTn fill="hold" nodeType="withEffect" presetClass="entr" presetID="10" presetSubtype="0">
                                  <p:stCondLst>
                                    <p:cond delay="0"/>
                                  </p:stCondLst>
                                  <p:childTnLst>
                                    <p:set>
                                      <p:cBhvr>
                                        <p:cTn dur="1" fill="hold">
                                          <p:stCondLst>
                                            <p:cond delay="0"/>
                                          </p:stCondLst>
                                        </p:cTn>
                                        <p:tgtEl>
                                          <p:spTgt spid="642"/>
                                        </p:tgtEl>
                                        <p:attrNameLst>
                                          <p:attrName>style.visibility</p:attrName>
                                        </p:attrNameLst>
                                      </p:cBhvr>
                                      <p:to>
                                        <p:strVal val="visible"/>
                                      </p:to>
                                    </p:set>
                                    <p:animEffect filter="fade" transition="in">
                                      <p:cBhvr>
                                        <p:cTn dur="500"/>
                                        <p:tgtEl>
                                          <p:spTgt spid="642"/>
                                        </p:tgtEl>
                                      </p:cBhvr>
                                    </p:animEffect>
                                  </p:childTnLst>
                                </p:cTn>
                              </p:par>
                              <p:par>
                                <p:cTn fill="hold" nodeType="withEffect" presetClass="entr" presetID="10" presetSubtype="0">
                                  <p:stCondLst>
                                    <p:cond delay="0"/>
                                  </p:stCondLst>
                                  <p:childTnLst>
                                    <p:set>
                                      <p:cBhvr>
                                        <p:cTn dur="1" fill="hold">
                                          <p:stCondLst>
                                            <p:cond delay="0"/>
                                          </p:stCondLst>
                                        </p:cTn>
                                        <p:tgtEl>
                                          <p:spTgt spid="654"/>
                                        </p:tgtEl>
                                        <p:attrNameLst>
                                          <p:attrName>style.visibility</p:attrName>
                                        </p:attrNameLst>
                                      </p:cBhvr>
                                      <p:to>
                                        <p:strVal val="visible"/>
                                      </p:to>
                                    </p:set>
                                    <p:animEffect filter="fade" transition="in">
                                      <p:cBhvr>
                                        <p:cTn dur="500"/>
                                        <p:tgtEl>
                                          <p:spTgt spid="654"/>
                                        </p:tgtEl>
                                      </p:cBhvr>
                                    </p:animEffect>
                                  </p:childTnLst>
                                </p:cTn>
                              </p:par>
                              <p:par>
                                <p:cTn fill="hold" nodeType="withEffect" presetClass="entr" presetID="10" presetSubtype="0">
                                  <p:stCondLst>
                                    <p:cond delay="0"/>
                                  </p:stCondLst>
                                  <p:childTnLst>
                                    <p:set>
                                      <p:cBhvr>
                                        <p:cTn dur="1" fill="hold">
                                          <p:stCondLst>
                                            <p:cond delay="0"/>
                                          </p:stCondLst>
                                        </p:cTn>
                                        <p:tgtEl>
                                          <p:spTgt spid="645"/>
                                        </p:tgtEl>
                                        <p:attrNameLst>
                                          <p:attrName>style.visibility</p:attrName>
                                        </p:attrNameLst>
                                      </p:cBhvr>
                                      <p:to>
                                        <p:strVal val="visible"/>
                                      </p:to>
                                    </p:set>
                                    <p:animEffect filter="fade" transition="in">
                                      <p:cBhvr>
                                        <p:cTn dur="500"/>
                                        <p:tgtEl>
                                          <p:spTgt spid="64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5"/>
                                        </p:tgtEl>
                                        <p:attrNameLst>
                                          <p:attrName>style.visibility</p:attrName>
                                        </p:attrNameLst>
                                      </p:cBhvr>
                                      <p:to>
                                        <p:strVal val="visible"/>
                                      </p:to>
                                    </p:set>
                                    <p:animEffect filter="fade" transition="in">
                                      <p:cBhvr>
                                        <p:cTn dur="500"/>
                                        <p:tgtEl>
                                          <p:spTgt spid="655"/>
                                        </p:tgtEl>
                                      </p:cBhvr>
                                    </p:animEffect>
                                  </p:childTnLst>
                                </p:cTn>
                              </p:par>
                              <p:par>
                                <p:cTn fill="hold" nodeType="withEffect" presetClass="entr" presetID="10" presetSubtype="0">
                                  <p:stCondLst>
                                    <p:cond delay="0"/>
                                  </p:stCondLst>
                                  <p:childTnLst>
                                    <p:set>
                                      <p:cBhvr>
                                        <p:cTn dur="1" fill="hold">
                                          <p:stCondLst>
                                            <p:cond delay="0"/>
                                          </p:stCondLst>
                                        </p:cTn>
                                        <p:tgtEl>
                                          <p:spTgt spid="670"/>
                                        </p:tgtEl>
                                        <p:attrNameLst>
                                          <p:attrName>style.visibility</p:attrName>
                                        </p:attrNameLst>
                                      </p:cBhvr>
                                      <p:to>
                                        <p:strVal val="visible"/>
                                      </p:to>
                                    </p:set>
                                    <p:animEffect filter="fade" transition="in">
                                      <p:cBhvr>
                                        <p:cTn dur="500"/>
                                        <p:tgtEl>
                                          <p:spTgt spid="6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8"/>
          <p:cNvSpPr txBox="1"/>
          <p:nvPr/>
        </p:nvSpPr>
        <p:spPr>
          <a:xfrm>
            <a:off x="878182" y="6493840"/>
            <a:ext cx="7233802"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F25044"/>
                </a:solidFill>
                <a:latin typeface="Noto Sans JP"/>
                <a:ea typeface="Noto Sans JP"/>
                <a:cs typeface="Noto Sans JP"/>
                <a:sym typeface="Noto Sans JP"/>
              </a:rPr>
              <a:t>動画で学ぼう：「税の学習コーナー」</a:t>
            </a:r>
            <a:r>
              <a:rPr b="0" i="0" lang="ja-JP" sz="1100" u="none" cap="none" strike="noStrike">
                <a:solidFill>
                  <a:srgbClr val="F25044"/>
                </a:solidFill>
                <a:latin typeface="Noto Sans JP"/>
                <a:ea typeface="Noto Sans JP"/>
                <a:cs typeface="Noto Sans JP"/>
                <a:sym typeface="Noto Sans JP"/>
              </a:rPr>
              <a:t>　</a:t>
            </a:r>
            <a:r>
              <a:rPr b="0" i="0" lang="ja-JP"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https://www.nta.go.jp/taxes/kids/video/index.htm#anime</a:t>
            </a:r>
            <a:r>
              <a:rPr b="0" i="0" lang="ja-JP" sz="1100" u="none" cap="none" strike="noStrike">
                <a:solidFill>
                  <a:schemeClr val="dk1"/>
                </a:solidFill>
                <a:latin typeface="Arial"/>
                <a:ea typeface="Arial"/>
                <a:cs typeface="Arial"/>
                <a:sym typeface="Arial"/>
              </a:rPr>
              <a:t> </a:t>
            </a:r>
            <a:endParaRPr b="0" i="0" sz="1100" u="none" cap="none" strike="noStrike">
              <a:solidFill>
                <a:schemeClr val="dk1"/>
              </a:solidFill>
              <a:latin typeface="Noto Sans JP"/>
              <a:ea typeface="Noto Sans JP"/>
              <a:cs typeface="Noto Sans JP"/>
              <a:sym typeface="Noto Sans JP"/>
            </a:endParaRPr>
          </a:p>
        </p:txBody>
      </p:sp>
      <p:sp>
        <p:nvSpPr>
          <p:cNvPr id="685" name="Google Shape;685;p8"/>
          <p:cNvSpPr txBox="1"/>
          <p:nvPr/>
        </p:nvSpPr>
        <p:spPr>
          <a:xfrm>
            <a:off x="843129" y="75788"/>
            <a:ext cx="6316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Arial"/>
              <a:ea typeface="Arial"/>
              <a:cs typeface="Arial"/>
              <a:sym typeface="Arial"/>
            </a:endParaRPr>
          </a:p>
        </p:txBody>
      </p:sp>
      <p:sp>
        <p:nvSpPr>
          <p:cNvPr id="686" name="Google Shape;686;p8"/>
          <p:cNvSpPr/>
          <p:nvPr/>
        </p:nvSpPr>
        <p:spPr>
          <a:xfrm>
            <a:off x="5314050" y="6022700"/>
            <a:ext cx="3506100" cy="215400"/>
          </a:xfrm>
          <a:prstGeom prst="roundRect">
            <a:avLst>
              <a:gd fmla="val 16667" name="adj"/>
            </a:avLst>
          </a:prstGeom>
          <a:noFill/>
          <a:ln>
            <a:noFill/>
          </a:ln>
        </p:spPr>
        <p:txBody>
          <a:bodyPr anchorCtr="0" anchor="ctr" bIns="45700" lIns="18000" spcFirstLastPara="1" rIns="18000" wrap="square" tIns="45700">
            <a:noAutofit/>
          </a:bodyPr>
          <a:lstStyle/>
          <a:p>
            <a:pPr indent="0" lvl="0" marL="0" marR="0" rtl="0" algn="l">
              <a:lnSpc>
                <a:spcPct val="100000"/>
              </a:lnSpc>
              <a:spcBef>
                <a:spcPts val="0"/>
              </a:spcBef>
              <a:spcAft>
                <a:spcPts val="0"/>
              </a:spcAft>
              <a:buClr>
                <a:srgbClr val="000000"/>
              </a:buClr>
              <a:buSzPts val="855"/>
              <a:buFont typeface="Arial"/>
              <a:buNone/>
            </a:pPr>
            <a:r>
              <a:rPr b="0" i="0" lang="ja-JP" sz="855" u="none" cap="none" strike="noStrike">
                <a:solidFill>
                  <a:schemeClr val="dk1"/>
                </a:solidFill>
                <a:latin typeface="Arial"/>
                <a:ea typeface="Arial"/>
                <a:cs typeface="Arial"/>
                <a:sym typeface="Arial"/>
              </a:rPr>
              <a:t>※出所：文部科学省「令和５年度地方教育費調査（令和４会計年度）」　　　</a:t>
            </a:r>
            <a:endParaRPr b="0" i="0" sz="855" u="none" cap="none" strike="noStrike">
              <a:solidFill>
                <a:schemeClr val="dk1"/>
              </a:solidFill>
              <a:latin typeface="Arial"/>
              <a:ea typeface="Arial"/>
              <a:cs typeface="Arial"/>
              <a:sym typeface="Arial"/>
            </a:endParaRPr>
          </a:p>
        </p:txBody>
      </p:sp>
      <p:sp>
        <p:nvSpPr>
          <p:cNvPr id="687" name="Google Shape;687;p8"/>
          <p:cNvSpPr/>
          <p:nvPr/>
        </p:nvSpPr>
        <p:spPr>
          <a:xfrm>
            <a:off x="342377" y="2117575"/>
            <a:ext cx="8477773" cy="3814148"/>
          </a:xfrm>
          <a:prstGeom prst="rect">
            <a:avLst/>
          </a:prstGeom>
          <a:noFill/>
          <a:ln cap="flat" cmpd="sng" w="19050">
            <a:solidFill>
              <a:srgbClr val="F2504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688" name="Google Shape;688;p8"/>
          <p:cNvSpPr txBox="1"/>
          <p:nvPr/>
        </p:nvSpPr>
        <p:spPr>
          <a:xfrm>
            <a:off x="494850" y="2190900"/>
            <a:ext cx="1371900" cy="277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chemeClr val="dk1"/>
                </a:solidFill>
                <a:latin typeface="Noto Sans JP"/>
                <a:ea typeface="Noto Sans JP"/>
                <a:cs typeface="Noto Sans JP"/>
                <a:sym typeface="Noto Sans JP"/>
              </a:rPr>
              <a:t>（全国平均）</a:t>
            </a:r>
            <a:endParaRPr b="0" i="0" sz="1400" u="none" cap="none" strike="noStrike">
              <a:solidFill>
                <a:srgbClr val="000000"/>
              </a:solidFill>
              <a:latin typeface="Arial"/>
              <a:ea typeface="Arial"/>
              <a:cs typeface="Arial"/>
              <a:sym typeface="Arial"/>
            </a:endParaRPr>
          </a:p>
        </p:txBody>
      </p:sp>
      <p:sp>
        <p:nvSpPr>
          <p:cNvPr id="689" name="Google Shape;689;p8"/>
          <p:cNvSpPr txBox="1"/>
          <p:nvPr/>
        </p:nvSpPr>
        <p:spPr>
          <a:xfrm>
            <a:off x="6424882" y="5403700"/>
            <a:ext cx="2166495" cy="408686"/>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Noto Sans JP"/>
                <a:ea typeface="Noto Sans JP"/>
                <a:cs typeface="Noto Sans JP"/>
                <a:sym typeface="Noto Sans JP"/>
              </a:rPr>
              <a:t>約</a:t>
            </a:r>
            <a:r>
              <a:rPr b="1" i="0" lang="ja-JP" sz="2600" u="none" cap="none" strike="noStrike">
                <a:solidFill>
                  <a:schemeClr val="dk1"/>
                </a:solidFill>
                <a:latin typeface="Noto Sans JP"/>
                <a:ea typeface="Noto Sans JP"/>
                <a:cs typeface="Noto Sans JP"/>
                <a:sym typeface="Noto Sans JP"/>
              </a:rPr>
              <a:t>1,127,000</a:t>
            </a:r>
            <a:r>
              <a:rPr b="1" i="0" lang="ja-JP" sz="2000" u="none" cap="none" strike="noStrike">
                <a:solidFill>
                  <a:schemeClr val="dk1"/>
                </a:solidFill>
                <a:latin typeface="Noto Sans JP"/>
                <a:ea typeface="Noto Sans JP"/>
                <a:cs typeface="Noto Sans JP"/>
                <a:sym typeface="Noto Sans JP"/>
              </a:rPr>
              <a:t>円</a:t>
            </a:r>
            <a:endParaRPr b="1" i="0" sz="2200" u="none" cap="none" strike="noStrike">
              <a:solidFill>
                <a:schemeClr val="dk1"/>
              </a:solidFill>
              <a:latin typeface="Noto Sans JP"/>
              <a:ea typeface="Noto Sans JP"/>
              <a:cs typeface="Noto Sans JP"/>
              <a:sym typeface="Noto Sans JP"/>
            </a:endParaRPr>
          </a:p>
        </p:txBody>
      </p:sp>
      <p:sp>
        <p:nvSpPr>
          <p:cNvPr id="690" name="Google Shape;690;p8"/>
          <p:cNvSpPr txBox="1"/>
          <p:nvPr/>
        </p:nvSpPr>
        <p:spPr>
          <a:xfrm>
            <a:off x="3499272" y="5403701"/>
            <a:ext cx="2166495" cy="40868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Noto Sans JP"/>
                <a:ea typeface="Noto Sans JP"/>
                <a:cs typeface="Noto Sans JP"/>
                <a:sym typeface="Noto Sans JP"/>
              </a:rPr>
              <a:t>約</a:t>
            </a:r>
            <a:r>
              <a:rPr b="1" i="0" lang="ja-JP" sz="2600" u="none" cap="none" strike="noStrike">
                <a:solidFill>
                  <a:schemeClr val="dk1"/>
                </a:solidFill>
                <a:latin typeface="Noto Sans JP"/>
                <a:ea typeface="Noto Sans JP"/>
                <a:cs typeface="Noto Sans JP"/>
                <a:sym typeface="Noto Sans JP"/>
              </a:rPr>
              <a:t>1,086,000</a:t>
            </a:r>
            <a:r>
              <a:rPr b="1" i="0" lang="ja-JP" sz="2000" u="none" cap="none" strike="noStrike">
                <a:solidFill>
                  <a:schemeClr val="dk1"/>
                </a:solidFill>
                <a:latin typeface="Noto Sans JP"/>
                <a:ea typeface="Noto Sans JP"/>
                <a:cs typeface="Noto Sans JP"/>
                <a:sym typeface="Noto Sans JP"/>
              </a:rPr>
              <a:t>円</a:t>
            </a:r>
            <a:endParaRPr b="1" i="0" sz="2200" u="none" cap="none" strike="noStrike">
              <a:solidFill>
                <a:schemeClr val="dk1"/>
              </a:solidFill>
              <a:latin typeface="Noto Sans JP"/>
              <a:ea typeface="Noto Sans JP"/>
              <a:cs typeface="Noto Sans JP"/>
              <a:sym typeface="Noto Sans JP"/>
            </a:endParaRPr>
          </a:p>
        </p:txBody>
      </p:sp>
      <p:grpSp>
        <p:nvGrpSpPr>
          <p:cNvPr id="691" name="Google Shape;691;p8"/>
          <p:cNvGrpSpPr/>
          <p:nvPr/>
        </p:nvGrpSpPr>
        <p:grpSpPr>
          <a:xfrm>
            <a:off x="532986" y="1981173"/>
            <a:ext cx="8099067" cy="3270198"/>
            <a:chOff x="532986" y="1981173"/>
            <a:chExt cx="8099067" cy="3270198"/>
          </a:xfrm>
        </p:grpSpPr>
        <p:grpSp>
          <p:nvGrpSpPr>
            <p:cNvPr id="692" name="Google Shape;692;p8"/>
            <p:cNvGrpSpPr/>
            <p:nvPr/>
          </p:nvGrpSpPr>
          <p:grpSpPr>
            <a:xfrm>
              <a:off x="6384206" y="1981173"/>
              <a:ext cx="2247847" cy="3269614"/>
              <a:chOff x="6384206" y="1981173"/>
              <a:chExt cx="2247847" cy="3269614"/>
            </a:xfrm>
          </p:grpSpPr>
          <p:pic>
            <p:nvPicPr>
              <p:cNvPr id="693" name="Google Shape;693;p8"/>
              <p:cNvPicPr preferRelativeResize="0"/>
              <p:nvPr/>
            </p:nvPicPr>
            <p:blipFill rotWithShape="1">
              <a:blip r:embed="rId4">
                <a:alphaModFix/>
              </a:blip>
              <a:srcRect b="0" l="0" r="0" t="0"/>
              <a:stretch/>
            </p:blipFill>
            <p:spPr>
              <a:xfrm>
                <a:off x="6904275" y="1981173"/>
                <a:ext cx="1207709" cy="2906631"/>
              </a:xfrm>
              <a:prstGeom prst="rect">
                <a:avLst/>
              </a:prstGeom>
              <a:noFill/>
              <a:ln>
                <a:noFill/>
              </a:ln>
            </p:spPr>
          </p:pic>
          <p:sp>
            <p:nvSpPr>
              <p:cNvPr id="694" name="Google Shape;694;p8"/>
              <p:cNvSpPr/>
              <p:nvPr/>
            </p:nvSpPr>
            <p:spPr>
              <a:xfrm>
                <a:off x="6384206" y="4902755"/>
                <a:ext cx="2247847" cy="348032"/>
              </a:xfrm>
              <a:prstGeom prst="roundRect">
                <a:avLst>
                  <a:gd fmla="val 5296"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高校生</a:t>
                </a:r>
                <a:r>
                  <a:rPr b="1" i="0" lang="ja-JP" sz="1600" u="none" cap="none" strike="noStrike">
                    <a:solidFill>
                      <a:srgbClr val="000000"/>
                    </a:solidFill>
                    <a:latin typeface="Noto Sans JP"/>
                    <a:ea typeface="Noto Sans JP"/>
                    <a:cs typeface="Noto Sans JP"/>
                    <a:sym typeface="Noto Sans JP"/>
                  </a:rPr>
                  <a:t>（全日制）</a:t>
                </a:r>
                <a:endParaRPr b="1" i="0" sz="1800" u="none" cap="none" strike="noStrike">
                  <a:solidFill>
                    <a:srgbClr val="000000"/>
                  </a:solidFill>
                  <a:latin typeface="Noto Sans JP"/>
                  <a:ea typeface="Noto Sans JP"/>
                  <a:cs typeface="Noto Sans JP"/>
                  <a:sym typeface="Noto Sans JP"/>
                </a:endParaRPr>
              </a:p>
            </p:txBody>
          </p:sp>
        </p:grpSp>
        <p:grpSp>
          <p:nvGrpSpPr>
            <p:cNvPr id="695" name="Google Shape;695;p8"/>
            <p:cNvGrpSpPr/>
            <p:nvPr/>
          </p:nvGrpSpPr>
          <p:grpSpPr>
            <a:xfrm>
              <a:off x="3458596" y="2343882"/>
              <a:ext cx="2247847" cy="2907489"/>
              <a:chOff x="3458596" y="2343882"/>
              <a:chExt cx="2247847" cy="2907489"/>
            </a:xfrm>
          </p:grpSpPr>
          <p:pic>
            <p:nvPicPr>
              <p:cNvPr id="696" name="Google Shape;696;p8"/>
              <p:cNvPicPr preferRelativeResize="0"/>
              <p:nvPr/>
            </p:nvPicPr>
            <p:blipFill rotWithShape="1">
              <a:blip r:embed="rId5">
                <a:alphaModFix/>
              </a:blip>
              <a:srcRect b="0" l="0" r="0" t="0"/>
              <a:stretch/>
            </p:blipFill>
            <p:spPr>
              <a:xfrm>
                <a:off x="4067178" y="2343882"/>
                <a:ext cx="1030683" cy="2584956"/>
              </a:xfrm>
              <a:prstGeom prst="rect">
                <a:avLst/>
              </a:prstGeom>
              <a:noFill/>
              <a:ln>
                <a:noFill/>
              </a:ln>
            </p:spPr>
          </p:pic>
          <p:sp>
            <p:nvSpPr>
              <p:cNvPr id="697" name="Google Shape;697;p8"/>
              <p:cNvSpPr/>
              <p:nvPr/>
            </p:nvSpPr>
            <p:spPr>
              <a:xfrm>
                <a:off x="3458596" y="4902171"/>
                <a:ext cx="2247847" cy="349200"/>
              </a:xfrm>
              <a:prstGeom prst="roundRect">
                <a:avLst>
                  <a:gd fmla="val 8320"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中学生</a:t>
                </a:r>
                <a:endParaRPr b="1" i="0" sz="1400" u="none" cap="none" strike="noStrike">
                  <a:solidFill>
                    <a:srgbClr val="000000"/>
                  </a:solidFill>
                  <a:latin typeface="Arial"/>
                  <a:ea typeface="Arial"/>
                  <a:cs typeface="Arial"/>
                  <a:sym typeface="Arial"/>
                </a:endParaRPr>
              </a:p>
            </p:txBody>
          </p:sp>
        </p:grpSp>
        <p:grpSp>
          <p:nvGrpSpPr>
            <p:cNvPr id="698" name="Google Shape;698;p8"/>
            <p:cNvGrpSpPr/>
            <p:nvPr/>
          </p:nvGrpSpPr>
          <p:grpSpPr>
            <a:xfrm>
              <a:off x="532986" y="2841735"/>
              <a:ext cx="2247847" cy="2409636"/>
              <a:chOff x="532986" y="2841735"/>
              <a:chExt cx="2247847" cy="2409636"/>
            </a:xfrm>
          </p:grpSpPr>
          <p:pic>
            <p:nvPicPr>
              <p:cNvPr id="699" name="Google Shape;699;p8"/>
              <p:cNvPicPr preferRelativeResize="0"/>
              <p:nvPr/>
            </p:nvPicPr>
            <p:blipFill rotWithShape="1">
              <a:blip r:embed="rId6">
                <a:alphaModFix/>
              </a:blip>
              <a:srcRect b="0" l="0" r="0" t="0"/>
              <a:stretch/>
            </p:blipFill>
            <p:spPr>
              <a:xfrm>
                <a:off x="1077546" y="2841735"/>
                <a:ext cx="1158726" cy="1995721"/>
              </a:xfrm>
              <a:prstGeom prst="rect">
                <a:avLst/>
              </a:prstGeom>
              <a:noFill/>
              <a:ln>
                <a:noFill/>
              </a:ln>
            </p:spPr>
          </p:pic>
          <p:sp>
            <p:nvSpPr>
              <p:cNvPr id="700" name="Google Shape;700;p8"/>
              <p:cNvSpPr/>
              <p:nvPr/>
            </p:nvSpPr>
            <p:spPr>
              <a:xfrm>
                <a:off x="532986" y="4902171"/>
                <a:ext cx="2247847" cy="349200"/>
              </a:xfrm>
              <a:prstGeom prst="roundRect">
                <a:avLst>
                  <a:gd fmla="val 7312" name="adj"/>
                </a:avLst>
              </a:prstGeom>
              <a:noFill/>
              <a:ln cap="flat" cmpd="sng" w="19050">
                <a:solidFill>
                  <a:srgbClr val="F2504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000000"/>
                    </a:solidFill>
                    <a:latin typeface="Noto Sans JP"/>
                    <a:ea typeface="Noto Sans JP"/>
                    <a:cs typeface="Noto Sans JP"/>
                    <a:sym typeface="Noto Sans JP"/>
                  </a:rPr>
                  <a:t>小学生</a:t>
                </a:r>
                <a:endParaRPr b="1" i="0" sz="1400" u="none" cap="none" strike="noStrike">
                  <a:solidFill>
                    <a:srgbClr val="000000"/>
                  </a:solidFill>
                  <a:latin typeface="Arial"/>
                  <a:ea typeface="Arial"/>
                  <a:cs typeface="Arial"/>
                  <a:sym typeface="Arial"/>
                </a:endParaRPr>
              </a:p>
            </p:txBody>
          </p:sp>
        </p:grpSp>
      </p:grpSp>
      <p:sp>
        <p:nvSpPr>
          <p:cNvPr id="701" name="Google Shape;701;p8"/>
          <p:cNvSpPr txBox="1"/>
          <p:nvPr/>
        </p:nvSpPr>
        <p:spPr>
          <a:xfrm>
            <a:off x="573662" y="5403700"/>
            <a:ext cx="2166495" cy="408687"/>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dk1"/>
                </a:solidFill>
                <a:latin typeface="Noto Sans JP"/>
                <a:ea typeface="Noto Sans JP"/>
                <a:cs typeface="Noto Sans JP"/>
                <a:sym typeface="Noto Sans JP"/>
              </a:rPr>
              <a:t>約</a:t>
            </a:r>
            <a:r>
              <a:rPr b="1" i="0" lang="ja-JP" sz="2600" u="none" cap="none" strike="noStrike">
                <a:solidFill>
                  <a:schemeClr val="dk1"/>
                </a:solidFill>
                <a:latin typeface="Noto Sans JP"/>
                <a:ea typeface="Noto Sans JP"/>
                <a:cs typeface="Noto Sans JP"/>
                <a:sym typeface="Noto Sans JP"/>
              </a:rPr>
              <a:t>941,000</a:t>
            </a:r>
            <a:r>
              <a:rPr b="1" i="0" lang="ja-JP" sz="2000" u="none" cap="none" strike="noStrike">
                <a:solidFill>
                  <a:schemeClr val="dk1"/>
                </a:solidFill>
                <a:latin typeface="Noto Sans JP"/>
                <a:ea typeface="Noto Sans JP"/>
                <a:cs typeface="Noto Sans JP"/>
                <a:sym typeface="Noto Sans JP"/>
              </a:rPr>
              <a:t>円</a:t>
            </a:r>
            <a:endParaRPr b="1" i="0" sz="2200" u="none" cap="none" strike="noStrike">
              <a:solidFill>
                <a:schemeClr val="dk1"/>
              </a:solidFill>
              <a:latin typeface="Noto Sans JP"/>
              <a:ea typeface="Noto Sans JP"/>
              <a:cs typeface="Noto Sans JP"/>
              <a:sym typeface="Noto Sans JP"/>
            </a:endParaRPr>
          </a:p>
        </p:txBody>
      </p:sp>
      <p:sp>
        <p:nvSpPr>
          <p:cNvPr id="702" name="Google Shape;702;p8"/>
          <p:cNvSpPr/>
          <p:nvPr/>
        </p:nvSpPr>
        <p:spPr>
          <a:xfrm>
            <a:off x="193200" y="911000"/>
            <a:ext cx="8903100" cy="1131000"/>
          </a:xfrm>
          <a:prstGeom prst="rect">
            <a:avLst/>
          </a:prstGeom>
          <a:noFill/>
          <a:ln>
            <a:noFill/>
          </a:ln>
        </p:spPr>
        <p:txBody>
          <a:bodyPr anchorCtr="0" anchor="t" bIns="45700" lIns="54000" spcFirstLastPara="1" rIns="18000" wrap="square" tIns="45700">
            <a:spAutoFit/>
          </a:bodyPr>
          <a:lstStyle/>
          <a:p>
            <a:pPr indent="0" lvl="0" marL="0" marR="0" rtl="0" algn="l">
              <a:lnSpc>
                <a:spcPct val="123000"/>
              </a:lnSpc>
              <a:spcBef>
                <a:spcPts val="0"/>
              </a:spcBef>
              <a:spcAft>
                <a:spcPts val="0"/>
              </a:spcAft>
              <a:buClr>
                <a:srgbClr val="F25044"/>
              </a:buClr>
              <a:buSzPts val="2000"/>
              <a:buFont typeface="Noto Sans JP"/>
              <a:buNone/>
            </a:pPr>
            <a:r>
              <a:rPr b="1" i="0" lang="ja-JP" sz="2000" u="none" cap="none" strike="noStrike">
                <a:solidFill>
                  <a:srgbClr val="F25044"/>
                </a:solidFill>
                <a:latin typeface="Noto Sans JP"/>
                <a:ea typeface="Noto Sans JP"/>
                <a:cs typeface="Noto Sans JP"/>
                <a:sym typeface="Noto Sans JP"/>
              </a:rPr>
              <a:t>公立学校の児童・生徒一人当たりの公費負担額 </a:t>
            </a:r>
            <a:r>
              <a:rPr b="1" i="0" lang="ja-JP" sz="1600" u="none" cap="none" strike="noStrike">
                <a:solidFill>
                  <a:srgbClr val="F25044"/>
                </a:solidFill>
                <a:latin typeface="Noto Sans JP"/>
                <a:ea typeface="Noto Sans JP"/>
                <a:cs typeface="Noto Sans JP"/>
                <a:sym typeface="Noto Sans JP"/>
              </a:rPr>
              <a:t>（令和４年度）</a:t>
            </a:r>
            <a:endParaRPr b="1" i="0" sz="1400" u="none" cap="none" strike="noStrike">
              <a:solidFill>
                <a:srgbClr val="000000"/>
              </a:solidFill>
              <a:latin typeface="Arial"/>
              <a:ea typeface="Arial"/>
              <a:cs typeface="Arial"/>
              <a:sym typeface="Arial"/>
            </a:endParaRPr>
          </a:p>
          <a:p>
            <a:pPr indent="0" lvl="0" marL="0" marR="0" rtl="0" algn="l">
              <a:lnSpc>
                <a:spcPct val="123000"/>
              </a:lnSpc>
              <a:spcBef>
                <a:spcPts val="0"/>
              </a:spcBef>
              <a:spcAft>
                <a:spcPts val="0"/>
              </a:spcAft>
              <a:buClr>
                <a:schemeClr val="dk1"/>
              </a:buClr>
              <a:buSzPts val="1700"/>
              <a:buFont typeface="Noto Sans JP"/>
              <a:buNone/>
            </a:pPr>
            <a:r>
              <a:rPr b="0" i="0" lang="ja-JP" sz="1700" u="none" cap="none" strike="noStrike">
                <a:solidFill>
                  <a:schemeClr val="dk1"/>
                </a:solidFill>
                <a:latin typeface="Noto Sans JP"/>
                <a:ea typeface="Noto Sans JP"/>
                <a:cs typeface="Noto Sans JP"/>
                <a:sym typeface="Noto Sans JP"/>
              </a:rPr>
              <a:t>普段通っている学校で使う用品や施設のほか、教科書の無償配付などにも、</a:t>
            </a:r>
            <a:endParaRPr b="0" i="0" sz="1700" u="none" cap="none" strike="noStrike">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chemeClr val="dk1"/>
              </a:buClr>
              <a:buSzPts val="1700"/>
              <a:buFont typeface="Noto Sans JP"/>
              <a:buNone/>
            </a:pPr>
            <a:r>
              <a:rPr b="0" i="0" lang="ja-JP" sz="1700" u="none" cap="none" strike="noStrike">
                <a:solidFill>
                  <a:schemeClr val="dk1"/>
                </a:solidFill>
                <a:latin typeface="Noto Sans JP"/>
                <a:ea typeface="Noto Sans JP"/>
                <a:cs typeface="Noto Sans JP"/>
                <a:sym typeface="Noto Sans JP"/>
              </a:rPr>
              <a:t>税金が使われています。皆さんのためにどのぐらい使われているか、確認してみましょう。</a:t>
            </a:r>
            <a:endParaRPr b="0" i="0" sz="1400" u="none" cap="none" strike="noStrike">
              <a:solidFill>
                <a:srgbClr val="000000"/>
              </a:solidFill>
              <a:latin typeface="Arial"/>
              <a:ea typeface="Arial"/>
              <a:cs typeface="Arial"/>
              <a:sym typeface="Arial"/>
            </a:endParaRPr>
          </a:p>
        </p:txBody>
      </p:sp>
      <p:pic>
        <p:nvPicPr>
          <p:cNvPr id="703" name="Google Shape;703;p8"/>
          <p:cNvPicPr preferRelativeResize="0"/>
          <p:nvPr/>
        </p:nvPicPr>
        <p:blipFill rotWithShape="1">
          <a:blip r:embed="rId7">
            <a:alphaModFix/>
          </a:blip>
          <a:srcRect b="0" l="0" r="0" t="0"/>
          <a:stretch/>
        </p:blipFill>
        <p:spPr>
          <a:xfrm rot="513091">
            <a:off x="7270195" y="438692"/>
            <a:ext cx="1996787" cy="1195299"/>
          </a:xfrm>
          <a:prstGeom prst="rect">
            <a:avLst/>
          </a:prstGeom>
          <a:noFill/>
          <a:ln>
            <a:noFill/>
          </a:ln>
        </p:spPr>
      </p:pic>
      <p:sp>
        <p:nvSpPr>
          <p:cNvPr id="704" name="Google Shape;704;p8"/>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8</a:t>
            </a:r>
            <a:endParaRPr/>
          </a:p>
        </p:txBody>
      </p:sp>
      <p:grpSp>
        <p:nvGrpSpPr>
          <p:cNvPr id="705" name="Google Shape;705;p8"/>
          <p:cNvGrpSpPr/>
          <p:nvPr/>
        </p:nvGrpSpPr>
        <p:grpSpPr>
          <a:xfrm>
            <a:off x="-40564" y="6007185"/>
            <a:ext cx="950844" cy="850815"/>
            <a:chOff x="-40566" y="5996310"/>
            <a:chExt cx="950844" cy="850815"/>
          </a:xfrm>
        </p:grpSpPr>
        <p:sp>
          <p:nvSpPr>
            <p:cNvPr id="706" name="Google Shape;706;p8"/>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7" name="Google Shape;707;p8"/>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F35B4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708" name="Google Shape;708;p8"/>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もっと</a:t>
              </a:r>
              <a:endParaRPr b="1" i="0" sz="1500" u="none" cap="none" strike="noStrike">
                <a:solidFill>
                  <a:srgbClr val="AB1515"/>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AB1515"/>
                  </a:solidFill>
                  <a:latin typeface="Noto Sans JP"/>
                  <a:ea typeface="Noto Sans JP"/>
                  <a:cs typeface="Noto Sans JP"/>
                  <a:sym typeface="Noto Sans JP"/>
                </a:rPr>
                <a:t>くわしく</a:t>
              </a:r>
              <a:endParaRPr b="0" i="0" sz="1300" u="none" cap="none" strike="noStrike">
                <a:solidFill>
                  <a:srgbClr val="000000"/>
                </a:solidFill>
                <a:latin typeface="Noto Sans JP"/>
                <a:ea typeface="Noto Sans JP"/>
                <a:cs typeface="Noto Sans JP"/>
                <a:sym typeface="Noto Sans JP"/>
              </a:endParaRPr>
            </a:p>
          </p:txBody>
        </p:sp>
      </p:grpSp>
      <p:sp>
        <p:nvSpPr>
          <p:cNvPr id="709" name="Google Shape;709;p8"/>
          <p:cNvSpPr txBox="1"/>
          <p:nvPr/>
        </p:nvSpPr>
        <p:spPr>
          <a:xfrm>
            <a:off x="3437301" y="1202380"/>
            <a:ext cx="4923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しせつ</a:t>
            </a:r>
            <a:endParaRPr b="0" i="0" sz="1400" u="none" cap="none" strike="noStrike">
              <a:solidFill>
                <a:srgbClr val="000000"/>
              </a:solidFill>
              <a:latin typeface="Arial"/>
              <a:ea typeface="Arial"/>
              <a:cs typeface="Arial"/>
              <a:sym typeface="Arial"/>
            </a:endParaRPr>
          </a:p>
        </p:txBody>
      </p:sp>
      <p:sp>
        <p:nvSpPr>
          <p:cNvPr id="710" name="Google Shape;710;p8"/>
          <p:cNvSpPr/>
          <p:nvPr/>
        </p:nvSpPr>
        <p:spPr>
          <a:xfrm>
            <a:off x="4646999" y="822348"/>
            <a:ext cx="568022" cy="230384"/>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F46C62"/>
              </a:buClr>
              <a:buSzPts val="800"/>
              <a:buFont typeface="Noto Sans JP"/>
              <a:buNone/>
            </a:pPr>
            <a:r>
              <a:rPr b="0" i="0" lang="ja-JP" sz="800" u="none" cap="none" strike="noStrike">
                <a:solidFill>
                  <a:srgbClr val="F46C62"/>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sp>
        <p:nvSpPr>
          <p:cNvPr id="711" name="Google Shape;711;p8"/>
          <p:cNvSpPr txBox="1"/>
          <p:nvPr/>
        </p:nvSpPr>
        <p:spPr>
          <a:xfrm>
            <a:off x="5561513" y="1191202"/>
            <a:ext cx="594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ja-JP" sz="800" u="none" cap="none" strike="noStrike">
                <a:solidFill>
                  <a:srgbClr val="000000"/>
                </a:solidFill>
                <a:latin typeface="Noto Sans JP"/>
                <a:ea typeface="Noto Sans JP"/>
                <a:cs typeface="Noto Sans JP"/>
                <a:sym typeface="Noto Sans JP"/>
              </a:rPr>
              <a:t>むしょう</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2"/>
                                        </p:tgtEl>
                                        <p:attrNameLst>
                                          <p:attrName>style.visibility</p:attrName>
                                        </p:attrNameLst>
                                      </p:cBhvr>
                                      <p:to>
                                        <p:strVal val="visible"/>
                                      </p:to>
                                    </p:set>
                                    <p:animEffect filter="fade" transition="in">
                                      <p:cBhvr>
                                        <p:cTn dur="500"/>
                                        <p:tgtEl>
                                          <p:spTgt spid="702"/>
                                        </p:tgtEl>
                                      </p:cBhvr>
                                    </p:animEffect>
                                  </p:childTnLst>
                                </p:cTn>
                              </p:par>
                              <p:par>
                                <p:cTn fill="hold" nodeType="with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par>
                                <p:cTn fill="hold" nodeType="with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par>
                                <p:cTn fill="hold" nodeType="with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par>
                                <p:cTn fill="hold" nodeType="with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7"/>
                                        </p:tgtEl>
                                        <p:attrNameLst>
                                          <p:attrName>style.visibility</p:attrName>
                                        </p:attrNameLst>
                                      </p:cBhvr>
                                      <p:to>
                                        <p:strVal val="visible"/>
                                      </p:to>
                                    </p:set>
                                    <p:animEffect filter="fade" transition="in">
                                      <p:cBhvr>
                                        <p:cTn dur="500"/>
                                        <p:tgtEl>
                                          <p:spTgt spid="687"/>
                                        </p:tgtEl>
                                      </p:cBhvr>
                                    </p:animEffect>
                                  </p:childTnLst>
                                </p:cTn>
                              </p:par>
                              <p:par>
                                <p:cTn fill="hold" nodeType="withEffect" presetClass="entr" presetID="1" presetSubtype="0">
                                  <p:stCondLst>
                                    <p:cond delay="0"/>
                                  </p:stCondLst>
                                  <p:childTnLst>
                                    <p:set>
                                      <p:cBhvr>
                                        <p:cTn dur="1" fill="hold">
                                          <p:stCondLst>
                                            <p:cond delay="0"/>
                                          </p:stCondLst>
                                        </p:cTn>
                                        <p:tgtEl>
                                          <p:spTgt spid="691"/>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688"/>
                                        </p:tgtEl>
                                        <p:attrNameLst>
                                          <p:attrName>style.visibility</p:attrName>
                                        </p:attrNameLst>
                                      </p:cBhvr>
                                      <p:to>
                                        <p:strVal val="visible"/>
                                      </p:to>
                                    </p:set>
                                    <p:animEffect filter="fade" transition="in">
                                      <p:cBhvr>
                                        <p:cTn dur="500"/>
                                        <p:tgtEl>
                                          <p:spTgt spid="6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01"/>
                                        </p:tgtEl>
                                        <p:attrNameLst>
                                          <p:attrName>style.visibility</p:attrName>
                                        </p:attrNameLst>
                                      </p:cBhvr>
                                      <p:to>
                                        <p:strVal val="visible"/>
                                      </p:to>
                                    </p:set>
                                    <p:anim calcmode="lin" valueType="num">
                                      <p:cBhvr additive="base">
                                        <p:cTn dur="500"/>
                                        <p:tgtEl>
                                          <p:spTgt spid="70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90"/>
                                        </p:tgtEl>
                                        <p:attrNameLst>
                                          <p:attrName>style.visibility</p:attrName>
                                        </p:attrNameLst>
                                      </p:cBhvr>
                                      <p:to>
                                        <p:strVal val="visible"/>
                                      </p:to>
                                    </p:set>
                                    <p:anim calcmode="lin" valueType="num">
                                      <p:cBhvr additive="base">
                                        <p:cTn dur="500"/>
                                        <p:tgtEl>
                                          <p:spTgt spid="69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689"/>
                                        </p:tgtEl>
                                        <p:attrNameLst>
                                          <p:attrName>style.visibility</p:attrName>
                                        </p:attrNameLst>
                                      </p:cBhvr>
                                      <p:to>
                                        <p:strVal val="visible"/>
                                      </p:to>
                                    </p:set>
                                    <p:anim calcmode="lin" valueType="num">
                                      <p:cBhvr additive="base">
                                        <p:cTn dur="500"/>
                                        <p:tgtEl>
                                          <p:spTgt spid="689"/>
                                        </p:tgtEl>
                                        <p:attrNameLst>
                                          <p:attrName>ppt_y</p:attrName>
                                        </p:attrNameLst>
                                      </p:cBhvr>
                                      <p:tavLst>
                                        <p:tav fmla="" tm="0">
                                          <p:val>
                                            <p:strVal val="#ppt_y+1"/>
                                          </p:val>
                                        </p:tav>
                                        <p:tav fmla="" tm="100000">
                                          <p:val>
                                            <p:strVal val="#ppt_y"/>
                                          </p:val>
                                        </p:tav>
                                      </p:tavLst>
                                    </p:anim>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686"/>
                                        </p:tgtEl>
                                        <p:attrNameLst>
                                          <p:attrName>style.visibility</p:attrName>
                                        </p:attrNameLst>
                                      </p:cBhvr>
                                      <p:to>
                                        <p:strVal val="visible"/>
                                      </p:to>
                                    </p:set>
                                    <p:animEffect filter="fade" transition="in">
                                      <p:cBhvr>
                                        <p:cTn dur="500"/>
                                        <p:tgtEl>
                                          <p:spTgt spid="6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6" name="Shape 716"/>
        <p:cNvGrpSpPr/>
        <p:nvPr/>
      </p:nvGrpSpPr>
      <p:grpSpPr>
        <a:xfrm>
          <a:off x="0" y="0"/>
          <a:ext cx="0" cy="0"/>
          <a:chOff x="0" y="0"/>
          <a:chExt cx="0" cy="0"/>
        </a:xfrm>
      </p:grpSpPr>
      <p:sp>
        <p:nvSpPr>
          <p:cNvPr id="717" name="Google Shape;717;p9"/>
          <p:cNvSpPr txBox="1"/>
          <p:nvPr/>
        </p:nvSpPr>
        <p:spPr>
          <a:xfrm>
            <a:off x="192486" y="921113"/>
            <a:ext cx="8763000" cy="24813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000000"/>
              </a:buClr>
              <a:buSzPts val="2400"/>
              <a:buFont typeface="Arial"/>
              <a:buNone/>
            </a:pPr>
            <a:r>
              <a:rPr b="1" i="0" lang="ja-JP" sz="2400" u="none" cap="none" strike="noStrike">
                <a:solidFill>
                  <a:srgbClr val="F25044"/>
                </a:solidFill>
                <a:latin typeface="Noto Sans JP"/>
                <a:ea typeface="Noto Sans JP"/>
                <a:cs typeface="Noto Sans JP"/>
                <a:sym typeface="Noto Sans JP"/>
              </a:rPr>
              <a:t>税金の使いみち</a:t>
            </a:r>
            <a:endParaRPr b="1"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税金は、みんなの安全を守る警察・消防や、道路・水道の整備といった「みんなのために役立つ活動」や、年金・医療・福祉・教育など「社会での助け合いのための活動」に使われています。</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2000"/>
              <a:buFont typeface="Arial"/>
              <a:buNone/>
            </a:pPr>
            <a:r>
              <a:rPr b="0" i="0" lang="ja-JP" sz="2000" u="none" cap="none" strike="noStrike">
                <a:solidFill>
                  <a:schemeClr val="dk1"/>
                </a:solidFill>
                <a:latin typeface="Noto Sans JP"/>
                <a:ea typeface="Noto Sans JP"/>
                <a:cs typeface="Noto Sans JP"/>
                <a:sym typeface="Noto Sans JP"/>
              </a:rPr>
              <a:t>そのために必要なたくさんのお金を、</a:t>
            </a:r>
            <a:r>
              <a:rPr b="1" i="0" lang="ja-JP" sz="2000" u="none" cap="none" strike="noStrike">
                <a:solidFill>
                  <a:srgbClr val="F25044"/>
                </a:solidFill>
                <a:latin typeface="Noto Sans JP"/>
                <a:ea typeface="Noto Sans JP"/>
                <a:cs typeface="Noto Sans JP"/>
                <a:sym typeface="Noto Sans JP"/>
              </a:rPr>
              <a:t>みんなで出し合って</a:t>
            </a:r>
            <a:r>
              <a:rPr b="0" i="0" lang="ja-JP" sz="2000" u="none" cap="none" strike="noStrike">
                <a:solidFill>
                  <a:schemeClr val="dk1"/>
                </a:solidFill>
                <a:latin typeface="Noto Sans JP"/>
                <a:ea typeface="Noto Sans JP"/>
                <a:cs typeface="Noto Sans JP"/>
                <a:sym typeface="Noto Sans JP"/>
              </a:rPr>
              <a:t>負担するのが</a:t>
            </a:r>
            <a:r>
              <a:rPr b="1" i="0" lang="ja-JP" sz="2000" u="none" cap="none" strike="noStrike">
                <a:solidFill>
                  <a:schemeClr val="dk1"/>
                </a:solidFill>
                <a:latin typeface="Noto Sans JP"/>
                <a:ea typeface="Noto Sans JP"/>
                <a:cs typeface="Noto Sans JP"/>
                <a:sym typeface="Noto Sans JP"/>
              </a:rPr>
              <a:t>「</a:t>
            </a:r>
            <a:r>
              <a:rPr b="1" i="0" lang="ja-JP" sz="2000" u="none" cap="none" strike="noStrike">
                <a:solidFill>
                  <a:srgbClr val="FF0000"/>
                </a:solidFill>
                <a:latin typeface="Noto Sans JP"/>
                <a:ea typeface="Noto Sans JP"/>
                <a:cs typeface="Noto Sans JP"/>
                <a:sym typeface="Noto Sans JP"/>
              </a:rPr>
              <a:t>税金</a:t>
            </a:r>
            <a:r>
              <a:rPr b="1" i="0" lang="ja-JP" sz="2000" u="none" cap="none" strike="noStrike">
                <a:solidFill>
                  <a:schemeClr val="dk1"/>
                </a:solidFill>
                <a:latin typeface="Noto Sans JP"/>
                <a:ea typeface="Noto Sans JP"/>
                <a:cs typeface="Noto Sans JP"/>
                <a:sym typeface="Noto Sans JP"/>
              </a:rPr>
              <a:t>」</a:t>
            </a:r>
            <a:r>
              <a:rPr b="0" i="0" lang="ja-JP" sz="2000" u="none" cap="none" strike="noStrike">
                <a:solidFill>
                  <a:schemeClr val="dk1"/>
                </a:solidFill>
                <a:latin typeface="Noto Sans JP"/>
                <a:ea typeface="Noto Sans JP"/>
                <a:cs typeface="Noto Sans JP"/>
                <a:sym typeface="Noto Sans JP"/>
              </a:rPr>
              <a:t>です。</a:t>
            </a:r>
            <a:endParaRPr b="0" i="0" sz="1400" u="none" cap="none" strike="noStrike">
              <a:solidFill>
                <a:srgbClr val="000000"/>
              </a:solidFill>
              <a:latin typeface="Arial"/>
              <a:ea typeface="Arial"/>
              <a:cs typeface="Arial"/>
              <a:sym typeface="Arial"/>
            </a:endParaRPr>
          </a:p>
        </p:txBody>
      </p:sp>
      <p:sp>
        <p:nvSpPr>
          <p:cNvPr id="718" name="Google Shape;718;p9"/>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9</a:t>
            </a:r>
            <a:endParaRPr/>
          </a:p>
        </p:txBody>
      </p:sp>
      <p:grpSp>
        <p:nvGrpSpPr>
          <p:cNvPr id="719" name="Google Shape;719;p9"/>
          <p:cNvGrpSpPr/>
          <p:nvPr/>
        </p:nvGrpSpPr>
        <p:grpSpPr>
          <a:xfrm>
            <a:off x="1068925" y="3437375"/>
            <a:ext cx="7148198" cy="2111700"/>
            <a:chOff x="739926" y="2683308"/>
            <a:chExt cx="7148198" cy="2111700"/>
          </a:xfrm>
        </p:grpSpPr>
        <p:sp>
          <p:nvSpPr>
            <p:cNvPr id="720" name="Google Shape;720;p9"/>
            <p:cNvSpPr/>
            <p:nvPr/>
          </p:nvSpPr>
          <p:spPr>
            <a:xfrm>
              <a:off x="739926" y="2683308"/>
              <a:ext cx="7148100" cy="2111700"/>
            </a:xfrm>
            <a:prstGeom prst="roundRect">
              <a:avLst>
                <a:gd fmla="val 0" name="adj"/>
              </a:avLst>
            </a:prstGeom>
            <a:solidFill>
              <a:srgbClr val="FCDAD8"/>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00"/>
                </a:solidFill>
                <a:latin typeface="Noto Sans JP"/>
                <a:ea typeface="Noto Sans JP"/>
                <a:cs typeface="Noto Sans JP"/>
                <a:sym typeface="Noto Sans JP"/>
              </a:endParaRPr>
            </a:p>
          </p:txBody>
        </p:sp>
        <p:sp>
          <p:nvSpPr>
            <p:cNvPr id="721" name="Google Shape;721;p9"/>
            <p:cNvSpPr txBox="1"/>
            <p:nvPr/>
          </p:nvSpPr>
          <p:spPr>
            <a:xfrm>
              <a:off x="740024" y="2840689"/>
              <a:ext cx="7148100" cy="1397700"/>
            </a:xfrm>
            <a:prstGeom prst="rect">
              <a:avLst/>
            </a:prstGeom>
            <a:noFill/>
            <a:ln>
              <a:noFill/>
            </a:ln>
          </p:spPr>
          <p:txBody>
            <a:bodyPr anchorCtr="0" anchor="t" bIns="45700" lIns="91425" spcFirstLastPara="1" rIns="91425" wrap="square" tIns="45700">
              <a:spAutoFit/>
            </a:bodyPr>
            <a:lstStyle/>
            <a:p>
              <a:pPr indent="0" lvl="0" marL="0" marR="0" rtl="0" algn="ctr">
                <a:lnSpc>
                  <a:spcPct val="140000"/>
                </a:lnSpc>
                <a:spcBef>
                  <a:spcPts val="0"/>
                </a:spcBef>
                <a:spcAft>
                  <a:spcPts val="0"/>
                </a:spcAft>
                <a:buClr>
                  <a:srgbClr val="000000"/>
                </a:buClr>
                <a:buSzPts val="3200"/>
                <a:buFont typeface="Arial"/>
                <a:buNone/>
              </a:pPr>
              <a:r>
                <a:rPr b="1" i="0" lang="ja-JP" sz="3200" u="none" cap="none" strike="noStrike">
                  <a:solidFill>
                    <a:schemeClr val="dk1"/>
                  </a:solidFill>
                  <a:latin typeface="Noto Sans JP"/>
                  <a:ea typeface="Noto Sans JP"/>
                  <a:cs typeface="Noto Sans JP"/>
                  <a:sym typeface="Noto Sans JP"/>
                </a:rPr>
                <a:t>税金は、みんなで社会を支えるための</a:t>
              </a:r>
              <a:endParaRPr b="1" i="0" sz="3200" u="none" cap="none" strike="noStrike">
                <a:solidFill>
                  <a:schemeClr val="dk1"/>
                </a:solidFill>
                <a:latin typeface="Noto Sans JP"/>
                <a:ea typeface="Noto Sans JP"/>
                <a:cs typeface="Noto Sans JP"/>
                <a:sym typeface="Noto Sans JP"/>
              </a:endParaRPr>
            </a:p>
            <a:p>
              <a:pPr indent="0" lvl="0" marL="0" marR="0" rtl="0" algn="ctr">
                <a:lnSpc>
                  <a:spcPct val="140000"/>
                </a:lnSpc>
                <a:spcBef>
                  <a:spcPts val="0"/>
                </a:spcBef>
                <a:spcAft>
                  <a:spcPts val="0"/>
                </a:spcAft>
                <a:buClr>
                  <a:srgbClr val="000000"/>
                </a:buClr>
                <a:buSzPts val="3200"/>
                <a:buFont typeface="Arial"/>
                <a:buNone/>
              </a:pPr>
              <a:r>
                <a:rPr b="1" i="0" lang="ja-JP" sz="3200" u="none" cap="none" strike="noStrike">
                  <a:solidFill>
                    <a:schemeClr val="dk1"/>
                  </a:solidFill>
                  <a:latin typeface="Noto Sans JP"/>
                  <a:ea typeface="Noto Sans JP"/>
                  <a:cs typeface="Noto Sans JP"/>
                  <a:sym typeface="Noto Sans JP"/>
                </a:rPr>
                <a:t>「</a:t>
              </a:r>
              <a:r>
                <a:rPr b="1" i="0" lang="ja-JP" sz="4000" u="none" cap="none" strike="noStrike">
                  <a:solidFill>
                    <a:srgbClr val="FF0000"/>
                  </a:solidFill>
                  <a:latin typeface="Noto Sans JP"/>
                  <a:ea typeface="Noto Sans JP"/>
                  <a:cs typeface="Noto Sans JP"/>
                  <a:sym typeface="Noto Sans JP"/>
                </a:rPr>
                <a:t>会費</a:t>
              </a:r>
              <a:r>
                <a:rPr b="1" i="0" lang="ja-JP" sz="3200" u="none" cap="none" strike="noStrike">
                  <a:solidFill>
                    <a:schemeClr val="dk1"/>
                  </a:solidFill>
                  <a:latin typeface="Noto Sans JP"/>
                  <a:ea typeface="Noto Sans JP"/>
                  <a:cs typeface="Noto Sans JP"/>
                  <a:sym typeface="Noto Sans JP"/>
                </a:rPr>
                <a:t>」のようなもの</a:t>
              </a:r>
              <a:endParaRPr b="1" i="0" sz="1400" u="none" cap="none" strike="noStrike">
                <a:solidFill>
                  <a:srgbClr val="000000"/>
                </a:solidFill>
                <a:latin typeface="Arial"/>
                <a:ea typeface="Arial"/>
                <a:cs typeface="Arial"/>
                <a:sym typeface="Arial"/>
              </a:endParaRPr>
            </a:p>
          </p:txBody>
        </p:sp>
      </p:grpSp>
      <p:grpSp>
        <p:nvGrpSpPr>
          <p:cNvPr id="722" name="Google Shape;722;p9"/>
          <p:cNvGrpSpPr/>
          <p:nvPr/>
        </p:nvGrpSpPr>
        <p:grpSpPr>
          <a:xfrm>
            <a:off x="4326046" y="1694649"/>
            <a:ext cx="2057904" cy="227937"/>
            <a:chOff x="2782996" y="1686853"/>
            <a:chExt cx="2057904" cy="227937"/>
          </a:xfrm>
        </p:grpSpPr>
        <p:sp>
          <p:nvSpPr>
            <p:cNvPr id="723" name="Google Shape;723;p9"/>
            <p:cNvSpPr txBox="1"/>
            <p:nvPr/>
          </p:nvSpPr>
          <p:spPr>
            <a:xfrm>
              <a:off x="2782996" y="1699346"/>
              <a:ext cx="61677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dk1"/>
                  </a:solidFill>
                  <a:latin typeface="Arial"/>
                  <a:ea typeface="Arial"/>
                  <a:cs typeface="Arial"/>
                  <a:sym typeface="Arial"/>
                </a:rPr>
                <a:t>ねんきん</a:t>
              </a:r>
              <a:endParaRPr b="0" i="0" sz="1400" u="none" cap="none" strike="noStrike">
                <a:solidFill>
                  <a:srgbClr val="000000"/>
                </a:solidFill>
                <a:latin typeface="Arial"/>
                <a:ea typeface="Arial"/>
                <a:cs typeface="Arial"/>
                <a:sym typeface="Arial"/>
              </a:endParaRPr>
            </a:p>
          </p:txBody>
        </p:sp>
        <p:sp>
          <p:nvSpPr>
            <p:cNvPr id="724" name="Google Shape;724;p9"/>
            <p:cNvSpPr txBox="1"/>
            <p:nvPr/>
          </p:nvSpPr>
          <p:spPr>
            <a:xfrm>
              <a:off x="3491351" y="1699346"/>
              <a:ext cx="6039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dk1"/>
                  </a:solidFill>
                  <a:latin typeface="Arial"/>
                  <a:ea typeface="Arial"/>
                  <a:cs typeface="Arial"/>
                  <a:sym typeface="Arial"/>
                </a:rPr>
                <a:t>いりょう</a:t>
              </a:r>
              <a:endParaRPr b="0" i="0" sz="1400" u="none" cap="none" strike="noStrike">
                <a:solidFill>
                  <a:srgbClr val="000000"/>
                </a:solidFill>
                <a:latin typeface="Arial"/>
                <a:ea typeface="Arial"/>
                <a:cs typeface="Arial"/>
                <a:sym typeface="Arial"/>
              </a:endParaRPr>
            </a:p>
          </p:txBody>
        </p:sp>
        <p:sp>
          <p:nvSpPr>
            <p:cNvPr id="725" name="Google Shape;725;p9"/>
            <p:cNvSpPr txBox="1"/>
            <p:nvPr/>
          </p:nvSpPr>
          <p:spPr>
            <a:xfrm>
              <a:off x="4315300" y="1686853"/>
              <a:ext cx="525600" cy="21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1" i="0" lang="ja-JP" sz="800" u="none" cap="none" strike="noStrike">
                  <a:solidFill>
                    <a:schemeClr val="dk1"/>
                  </a:solidFill>
                  <a:latin typeface="Arial"/>
                  <a:ea typeface="Arial"/>
                  <a:cs typeface="Arial"/>
                  <a:sym typeface="Arial"/>
                </a:rPr>
                <a:t>ふくし</a:t>
              </a:r>
              <a:endParaRPr b="0" i="0" sz="1400" u="none" cap="none" strike="noStrike">
                <a:solidFill>
                  <a:srgbClr val="000000"/>
                </a:solidFill>
                <a:latin typeface="Arial"/>
                <a:ea typeface="Arial"/>
                <a:cs typeface="Arial"/>
                <a:sym typeface="Arial"/>
              </a:endParaRPr>
            </a:p>
          </p:txBody>
        </p:sp>
      </p:grpSp>
      <p:pic>
        <p:nvPicPr>
          <p:cNvPr id="726" name="Google Shape;726;p9"/>
          <p:cNvPicPr preferRelativeResize="0"/>
          <p:nvPr/>
        </p:nvPicPr>
        <p:blipFill rotWithShape="1">
          <a:blip r:embed="rId3">
            <a:alphaModFix/>
          </a:blip>
          <a:srcRect b="0" l="0" r="0" t="0"/>
          <a:stretch/>
        </p:blipFill>
        <p:spPr>
          <a:xfrm>
            <a:off x="368727" y="4414899"/>
            <a:ext cx="1692595" cy="2016121"/>
          </a:xfrm>
          <a:prstGeom prst="rect">
            <a:avLst/>
          </a:prstGeom>
          <a:noFill/>
          <a:ln>
            <a:noFill/>
          </a:ln>
        </p:spPr>
      </p:pic>
      <p:sp>
        <p:nvSpPr>
          <p:cNvPr id="727" name="Google Shape;727;p9"/>
          <p:cNvSpPr txBox="1"/>
          <p:nvPr/>
        </p:nvSpPr>
        <p:spPr>
          <a:xfrm>
            <a:off x="843129" y="75788"/>
            <a:ext cx="63162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Arial"/>
              <a:ea typeface="Arial"/>
              <a:cs typeface="Arial"/>
              <a:sym typeface="Arial"/>
            </a:endParaRPr>
          </a:p>
        </p:txBody>
      </p:sp>
      <p:sp>
        <p:nvSpPr>
          <p:cNvPr id="728" name="Google Shape;728;p9"/>
          <p:cNvSpPr txBox="1"/>
          <p:nvPr/>
        </p:nvSpPr>
        <p:spPr>
          <a:xfrm>
            <a:off x="878182" y="6493840"/>
            <a:ext cx="78531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F25044"/>
                </a:solidFill>
                <a:latin typeface="Noto Sans JP"/>
                <a:ea typeface="Noto Sans JP"/>
                <a:cs typeface="Noto Sans JP"/>
                <a:sym typeface="Noto Sans JP"/>
              </a:rPr>
              <a:t>ゲームで学ぼう：うんこ税金ドリル</a:t>
            </a:r>
            <a:r>
              <a:rPr b="0" i="0" lang="ja-JP" sz="1000" u="none" cap="none" strike="noStrike">
                <a:solidFill>
                  <a:srgbClr val="F25044"/>
                </a:solidFill>
                <a:latin typeface="Noto Sans JP"/>
                <a:ea typeface="Noto Sans JP"/>
                <a:cs typeface="Noto Sans JP"/>
                <a:sym typeface="Noto Sans JP"/>
              </a:rPr>
              <a:t>  </a:t>
            </a:r>
            <a:r>
              <a:rPr b="0" i="0" lang="ja-JP" sz="1000" u="sng" cap="none" strike="noStrike">
                <a:solidFill>
                  <a:schemeClr val="dk1"/>
                </a:solidFill>
                <a:latin typeface="Arial"/>
                <a:ea typeface="Arial"/>
                <a:cs typeface="Arial"/>
                <a:sym typeface="Arial"/>
                <a:hlinkClick r:id="rId4">
                  <a:extLst>
                    <a:ext uri="{A12FA001-AC4F-418D-AE19-62706E023703}">
                      <ahyp:hlinkClr val="tx"/>
                    </a:ext>
                  </a:extLst>
                </a:hlinkClick>
              </a:rPr>
              <a:t>https://www.mof.go.jp/tax_policy/publication/brochure/zeikin_drill/index.html</a:t>
            </a:r>
            <a:r>
              <a:rPr b="0" i="0" lang="ja-JP" sz="1000" u="none" cap="none" strike="noStrike">
                <a:solidFill>
                  <a:schemeClr val="dk1"/>
                </a:solidFill>
                <a:latin typeface="Arial"/>
                <a:ea typeface="Arial"/>
                <a:cs typeface="Arial"/>
                <a:sym typeface="Arial"/>
              </a:rPr>
              <a:t> </a:t>
            </a:r>
            <a:r>
              <a:rPr b="0" i="0" lang="ja-JP" sz="1000" u="none" cap="none" strike="noStrike">
                <a:solidFill>
                  <a:schemeClr val="dk1"/>
                </a:solidFill>
                <a:latin typeface="Noto Sans JP"/>
                <a:ea typeface="Noto Sans JP"/>
                <a:cs typeface="Noto Sans JP"/>
                <a:sym typeface="Noto Sans JP"/>
              </a:rPr>
              <a:t>（財務省HP）</a:t>
            </a:r>
            <a:endParaRPr b="0" i="0" sz="1000" u="none" cap="none" strike="noStrike">
              <a:solidFill>
                <a:srgbClr val="000000"/>
              </a:solidFill>
              <a:latin typeface="Arial"/>
              <a:ea typeface="Arial"/>
              <a:cs typeface="Arial"/>
              <a:sym typeface="Arial"/>
            </a:endParaRPr>
          </a:p>
        </p:txBody>
      </p:sp>
      <p:pic>
        <p:nvPicPr>
          <p:cNvPr id="729" name="Google Shape;729;p9"/>
          <p:cNvPicPr preferRelativeResize="0"/>
          <p:nvPr/>
        </p:nvPicPr>
        <p:blipFill rotWithShape="1">
          <a:blip r:embed="rId5">
            <a:alphaModFix/>
          </a:blip>
          <a:srcRect b="0" l="0" r="0" t="0"/>
          <a:stretch/>
        </p:blipFill>
        <p:spPr>
          <a:xfrm>
            <a:off x="8023972" y="4384556"/>
            <a:ext cx="777299" cy="1552331"/>
          </a:xfrm>
          <a:prstGeom prst="rect">
            <a:avLst/>
          </a:prstGeom>
          <a:noFill/>
          <a:ln>
            <a:noFill/>
          </a:ln>
        </p:spPr>
      </p:pic>
      <p:pic>
        <p:nvPicPr>
          <p:cNvPr id="730" name="Google Shape;730;p9"/>
          <p:cNvPicPr preferRelativeResize="0"/>
          <p:nvPr/>
        </p:nvPicPr>
        <p:blipFill rotWithShape="1">
          <a:blip r:embed="rId6">
            <a:alphaModFix/>
          </a:blip>
          <a:srcRect b="0" l="0" r="0" t="0"/>
          <a:stretch/>
        </p:blipFill>
        <p:spPr>
          <a:xfrm>
            <a:off x="7300213" y="4414900"/>
            <a:ext cx="777299" cy="2016120"/>
          </a:xfrm>
          <a:prstGeom prst="rect">
            <a:avLst/>
          </a:prstGeom>
          <a:noFill/>
          <a:ln>
            <a:noFill/>
          </a:ln>
        </p:spPr>
      </p:pic>
      <p:sp>
        <p:nvSpPr>
          <p:cNvPr id="731" name="Google Shape;731;p9"/>
          <p:cNvSpPr txBox="1"/>
          <p:nvPr/>
        </p:nvSpPr>
        <p:spPr>
          <a:xfrm>
            <a:off x="6879024" y="2492151"/>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5" name="Shape 735"/>
        <p:cNvGrpSpPr/>
        <p:nvPr/>
      </p:nvGrpSpPr>
      <p:grpSpPr>
        <a:xfrm>
          <a:off x="0" y="0"/>
          <a:ext cx="0" cy="0"/>
          <a:chOff x="0" y="0"/>
          <a:chExt cx="0" cy="0"/>
        </a:xfrm>
      </p:grpSpPr>
      <p:sp>
        <p:nvSpPr>
          <p:cNvPr id="736" name="Google Shape;736;p10"/>
          <p:cNvSpPr/>
          <p:nvPr/>
        </p:nvSpPr>
        <p:spPr>
          <a:xfrm>
            <a:off x="6265192" y="1398637"/>
            <a:ext cx="2697447" cy="4009516"/>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7" name="Google Shape;737;p10"/>
          <p:cNvSpPr/>
          <p:nvPr/>
        </p:nvSpPr>
        <p:spPr>
          <a:xfrm>
            <a:off x="6267166" y="1398637"/>
            <a:ext cx="2697447" cy="359818"/>
          </a:xfrm>
          <a:prstGeom prst="rect">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都道府県・市区町村</a:t>
            </a:r>
            <a:endParaRPr b="1" i="0" sz="1400" u="none" cap="none" strike="noStrike">
              <a:solidFill>
                <a:srgbClr val="000000"/>
              </a:solidFill>
              <a:latin typeface="Arial"/>
              <a:ea typeface="Arial"/>
              <a:cs typeface="Arial"/>
              <a:sym typeface="Arial"/>
            </a:endParaRPr>
          </a:p>
        </p:txBody>
      </p:sp>
      <p:sp>
        <p:nvSpPr>
          <p:cNvPr id="738" name="Google Shape;738;p10"/>
          <p:cNvSpPr/>
          <p:nvPr/>
        </p:nvSpPr>
        <p:spPr>
          <a:xfrm>
            <a:off x="274551" y="1398637"/>
            <a:ext cx="2697447" cy="4009516"/>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39" name="Google Shape;739;p10"/>
          <p:cNvSpPr/>
          <p:nvPr/>
        </p:nvSpPr>
        <p:spPr>
          <a:xfrm>
            <a:off x="274551" y="1398637"/>
            <a:ext cx="2697447" cy="359818"/>
          </a:xfrm>
          <a:prstGeom prst="rect">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chemeClr val="lt1"/>
                </a:solidFill>
                <a:latin typeface="Noto Sans JP"/>
                <a:ea typeface="Noto Sans JP"/>
                <a:cs typeface="Noto Sans JP"/>
                <a:sym typeface="Noto Sans JP"/>
              </a:rPr>
              <a:t>国</a:t>
            </a:r>
            <a:endParaRPr b="1" i="0" sz="1400" u="none" cap="none" strike="noStrike">
              <a:solidFill>
                <a:srgbClr val="000000"/>
              </a:solidFill>
              <a:latin typeface="Arial"/>
              <a:ea typeface="Arial"/>
              <a:cs typeface="Arial"/>
              <a:sym typeface="Arial"/>
            </a:endParaRPr>
          </a:p>
        </p:txBody>
      </p:sp>
      <p:sp>
        <p:nvSpPr>
          <p:cNvPr id="740" name="Google Shape;740;p10"/>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10</a:t>
            </a:r>
            <a:endParaRPr/>
          </a:p>
        </p:txBody>
      </p:sp>
      <p:sp>
        <p:nvSpPr>
          <p:cNvPr id="741" name="Google Shape;741;p10"/>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税金の使いみちはどうやって決めるの？</a:t>
            </a:r>
            <a:endParaRPr b="1" i="0" sz="1400" u="none" cap="none" strike="noStrike">
              <a:solidFill>
                <a:srgbClr val="000000"/>
              </a:solidFill>
              <a:latin typeface="Arial"/>
              <a:ea typeface="Arial"/>
              <a:cs typeface="Arial"/>
              <a:sym typeface="Arial"/>
            </a:endParaRPr>
          </a:p>
        </p:txBody>
      </p:sp>
      <p:grpSp>
        <p:nvGrpSpPr>
          <p:cNvPr id="742" name="Google Shape;742;p10"/>
          <p:cNvGrpSpPr/>
          <p:nvPr/>
        </p:nvGrpSpPr>
        <p:grpSpPr>
          <a:xfrm>
            <a:off x="3389448" y="4667928"/>
            <a:ext cx="2454312" cy="1649842"/>
            <a:chOff x="3366125" y="4623324"/>
            <a:chExt cx="2454312" cy="1649842"/>
          </a:xfrm>
        </p:grpSpPr>
        <p:pic>
          <p:nvPicPr>
            <p:cNvPr id="743" name="Google Shape;743;p10"/>
            <p:cNvPicPr preferRelativeResize="0"/>
            <p:nvPr/>
          </p:nvPicPr>
          <p:blipFill rotWithShape="1">
            <a:blip r:embed="rId3">
              <a:alphaModFix/>
            </a:blip>
            <a:srcRect b="0" l="0" r="0" t="0"/>
            <a:stretch/>
          </p:blipFill>
          <p:spPr>
            <a:xfrm>
              <a:off x="3712776" y="4623324"/>
              <a:ext cx="1761010" cy="1343915"/>
            </a:xfrm>
            <a:prstGeom prst="rect">
              <a:avLst/>
            </a:prstGeom>
            <a:noFill/>
            <a:ln>
              <a:noFill/>
            </a:ln>
          </p:spPr>
        </p:pic>
        <p:sp>
          <p:nvSpPr>
            <p:cNvPr id="744" name="Google Shape;744;p10"/>
            <p:cNvSpPr/>
            <p:nvPr/>
          </p:nvSpPr>
          <p:spPr>
            <a:xfrm>
              <a:off x="3366125" y="6011216"/>
              <a:ext cx="2454312" cy="261950"/>
            </a:xfrm>
            <a:prstGeom prst="roundRect">
              <a:avLst>
                <a:gd fmla="val 50000" name="adj"/>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国　民</a:t>
              </a:r>
              <a:endParaRPr b="0" i="0" sz="1200" u="none" cap="none" strike="noStrike">
                <a:solidFill>
                  <a:schemeClr val="lt1"/>
                </a:solidFill>
                <a:latin typeface="Noto Sans JP"/>
                <a:ea typeface="Noto Sans JP"/>
                <a:cs typeface="Noto Sans JP"/>
                <a:sym typeface="Noto Sans JP"/>
              </a:endParaRPr>
            </a:p>
          </p:txBody>
        </p:sp>
      </p:grpSp>
      <p:pic>
        <p:nvPicPr>
          <p:cNvPr id="745" name="Google Shape;745;p10"/>
          <p:cNvPicPr preferRelativeResize="0"/>
          <p:nvPr/>
        </p:nvPicPr>
        <p:blipFill rotWithShape="1">
          <a:blip r:embed="rId4">
            <a:alphaModFix/>
          </a:blip>
          <a:srcRect b="0" l="0" r="0" t="0"/>
          <a:stretch/>
        </p:blipFill>
        <p:spPr>
          <a:xfrm>
            <a:off x="6827468" y="4220291"/>
            <a:ext cx="1572895" cy="1179773"/>
          </a:xfrm>
          <a:prstGeom prst="rect">
            <a:avLst/>
          </a:prstGeom>
          <a:noFill/>
          <a:ln>
            <a:noFill/>
          </a:ln>
        </p:spPr>
      </p:pic>
      <p:sp>
        <p:nvSpPr>
          <p:cNvPr id="746" name="Google Shape;746;p10"/>
          <p:cNvSpPr/>
          <p:nvPr/>
        </p:nvSpPr>
        <p:spPr>
          <a:xfrm>
            <a:off x="6596044" y="395929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都道府県・市区町村の議会</a:t>
            </a:r>
            <a:endParaRPr b="0" i="0" sz="1200" u="none" cap="none" strike="noStrike">
              <a:solidFill>
                <a:schemeClr val="lt1"/>
              </a:solidFill>
              <a:latin typeface="Noto Sans JP"/>
              <a:ea typeface="Noto Sans JP"/>
              <a:cs typeface="Noto Sans JP"/>
              <a:sym typeface="Noto Sans JP"/>
            </a:endParaRPr>
          </a:p>
        </p:txBody>
      </p:sp>
      <p:pic>
        <p:nvPicPr>
          <p:cNvPr id="747" name="Google Shape;747;p10"/>
          <p:cNvPicPr preferRelativeResize="0"/>
          <p:nvPr/>
        </p:nvPicPr>
        <p:blipFill rotWithShape="1">
          <a:blip r:embed="rId5">
            <a:alphaModFix/>
          </a:blip>
          <a:srcRect b="0" l="0" r="0" t="0"/>
          <a:stretch/>
        </p:blipFill>
        <p:spPr>
          <a:xfrm>
            <a:off x="833634" y="4277205"/>
            <a:ext cx="1579281" cy="1046564"/>
          </a:xfrm>
          <a:prstGeom prst="rect">
            <a:avLst/>
          </a:prstGeom>
          <a:noFill/>
          <a:ln>
            <a:noFill/>
          </a:ln>
        </p:spPr>
      </p:pic>
      <p:sp>
        <p:nvSpPr>
          <p:cNvPr id="748" name="Google Shape;748;p10"/>
          <p:cNvSpPr/>
          <p:nvPr/>
        </p:nvSpPr>
        <p:spPr>
          <a:xfrm>
            <a:off x="605403" y="3959290"/>
            <a:ext cx="2035742" cy="217276"/>
          </a:xfrm>
          <a:prstGeom prst="roundRect">
            <a:avLst>
              <a:gd fmla="val 50000" name="adj"/>
            </a:avLst>
          </a:prstGeom>
          <a:solidFill>
            <a:srgbClr val="92D050"/>
          </a:solidFill>
          <a:ln>
            <a:noFill/>
          </a:ln>
        </p:spPr>
        <p:txBody>
          <a:bodyPr anchorCtr="0" anchor="ctr" bIns="0" lIns="91425" spcFirstLastPara="1" rIns="91425" wrap="square" tIns="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国会</a:t>
            </a:r>
            <a:endParaRPr b="0" i="0" sz="1400" u="none" cap="none" strike="noStrike">
              <a:solidFill>
                <a:srgbClr val="000000"/>
              </a:solidFill>
              <a:latin typeface="Arial"/>
              <a:ea typeface="Arial"/>
              <a:cs typeface="Arial"/>
              <a:sym typeface="Arial"/>
            </a:endParaRPr>
          </a:p>
        </p:txBody>
      </p:sp>
      <p:sp>
        <p:nvSpPr>
          <p:cNvPr id="749" name="Google Shape;749;p10"/>
          <p:cNvSpPr/>
          <p:nvPr/>
        </p:nvSpPr>
        <p:spPr>
          <a:xfrm>
            <a:off x="604474" y="1970636"/>
            <a:ext cx="2037600" cy="216000"/>
          </a:xfrm>
          <a:prstGeom prst="roundRect">
            <a:avLst>
              <a:gd fmla="val 50000" name="adj"/>
            </a:avLst>
          </a:prstGeom>
          <a:solidFill>
            <a:srgbClr val="92D05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Noto Sans JP"/>
                <a:ea typeface="Noto Sans JP"/>
                <a:cs typeface="Noto Sans JP"/>
                <a:sym typeface="Noto Sans JP"/>
              </a:rPr>
              <a:t>内　閣</a:t>
            </a:r>
            <a:endParaRPr b="0" i="0" sz="1400" u="none" cap="none" strike="noStrike">
              <a:solidFill>
                <a:srgbClr val="000000"/>
              </a:solidFill>
              <a:latin typeface="Arial"/>
              <a:ea typeface="Arial"/>
              <a:cs typeface="Arial"/>
              <a:sym typeface="Arial"/>
            </a:endParaRPr>
          </a:p>
        </p:txBody>
      </p:sp>
      <p:pic>
        <p:nvPicPr>
          <p:cNvPr descr="建物, 障子, ウィンドウ, 時計 が含まれている画像&#10;&#10;自動的に生成された説明" id="750" name="Google Shape;750;p10"/>
          <p:cNvPicPr preferRelativeResize="0"/>
          <p:nvPr/>
        </p:nvPicPr>
        <p:blipFill rotWithShape="1">
          <a:blip r:embed="rId6">
            <a:alphaModFix/>
          </a:blip>
          <a:srcRect b="0" l="0" r="0" t="0"/>
          <a:stretch/>
        </p:blipFill>
        <p:spPr>
          <a:xfrm>
            <a:off x="947692" y="2367034"/>
            <a:ext cx="1351165" cy="987761"/>
          </a:xfrm>
          <a:prstGeom prst="rect">
            <a:avLst/>
          </a:prstGeom>
          <a:noFill/>
          <a:ln>
            <a:noFill/>
          </a:ln>
        </p:spPr>
      </p:pic>
      <p:sp>
        <p:nvSpPr>
          <p:cNvPr id="751" name="Google Shape;751;p10"/>
          <p:cNvSpPr/>
          <p:nvPr/>
        </p:nvSpPr>
        <p:spPr>
          <a:xfrm flipH="1">
            <a:off x="2959741" y="3617016"/>
            <a:ext cx="1419873" cy="1006936"/>
          </a:xfrm>
          <a:prstGeom prst="bentArrow">
            <a:avLst>
              <a:gd fmla="val 20562" name="adj1"/>
              <a:gd fmla="val 20248" name="adj2"/>
              <a:gd fmla="val 21991" name="adj3"/>
              <a:gd fmla="val 13849"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52" name="Google Shape;752;p10"/>
          <p:cNvSpPr/>
          <p:nvPr/>
        </p:nvSpPr>
        <p:spPr>
          <a:xfrm>
            <a:off x="4683641" y="1379865"/>
            <a:ext cx="1546369" cy="3244088"/>
          </a:xfrm>
          <a:prstGeom prst="bentArrow">
            <a:avLst>
              <a:gd fmla="val 14214" name="adj1"/>
              <a:gd fmla="val 14885" name="adj2"/>
              <a:gd fmla="val 12859" name="adj3"/>
              <a:gd fmla="val 19948" name="adj4"/>
            </a:avLst>
          </a:prstGeom>
          <a:solidFill>
            <a:srgbClr val="69CFDD"/>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753" name="Google Shape;753;p10"/>
          <p:cNvSpPr/>
          <p:nvPr/>
        </p:nvSpPr>
        <p:spPr>
          <a:xfrm flipH="1">
            <a:off x="2982887" y="1379864"/>
            <a:ext cx="1714149" cy="3244088"/>
          </a:xfrm>
          <a:prstGeom prst="bentArrow">
            <a:avLst>
              <a:gd fmla="val 14214" name="adj1"/>
              <a:gd fmla="val 12891" name="adj2"/>
              <a:gd fmla="val 14145" name="adj3"/>
              <a:gd fmla="val 19259" name="adj4"/>
            </a:avLst>
          </a:prstGeom>
          <a:solidFill>
            <a:srgbClr val="92D05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Noto Sans JP"/>
              <a:ea typeface="Noto Sans JP"/>
              <a:cs typeface="Noto Sans JP"/>
              <a:sym typeface="Noto Sans JP"/>
            </a:endParaRPr>
          </a:p>
        </p:txBody>
      </p:sp>
      <p:sp>
        <p:nvSpPr>
          <p:cNvPr id="754" name="Google Shape;754;p10"/>
          <p:cNvSpPr/>
          <p:nvPr/>
        </p:nvSpPr>
        <p:spPr>
          <a:xfrm>
            <a:off x="6596044" y="1969360"/>
            <a:ext cx="2035742" cy="217276"/>
          </a:xfrm>
          <a:prstGeom prst="roundRect">
            <a:avLst>
              <a:gd fmla="val 50000" name="adj"/>
            </a:avLst>
          </a:prstGeom>
          <a:solidFill>
            <a:srgbClr val="36BFD2"/>
          </a:solidFill>
          <a:ln>
            <a:noFill/>
          </a:ln>
        </p:spPr>
        <p:txBody>
          <a:bodyPr anchorCtr="0" anchor="ctr" bIns="72000" lIns="18000" spcFirstLastPara="1" rIns="18000" wrap="square" tIns="45700">
            <a:noAutofit/>
          </a:bodyPr>
          <a:lstStyle/>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chemeClr val="lt1"/>
                </a:solidFill>
                <a:latin typeface="Noto Sans JP"/>
                <a:ea typeface="Noto Sans JP"/>
                <a:cs typeface="Noto Sans JP"/>
                <a:sym typeface="Noto Sans JP"/>
              </a:rPr>
              <a:t>都道府県知事・市区町村長</a:t>
            </a:r>
            <a:endParaRPr b="0" i="0" sz="1200" u="none" cap="none" strike="noStrike">
              <a:solidFill>
                <a:schemeClr val="lt1"/>
              </a:solidFill>
              <a:latin typeface="Noto Sans JP"/>
              <a:ea typeface="Noto Sans JP"/>
              <a:cs typeface="Noto Sans JP"/>
              <a:sym typeface="Noto Sans JP"/>
            </a:endParaRPr>
          </a:p>
        </p:txBody>
      </p:sp>
      <p:pic>
        <p:nvPicPr>
          <p:cNvPr id="755" name="Google Shape;755;p10"/>
          <p:cNvPicPr preferRelativeResize="0"/>
          <p:nvPr/>
        </p:nvPicPr>
        <p:blipFill rotWithShape="1">
          <a:blip r:embed="rId7">
            <a:alphaModFix/>
          </a:blip>
          <a:srcRect b="0" l="0" r="0" t="0"/>
          <a:stretch/>
        </p:blipFill>
        <p:spPr>
          <a:xfrm>
            <a:off x="6792285" y="2405857"/>
            <a:ext cx="1643261" cy="910114"/>
          </a:xfrm>
          <a:prstGeom prst="rect">
            <a:avLst/>
          </a:prstGeom>
          <a:noFill/>
          <a:ln>
            <a:noFill/>
          </a:ln>
        </p:spPr>
      </p:pic>
      <p:sp>
        <p:nvSpPr>
          <p:cNvPr id="756" name="Google Shape;756;p10"/>
          <p:cNvSpPr/>
          <p:nvPr/>
        </p:nvSpPr>
        <p:spPr>
          <a:xfrm rot="10800000">
            <a:off x="1057314" y="5416942"/>
            <a:ext cx="1131921" cy="254096"/>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757" name="Google Shape;757;p10"/>
          <p:cNvGrpSpPr/>
          <p:nvPr/>
        </p:nvGrpSpPr>
        <p:grpSpPr>
          <a:xfrm>
            <a:off x="1057314" y="3430579"/>
            <a:ext cx="1131921" cy="455443"/>
            <a:chOff x="1057313" y="3173604"/>
            <a:chExt cx="1131921" cy="455443"/>
          </a:xfrm>
        </p:grpSpPr>
        <p:sp>
          <p:nvSpPr>
            <p:cNvPr id="758" name="Google Shape;758;p10"/>
            <p:cNvSpPr/>
            <p:nvPr/>
          </p:nvSpPr>
          <p:spPr>
            <a:xfrm rot="10800000">
              <a:off x="1057313" y="3382470"/>
              <a:ext cx="1131921" cy="246577"/>
            </a:xfrm>
            <a:prstGeom prst="triangle">
              <a:avLst>
                <a:gd fmla="val 50000" name="adj"/>
              </a:avLst>
            </a:prstGeom>
            <a:gradFill>
              <a:gsLst>
                <a:gs pos="0">
                  <a:srgbClr val="78B832"/>
                </a:gs>
                <a:gs pos="100000">
                  <a:srgbClr val="B8E08C">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59" name="Google Shape;759;p10"/>
            <p:cNvSpPr txBox="1"/>
            <p:nvPr/>
          </p:nvSpPr>
          <p:spPr>
            <a:xfrm>
              <a:off x="1071681" y="3173604"/>
              <a:ext cx="1107996"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rgbClr val="6BA42C"/>
                  </a:solidFill>
                  <a:latin typeface="Noto Sans JP"/>
                  <a:ea typeface="Noto Sans JP"/>
                  <a:cs typeface="Noto Sans JP"/>
                  <a:sym typeface="Noto Sans JP"/>
                </a:rPr>
                <a:t>予算案の提出</a:t>
              </a:r>
              <a:endParaRPr b="0" i="0" sz="1200" u="none" cap="none" strike="noStrike">
                <a:solidFill>
                  <a:srgbClr val="6BA42C"/>
                </a:solidFill>
                <a:latin typeface="Noto Sans JP"/>
                <a:ea typeface="Noto Sans JP"/>
                <a:cs typeface="Noto Sans JP"/>
                <a:sym typeface="Noto Sans JP"/>
              </a:endParaRPr>
            </a:p>
          </p:txBody>
        </p:sp>
      </p:grpSp>
      <p:sp>
        <p:nvSpPr>
          <p:cNvPr id="760" name="Google Shape;760;p10"/>
          <p:cNvSpPr/>
          <p:nvPr/>
        </p:nvSpPr>
        <p:spPr>
          <a:xfrm rot="10800000">
            <a:off x="7047953" y="5416942"/>
            <a:ext cx="1131921" cy="254096"/>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61" name="Google Shape;761;p10"/>
          <p:cNvSpPr/>
          <p:nvPr/>
        </p:nvSpPr>
        <p:spPr>
          <a:xfrm>
            <a:off x="4993016" y="2196923"/>
            <a:ext cx="1270202" cy="2445537"/>
          </a:xfrm>
          <a:prstGeom prst="bentArrow">
            <a:avLst>
              <a:gd fmla="val 17111" name="adj1"/>
              <a:gd fmla="val 15139" name="adj2"/>
              <a:gd fmla="val 15139" name="adj3"/>
              <a:gd fmla="val 23375"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62" name="Google Shape;762;p10"/>
          <p:cNvSpPr/>
          <p:nvPr/>
        </p:nvSpPr>
        <p:spPr>
          <a:xfrm>
            <a:off x="5004567" y="3661465"/>
            <a:ext cx="1258651" cy="527794"/>
          </a:xfrm>
          <a:prstGeom prst="bentArrow">
            <a:avLst>
              <a:gd fmla="val 38976" name="adj1"/>
              <a:gd fmla="val 31876" name="adj2"/>
              <a:gd fmla="val 28637" name="adj3"/>
              <a:gd fmla="val 43750" name="adj4"/>
            </a:avLst>
          </a:prstGeom>
          <a:solidFill>
            <a:srgbClr val="F0A620"/>
          </a:soli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grpSp>
        <p:nvGrpSpPr>
          <p:cNvPr id="763" name="Google Shape;763;p10"/>
          <p:cNvGrpSpPr/>
          <p:nvPr/>
        </p:nvGrpSpPr>
        <p:grpSpPr>
          <a:xfrm>
            <a:off x="274551" y="5671510"/>
            <a:ext cx="2823646" cy="637215"/>
            <a:chOff x="274551" y="5671510"/>
            <a:chExt cx="2823646" cy="637215"/>
          </a:xfrm>
        </p:grpSpPr>
        <p:sp>
          <p:nvSpPr>
            <p:cNvPr id="764" name="Google Shape;764;p10"/>
            <p:cNvSpPr/>
            <p:nvPr/>
          </p:nvSpPr>
          <p:spPr>
            <a:xfrm>
              <a:off x="274551" y="5671510"/>
              <a:ext cx="2697447" cy="637215"/>
            </a:xfrm>
            <a:prstGeom prst="rect">
              <a:avLst/>
            </a:prstGeom>
            <a:solidFill>
              <a:srgbClr val="EBFAE6"/>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65" name="Google Shape;765;p10"/>
            <p:cNvSpPr/>
            <p:nvPr/>
          </p:nvSpPr>
          <p:spPr>
            <a:xfrm>
              <a:off x="274551" y="5682870"/>
              <a:ext cx="2697447" cy="261950"/>
            </a:xfrm>
            <a:prstGeom prst="rect">
              <a:avLst/>
            </a:prstGeom>
            <a:solidFill>
              <a:srgbClr val="92D050"/>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議決</a:t>
              </a:r>
              <a:endParaRPr b="0" i="0" sz="1400" u="none" cap="none" strike="noStrike">
                <a:solidFill>
                  <a:srgbClr val="000000"/>
                </a:solidFill>
                <a:latin typeface="Arial"/>
                <a:ea typeface="Arial"/>
                <a:cs typeface="Arial"/>
                <a:sym typeface="Arial"/>
              </a:endParaRPr>
            </a:p>
          </p:txBody>
        </p:sp>
        <p:sp>
          <p:nvSpPr>
            <p:cNvPr id="766" name="Google Shape;766;p10"/>
            <p:cNvSpPr txBox="1"/>
            <p:nvPr/>
          </p:nvSpPr>
          <p:spPr>
            <a:xfrm>
              <a:off x="318269" y="5981062"/>
              <a:ext cx="2779928"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国会の話し合いで予算が決まります。</a:t>
              </a:r>
              <a:endParaRPr b="0" i="0" sz="1200" u="none" cap="none" strike="noStrike">
                <a:solidFill>
                  <a:schemeClr val="dk1"/>
                </a:solidFill>
                <a:latin typeface="Noto Sans JP"/>
                <a:ea typeface="Noto Sans JP"/>
                <a:cs typeface="Noto Sans JP"/>
                <a:sym typeface="Noto Sans JP"/>
              </a:endParaRPr>
            </a:p>
          </p:txBody>
        </p:sp>
      </p:grpSp>
      <p:grpSp>
        <p:nvGrpSpPr>
          <p:cNvPr id="767" name="Google Shape;767;p10"/>
          <p:cNvGrpSpPr/>
          <p:nvPr/>
        </p:nvGrpSpPr>
        <p:grpSpPr>
          <a:xfrm>
            <a:off x="6263218" y="5671510"/>
            <a:ext cx="2823646" cy="637215"/>
            <a:chOff x="6263218" y="5671510"/>
            <a:chExt cx="2823646" cy="637215"/>
          </a:xfrm>
        </p:grpSpPr>
        <p:sp>
          <p:nvSpPr>
            <p:cNvPr id="768" name="Google Shape;768;p10"/>
            <p:cNvSpPr/>
            <p:nvPr/>
          </p:nvSpPr>
          <p:spPr>
            <a:xfrm>
              <a:off x="6263218" y="5671510"/>
              <a:ext cx="2697447" cy="637215"/>
            </a:xfrm>
            <a:prstGeom prst="rect">
              <a:avLst/>
            </a:prstGeom>
            <a:solidFill>
              <a:srgbClr val="D3F1F5"/>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69" name="Google Shape;769;p10"/>
            <p:cNvSpPr/>
            <p:nvPr/>
          </p:nvSpPr>
          <p:spPr>
            <a:xfrm>
              <a:off x="6263218" y="5682870"/>
              <a:ext cx="2697447" cy="261950"/>
            </a:xfrm>
            <a:prstGeom prst="rect">
              <a:avLst/>
            </a:prstGeom>
            <a:solidFill>
              <a:srgbClr val="36BFD2"/>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議決</a:t>
              </a:r>
              <a:endParaRPr b="0" i="0" sz="1400" u="none" cap="none" strike="noStrike">
                <a:solidFill>
                  <a:srgbClr val="000000"/>
                </a:solidFill>
                <a:latin typeface="Arial"/>
                <a:ea typeface="Arial"/>
                <a:cs typeface="Arial"/>
                <a:sym typeface="Arial"/>
              </a:endParaRPr>
            </a:p>
          </p:txBody>
        </p:sp>
        <p:sp>
          <p:nvSpPr>
            <p:cNvPr id="770" name="Google Shape;770;p10"/>
            <p:cNvSpPr txBox="1"/>
            <p:nvPr/>
          </p:nvSpPr>
          <p:spPr>
            <a:xfrm>
              <a:off x="6306936" y="5981062"/>
              <a:ext cx="2779928" cy="279372"/>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議会の話し合いで予算が決まります。</a:t>
              </a:r>
              <a:endParaRPr b="0" i="0" sz="1200" u="none" cap="none" strike="noStrike">
                <a:solidFill>
                  <a:schemeClr val="dk1"/>
                </a:solidFill>
                <a:latin typeface="Noto Sans JP"/>
                <a:ea typeface="Noto Sans JP"/>
                <a:cs typeface="Noto Sans JP"/>
                <a:sym typeface="Noto Sans JP"/>
              </a:endParaRPr>
            </a:p>
          </p:txBody>
        </p:sp>
      </p:grpSp>
      <p:grpSp>
        <p:nvGrpSpPr>
          <p:cNvPr id="771" name="Google Shape;771;p10"/>
          <p:cNvGrpSpPr/>
          <p:nvPr/>
        </p:nvGrpSpPr>
        <p:grpSpPr>
          <a:xfrm>
            <a:off x="2928279" y="3454930"/>
            <a:ext cx="1338828" cy="996300"/>
            <a:chOff x="2928279" y="3454930"/>
            <a:chExt cx="1338828" cy="996300"/>
          </a:xfrm>
        </p:grpSpPr>
        <p:sp>
          <p:nvSpPr>
            <p:cNvPr id="772" name="Google Shape;772;p10"/>
            <p:cNvSpPr txBox="1"/>
            <p:nvPr/>
          </p:nvSpPr>
          <p:spPr>
            <a:xfrm>
              <a:off x="3440617" y="3454930"/>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773" name="Google Shape;773;p10"/>
            <p:cNvSpPr txBox="1"/>
            <p:nvPr/>
          </p:nvSpPr>
          <p:spPr>
            <a:xfrm>
              <a:off x="2928279" y="4033743"/>
              <a:ext cx="1338828" cy="41748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国民の代表である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国会議員を選びます</a:t>
              </a:r>
              <a:endParaRPr b="0" i="0" sz="1000" u="none" cap="none" strike="noStrike">
                <a:solidFill>
                  <a:schemeClr val="dk1"/>
                </a:solidFill>
                <a:latin typeface="Noto Sans JP"/>
                <a:ea typeface="Noto Sans JP"/>
                <a:cs typeface="Noto Sans JP"/>
                <a:sym typeface="Noto Sans JP"/>
              </a:endParaRPr>
            </a:p>
          </p:txBody>
        </p:sp>
      </p:grpSp>
      <p:grpSp>
        <p:nvGrpSpPr>
          <p:cNvPr id="774" name="Google Shape;774;p10"/>
          <p:cNvGrpSpPr/>
          <p:nvPr/>
        </p:nvGrpSpPr>
        <p:grpSpPr>
          <a:xfrm>
            <a:off x="5189573" y="3442573"/>
            <a:ext cx="1170600" cy="1294570"/>
            <a:chOff x="5189573" y="3405502"/>
            <a:chExt cx="1170600" cy="1294570"/>
          </a:xfrm>
        </p:grpSpPr>
        <p:sp>
          <p:nvSpPr>
            <p:cNvPr id="775" name="Google Shape;775;p10"/>
            <p:cNvSpPr txBox="1"/>
            <p:nvPr/>
          </p:nvSpPr>
          <p:spPr>
            <a:xfrm>
              <a:off x="5421485" y="3405502"/>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776" name="Google Shape;776;p10"/>
            <p:cNvSpPr txBox="1"/>
            <p:nvPr/>
          </p:nvSpPr>
          <p:spPr>
            <a:xfrm>
              <a:off x="5189573" y="3945872"/>
              <a:ext cx="1170600" cy="754200"/>
            </a:xfrm>
            <a:prstGeom prst="rect">
              <a:avLst/>
            </a:prstGeom>
            <a:noFill/>
            <a:ln>
              <a:noFill/>
            </a:ln>
          </p:spPr>
          <p:txBody>
            <a:bodyPr anchorCtr="0" anchor="t" bIns="45700" lIns="54000" spcFirstLastPara="1" rIns="54000" wrap="square" tIns="45700">
              <a:spAutoFit/>
            </a:bodyPr>
            <a:lstStyle/>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住民の代表である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都道府県・市区町村議会議員を選びます</a:t>
              </a:r>
              <a:endParaRPr b="0" i="0" sz="1000" u="none" cap="none" strike="noStrike">
                <a:solidFill>
                  <a:schemeClr val="dk1"/>
                </a:solidFill>
                <a:latin typeface="Noto Sans JP"/>
                <a:ea typeface="Noto Sans JP"/>
                <a:cs typeface="Noto Sans JP"/>
                <a:sym typeface="Noto Sans JP"/>
              </a:endParaRPr>
            </a:p>
          </p:txBody>
        </p:sp>
      </p:grpSp>
      <p:grpSp>
        <p:nvGrpSpPr>
          <p:cNvPr id="777" name="Google Shape;777;p10"/>
          <p:cNvGrpSpPr/>
          <p:nvPr/>
        </p:nvGrpSpPr>
        <p:grpSpPr>
          <a:xfrm>
            <a:off x="5189574" y="2576505"/>
            <a:ext cx="1170600" cy="1006643"/>
            <a:chOff x="5189574" y="2180717"/>
            <a:chExt cx="1170600" cy="1006643"/>
          </a:xfrm>
        </p:grpSpPr>
        <p:sp>
          <p:nvSpPr>
            <p:cNvPr id="778" name="Google Shape;778;p10"/>
            <p:cNvSpPr txBox="1"/>
            <p:nvPr/>
          </p:nvSpPr>
          <p:spPr>
            <a:xfrm>
              <a:off x="5426090" y="2180717"/>
              <a:ext cx="543739" cy="31053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400"/>
                <a:buFont typeface="Arial"/>
                <a:buNone/>
              </a:pPr>
              <a:r>
                <a:rPr b="0" i="0" lang="ja-JP" sz="1400" u="none" cap="none" strike="noStrike">
                  <a:solidFill>
                    <a:srgbClr val="DB920F"/>
                  </a:solidFill>
                  <a:latin typeface="Noto Sans JP"/>
                  <a:ea typeface="Noto Sans JP"/>
                  <a:cs typeface="Noto Sans JP"/>
                  <a:sym typeface="Noto Sans JP"/>
                </a:rPr>
                <a:t>選挙</a:t>
              </a:r>
              <a:endParaRPr b="0" i="0" sz="1400" u="none" cap="none" strike="noStrike">
                <a:solidFill>
                  <a:srgbClr val="DB920F"/>
                </a:solidFill>
                <a:latin typeface="Noto Sans JP"/>
                <a:ea typeface="Noto Sans JP"/>
                <a:cs typeface="Noto Sans JP"/>
                <a:sym typeface="Noto Sans JP"/>
              </a:endParaRPr>
            </a:p>
          </p:txBody>
        </p:sp>
        <p:sp>
          <p:nvSpPr>
            <p:cNvPr id="779" name="Google Shape;779;p10"/>
            <p:cNvSpPr txBox="1"/>
            <p:nvPr/>
          </p:nvSpPr>
          <p:spPr>
            <a:xfrm>
              <a:off x="5189574" y="2433160"/>
              <a:ext cx="1170600" cy="754200"/>
            </a:xfrm>
            <a:prstGeom prst="rect">
              <a:avLst/>
            </a:prstGeom>
            <a:noFill/>
            <a:ln>
              <a:noFill/>
            </a:ln>
          </p:spPr>
          <p:txBody>
            <a:bodyPr anchorCtr="0" anchor="t" bIns="45700" lIns="54000" spcFirstLastPara="1" rIns="54000" wrap="square" tIns="45700">
              <a:spAutoFit/>
            </a:bodyPr>
            <a:lstStyle/>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住民の代表である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都道府県知事・</a:t>
              </a:r>
              <a:endParaRPr b="0" i="0" sz="10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市区町村長を選びます</a:t>
              </a:r>
              <a:endParaRPr b="0" i="0" sz="1000" u="none" cap="none" strike="noStrike">
                <a:solidFill>
                  <a:schemeClr val="dk1"/>
                </a:solidFill>
                <a:latin typeface="Noto Sans JP"/>
                <a:ea typeface="Noto Sans JP"/>
                <a:cs typeface="Noto Sans JP"/>
                <a:sym typeface="Noto Sans JP"/>
              </a:endParaRPr>
            </a:p>
          </p:txBody>
        </p:sp>
      </p:grpSp>
      <p:sp>
        <p:nvSpPr>
          <p:cNvPr id="780" name="Google Shape;780;p10"/>
          <p:cNvSpPr txBox="1"/>
          <p:nvPr/>
        </p:nvSpPr>
        <p:spPr>
          <a:xfrm>
            <a:off x="3299404" y="1671624"/>
            <a:ext cx="796033" cy="50763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6BA42C"/>
                </a:solidFill>
                <a:latin typeface="Noto Sans JP"/>
                <a:ea typeface="Noto Sans JP"/>
                <a:cs typeface="Noto Sans JP"/>
                <a:sym typeface="Noto Sans JP"/>
              </a:rPr>
              <a:t>税金</a:t>
            </a:r>
            <a:endParaRPr b="0" i="0" sz="1400" u="none" cap="none" strike="noStrike">
              <a:solidFill>
                <a:srgbClr val="6BA42C"/>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6BA42C"/>
                </a:solidFill>
                <a:latin typeface="Noto Sans JP"/>
                <a:ea typeface="Noto Sans JP"/>
                <a:cs typeface="Noto Sans JP"/>
                <a:sym typeface="Noto Sans JP"/>
              </a:rPr>
              <a:t>（国税）</a:t>
            </a:r>
            <a:endParaRPr b="0" i="0" sz="1200" u="none" cap="none" strike="noStrike">
              <a:solidFill>
                <a:srgbClr val="6BA42C"/>
              </a:solidFill>
              <a:latin typeface="Noto Sans JP"/>
              <a:ea typeface="Noto Sans JP"/>
              <a:cs typeface="Noto Sans JP"/>
              <a:sym typeface="Noto Sans JP"/>
            </a:endParaRPr>
          </a:p>
        </p:txBody>
      </p:sp>
      <p:sp>
        <p:nvSpPr>
          <p:cNvPr id="781" name="Google Shape;781;p10"/>
          <p:cNvSpPr txBox="1"/>
          <p:nvPr/>
        </p:nvSpPr>
        <p:spPr>
          <a:xfrm>
            <a:off x="5105400" y="1671625"/>
            <a:ext cx="914400" cy="492600"/>
          </a:xfrm>
          <a:prstGeom prst="rect">
            <a:avLst/>
          </a:prstGeom>
          <a:noFill/>
          <a:ln>
            <a:noFill/>
          </a:ln>
        </p:spPr>
        <p:txBody>
          <a:bodyPr anchorCtr="0" anchor="t" bIns="45700" lIns="18000" spcFirstLastPara="1" rIns="18000"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0" i="0" lang="ja-JP" sz="1400" u="none" cap="none" strike="noStrike">
                <a:solidFill>
                  <a:srgbClr val="1F7EA9"/>
                </a:solidFill>
                <a:latin typeface="Noto Sans JP"/>
                <a:ea typeface="Noto Sans JP"/>
                <a:cs typeface="Noto Sans JP"/>
                <a:sym typeface="Noto Sans JP"/>
              </a:rPr>
              <a:t>税金</a:t>
            </a:r>
            <a:endParaRPr b="0" i="0" sz="1400" u="none" cap="none" strike="noStrike">
              <a:solidFill>
                <a:srgbClr val="1F7EA9"/>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200"/>
              <a:buFont typeface="Arial"/>
              <a:buNone/>
            </a:pPr>
            <a:r>
              <a:rPr b="0" i="0" lang="ja-JP" sz="1200" u="none" cap="none" strike="noStrike">
                <a:solidFill>
                  <a:srgbClr val="1F7EA9"/>
                </a:solidFill>
                <a:latin typeface="Noto Sans JP"/>
                <a:ea typeface="Noto Sans JP"/>
                <a:cs typeface="Noto Sans JP"/>
                <a:sym typeface="Noto Sans JP"/>
              </a:rPr>
              <a:t>（地方税）</a:t>
            </a:r>
            <a:endParaRPr b="0" i="0" sz="1200" u="none" cap="none" strike="noStrike">
              <a:solidFill>
                <a:srgbClr val="1F7EA9"/>
              </a:solidFill>
              <a:latin typeface="Noto Sans JP"/>
              <a:ea typeface="Noto Sans JP"/>
              <a:cs typeface="Noto Sans JP"/>
              <a:sym typeface="Noto Sans JP"/>
            </a:endParaRPr>
          </a:p>
        </p:txBody>
      </p:sp>
      <p:grpSp>
        <p:nvGrpSpPr>
          <p:cNvPr id="782" name="Google Shape;782;p10"/>
          <p:cNvGrpSpPr/>
          <p:nvPr/>
        </p:nvGrpSpPr>
        <p:grpSpPr>
          <a:xfrm>
            <a:off x="7043247" y="3430579"/>
            <a:ext cx="1131921" cy="455443"/>
            <a:chOff x="1057313" y="3173604"/>
            <a:chExt cx="1131921" cy="455443"/>
          </a:xfrm>
        </p:grpSpPr>
        <p:sp>
          <p:nvSpPr>
            <p:cNvPr id="783" name="Google Shape;783;p10"/>
            <p:cNvSpPr/>
            <p:nvPr/>
          </p:nvSpPr>
          <p:spPr>
            <a:xfrm rot="10800000">
              <a:off x="1057313" y="3382470"/>
              <a:ext cx="1131921" cy="246577"/>
            </a:xfrm>
            <a:prstGeom prst="triangle">
              <a:avLst>
                <a:gd fmla="val 50000" name="adj"/>
              </a:avLst>
            </a:prstGeom>
            <a:gradFill>
              <a:gsLst>
                <a:gs pos="0">
                  <a:srgbClr val="2BA3D9"/>
                </a:gs>
                <a:gs pos="100000">
                  <a:srgbClr val="A0D6EE">
                    <a:alpha val="0"/>
                  </a:srgbClr>
                </a:gs>
              </a:gsLst>
              <a:lin ang="5400000" scaled="0"/>
            </a:gradFill>
            <a:ln>
              <a:noFill/>
            </a:ln>
          </p:spPr>
          <p:txBody>
            <a:bodyPr anchorCtr="0" anchor="ctr" bIns="72000" lIns="91425" spcFirstLastPara="1" rIns="91425" wrap="square" tIns="45700">
              <a:noAutofit/>
            </a:bodyPr>
            <a:lstStyle/>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Noto Sans JP"/>
                <a:ea typeface="Noto Sans JP"/>
                <a:cs typeface="Noto Sans JP"/>
                <a:sym typeface="Noto Sans JP"/>
              </a:endParaRPr>
            </a:p>
          </p:txBody>
        </p:sp>
        <p:sp>
          <p:nvSpPr>
            <p:cNvPr id="784" name="Google Shape;784;p10"/>
            <p:cNvSpPr txBox="1"/>
            <p:nvPr/>
          </p:nvSpPr>
          <p:spPr>
            <a:xfrm>
              <a:off x="1071681" y="3173604"/>
              <a:ext cx="1107996" cy="281424"/>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rgbClr val="29A8B9"/>
                  </a:solidFill>
                  <a:latin typeface="Noto Sans JP"/>
                  <a:ea typeface="Noto Sans JP"/>
                  <a:cs typeface="Noto Sans JP"/>
                  <a:sym typeface="Noto Sans JP"/>
                </a:rPr>
                <a:t>予算案の提出</a:t>
              </a:r>
              <a:endParaRPr b="0" i="0" sz="1400" u="none" cap="none" strike="noStrike">
                <a:solidFill>
                  <a:srgbClr val="000000"/>
                </a:solidFill>
                <a:latin typeface="Arial"/>
                <a:ea typeface="Arial"/>
                <a:cs typeface="Arial"/>
                <a:sym typeface="Arial"/>
              </a:endParaRPr>
            </a:p>
          </p:txBody>
        </p:sp>
      </p:grpSp>
      <p:grpSp>
        <p:nvGrpSpPr>
          <p:cNvPr id="785" name="Google Shape;785;p10"/>
          <p:cNvGrpSpPr/>
          <p:nvPr/>
        </p:nvGrpSpPr>
        <p:grpSpPr>
          <a:xfrm>
            <a:off x="123825" y="878886"/>
            <a:ext cx="9020100" cy="372364"/>
            <a:chOff x="123825" y="878886"/>
            <a:chExt cx="9020100" cy="372364"/>
          </a:xfrm>
        </p:grpSpPr>
        <p:sp>
          <p:nvSpPr>
            <p:cNvPr id="786" name="Google Shape;786;p10"/>
            <p:cNvSpPr txBox="1"/>
            <p:nvPr/>
          </p:nvSpPr>
          <p:spPr>
            <a:xfrm>
              <a:off x="123825" y="928150"/>
              <a:ext cx="9020100" cy="323100"/>
            </a:xfrm>
            <a:prstGeom prst="rect">
              <a:avLst/>
            </a:prstGeom>
            <a:noFill/>
            <a:ln>
              <a:noFill/>
            </a:ln>
          </p:spPr>
          <p:txBody>
            <a:bodyPr anchorCtr="0" anchor="t" bIns="45700" lIns="18000" spcFirstLastPara="1" rIns="18000" wrap="square" tIns="45700">
              <a:spAutoFit/>
            </a:bodyPr>
            <a:lstStyle/>
            <a:p>
              <a:pPr indent="0" lvl="0" marL="0" marR="0" rtl="0" algn="ctr">
                <a:lnSpc>
                  <a:spcPct val="130000"/>
                </a:lnSpc>
                <a:spcBef>
                  <a:spcPts val="0"/>
                </a:spcBef>
                <a:spcAft>
                  <a:spcPts val="0"/>
                </a:spcAft>
                <a:buClr>
                  <a:srgbClr val="000000"/>
                </a:buClr>
                <a:buSzPts val="1500"/>
                <a:buFont typeface="Arial"/>
                <a:buNone/>
              </a:pPr>
              <a:r>
                <a:rPr b="1" i="0" lang="ja-JP" sz="1500" u="none" cap="none" strike="noStrike">
                  <a:solidFill>
                    <a:srgbClr val="000000"/>
                  </a:solidFill>
                  <a:latin typeface="Noto Sans JP"/>
                  <a:ea typeface="Noto Sans JP"/>
                  <a:cs typeface="Noto Sans JP"/>
                  <a:sym typeface="Noto Sans JP"/>
                </a:rPr>
                <a:t>国の税金に関する法律</a:t>
              </a:r>
              <a:r>
                <a:rPr b="1" i="0" lang="ja-JP" sz="1200" u="none" cap="none" strike="noStrike">
                  <a:solidFill>
                    <a:srgbClr val="000000"/>
                  </a:solidFill>
                  <a:latin typeface="Noto Sans JP"/>
                  <a:ea typeface="Noto Sans JP"/>
                  <a:cs typeface="Noto Sans JP"/>
                  <a:sym typeface="Noto Sans JP"/>
                </a:rPr>
                <a:t>(税負担の方法)</a:t>
              </a:r>
              <a:r>
                <a:rPr b="1" i="0" lang="ja-JP" sz="1500" u="none" cap="none" strike="noStrike">
                  <a:solidFill>
                    <a:srgbClr val="000000"/>
                  </a:solidFill>
                  <a:latin typeface="Noto Sans JP"/>
                  <a:ea typeface="Noto Sans JP"/>
                  <a:cs typeface="Noto Sans JP"/>
                  <a:sym typeface="Noto Sans JP"/>
                </a:rPr>
                <a:t>と税金の使い道</a:t>
              </a:r>
              <a:r>
                <a:rPr b="1" i="0" lang="ja-JP" sz="1200" u="none" cap="none" strike="noStrike">
                  <a:solidFill>
                    <a:srgbClr val="000000"/>
                  </a:solidFill>
                  <a:latin typeface="Noto Sans JP"/>
                  <a:ea typeface="Noto Sans JP"/>
                  <a:cs typeface="Noto Sans JP"/>
                  <a:sym typeface="Noto Sans JP"/>
                </a:rPr>
                <a:t>(予算)</a:t>
              </a:r>
              <a:r>
                <a:rPr b="1" i="0" lang="ja-JP" sz="1500" u="none" cap="none" strike="noStrike">
                  <a:solidFill>
                    <a:srgbClr val="000000"/>
                  </a:solidFill>
                  <a:latin typeface="Noto Sans JP"/>
                  <a:ea typeface="Noto Sans JP"/>
                  <a:cs typeface="Noto Sans JP"/>
                  <a:sym typeface="Noto Sans JP"/>
                </a:rPr>
                <a:t>は､国民の代表者である国会議員が決めています。</a:t>
              </a:r>
              <a:endParaRPr b="0" i="0" sz="1400" u="none" cap="none" strike="noStrike">
                <a:solidFill>
                  <a:srgbClr val="000000"/>
                </a:solidFill>
                <a:latin typeface="Arial"/>
                <a:ea typeface="Arial"/>
                <a:cs typeface="Arial"/>
                <a:sym typeface="Arial"/>
              </a:endParaRPr>
            </a:p>
          </p:txBody>
        </p:sp>
        <p:sp>
          <p:nvSpPr>
            <p:cNvPr id="787" name="Google Shape;787;p10"/>
            <p:cNvSpPr txBox="1"/>
            <p:nvPr/>
          </p:nvSpPr>
          <p:spPr>
            <a:xfrm>
              <a:off x="2226451" y="878886"/>
              <a:ext cx="415500" cy="18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
                <a:buFont typeface="Arial"/>
                <a:buNone/>
              </a:pPr>
              <a:r>
                <a:rPr b="0" i="0" lang="ja-JP" sz="600" u="none" cap="none" strike="noStrike">
                  <a:solidFill>
                    <a:schemeClr val="dk1"/>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85"/>
                                        </p:tgtEl>
                                        <p:attrNameLst>
                                          <p:attrName>style.visibility</p:attrName>
                                        </p:attrNameLst>
                                      </p:cBhvr>
                                      <p:to>
                                        <p:strVal val="visible"/>
                                      </p:to>
                                    </p:set>
                                    <p:animEffect filter="fade" transition="in">
                                      <p:cBhvr>
                                        <p:cTn dur="500"/>
                                        <p:tgtEl>
                                          <p:spTgt spid="7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2"/>
                                        </p:tgtEl>
                                        <p:attrNameLst>
                                          <p:attrName>style.visibility</p:attrName>
                                        </p:attrNameLst>
                                      </p:cBhvr>
                                      <p:to>
                                        <p:strVal val="visible"/>
                                      </p:to>
                                    </p:set>
                                    <p:animEffect filter="fade" transition="in">
                                      <p:cBhvr>
                                        <p:cTn dur="500"/>
                                        <p:tgtEl>
                                          <p:spTgt spid="74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80"/>
                                        </p:tgtEl>
                                        <p:attrNameLst>
                                          <p:attrName>style.visibility</p:attrName>
                                        </p:attrNameLst>
                                      </p:cBhvr>
                                      <p:to>
                                        <p:strVal val="visible"/>
                                      </p:to>
                                    </p:set>
                                    <p:animEffect filter="fade" transition="in">
                                      <p:cBhvr>
                                        <p:cTn dur="500"/>
                                        <p:tgtEl>
                                          <p:spTgt spid="780"/>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81"/>
                                        </p:tgtEl>
                                        <p:attrNameLst>
                                          <p:attrName>style.visibility</p:attrName>
                                        </p:attrNameLst>
                                      </p:cBhvr>
                                      <p:to>
                                        <p:strVal val="visible"/>
                                      </p:to>
                                    </p:set>
                                    <p:animEffect filter="fade" transition="in">
                                      <p:cBhvr>
                                        <p:cTn dur="500"/>
                                        <p:tgtEl>
                                          <p:spTgt spid="781"/>
                                        </p:tgtEl>
                                      </p:cBhvr>
                                    </p:animEffect>
                                  </p:childTnLst>
                                </p:cTn>
                              </p:par>
                              <p:par>
                                <p:cTn fill="hold" nodeType="withEffect" presetClass="entr" presetID="10" presetSubtype="0">
                                  <p:stCondLst>
                                    <p:cond delay="0"/>
                                  </p:stCondLst>
                                  <p:childTnLst>
                                    <p:set>
                                      <p:cBhvr>
                                        <p:cTn dur="1" fill="hold">
                                          <p:stCondLst>
                                            <p:cond delay="0"/>
                                          </p:stCondLst>
                                        </p:cTn>
                                        <p:tgtEl>
                                          <p:spTgt spid="761"/>
                                        </p:tgtEl>
                                        <p:attrNameLst>
                                          <p:attrName>style.visibility</p:attrName>
                                        </p:attrNameLst>
                                      </p:cBhvr>
                                      <p:to>
                                        <p:strVal val="visible"/>
                                      </p:to>
                                    </p:set>
                                    <p:animEffect filter="fade" transition="in">
                                      <p:cBhvr>
                                        <p:cTn dur="500"/>
                                        <p:tgtEl>
                                          <p:spTgt spid="761"/>
                                        </p:tgtEl>
                                      </p:cBhvr>
                                    </p:animEffect>
                                  </p:childTnLst>
                                </p:cTn>
                              </p:par>
                              <p:par>
                                <p:cTn fill="hold" nodeType="with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71"/>
                                        </p:tgtEl>
                                        <p:attrNameLst>
                                          <p:attrName>style.visibility</p:attrName>
                                        </p:attrNameLst>
                                      </p:cBhvr>
                                      <p:to>
                                        <p:strVal val="visible"/>
                                      </p:to>
                                    </p:set>
                                    <p:animEffect filter="fade" transition="in">
                                      <p:cBhvr>
                                        <p:cTn dur="500"/>
                                        <p:tgtEl>
                                          <p:spTgt spid="771"/>
                                        </p:tgtEl>
                                      </p:cBhvr>
                                    </p:animEffect>
                                  </p:childTnLst>
                                </p:cTn>
                              </p:par>
                              <p:par>
                                <p:cTn fill="hold" nodeType="withEffect" presetClass="entr" presetID="10" presetSubtype="0">
                                  <p:stCondLst>
                                    <p:cond delay="0"/>
                                  </p:stCondLst>
                                  <p:childTnLst>
                                    <p:set>
                                      <p:cBhvr>
                                        <p:cTn dur="1" fill="hold">
                                          <p:stCondLst>
                                            <p:cond delay="0"/>
                                          </p:stCondLst>
                                        </p:cTn>
                                        <p:tgtEl>
                                          <p:spTgt spid="762"/>
                                        </p:tgtEl>
                                        <p:attrNameLst>
                                          <p:attrName>style.visibility</p:attrName>
                                        </p:attrNameLst>
                                      </p:cBhvr>
                                      <p:to>
                                        <p:strVal val="visible"/>
                                      </p:to>
                                    </p:set>
                                    <p:animEffect filter="fade" transition="in">
                                      <p:cBhvr>
                                        <p:cTn dur="500"/>
                                        <p:tgtEl>
                                          <p:spTgt spid="762"/>
                                        </p:tgtEl>
                                      </p:cBhvr>
                                    </p:animEffect>
                                  </p:childTnLst>
                                </p:cTn>
                              </p:par>
                              <p:par>
                                <p:cTn fill="hold" nodeType="withEffect" presetClass="entr" presetID="10" presetSubtype="0">
                                  <p:stCondLst>
                                    <p:cond delay="0"/>
                                  </p:stCondLst>
                                  <p:childTnLst>
                                    <p:set>
                                      <p:cBhvr>
                                        <p:cTn dur="1" fill="hold">
                                          <p:stCondLst>
                                            <p:cond delay="0"/>
                                          </p:stCondLst>
                                        </p:cTn>
                                        <p:tgtEl>
                                          <p:spTgt spid="774"/>
                                        </p:tgtEl>
                                        <p:attrNameLst>
                                          <p:attrName>style.visibility</p:attrName>
                                        </p:attrNameLst>
                                      </p:cBhvr>
                                      <p:to>
                                        <p:strVal val="visible"/>
                                      </p:to>
                                    </p:set>
                                    <p:animEffect filter="fade" transition="in">
                                      <p:cBhvr>
                                        <p:cTn dur="500"/>
                                        <p:tgtEl>
                                          <p:spTgt spid="774"/>
                                        </p:tgtEl>
                                      </p:cBhvr>
                                    </p:animEffect>
                                  </p:childTnLst>
                                </p:cTn>
                              </p:par>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60"/>
                                        </p:tgtEl>
                                        <p:attrNameLst>
                                          <p:attrName>style.visibility</p:attrName>
                                        </p:attrNameLst>
                                      </p:cBhvr>
                                      <p:to>
                                        <p:strVal val="visible"/>
                                      </p:to>
                                    </p:set>
                                    <p:animEffect filter="fade" transition="in">
                                      <p:cBhvr>
                                        <p:cTn dur="500"/>
                                        <p:tgtEl>
                                          <p:spTgt spid="760"/>
                                        </p:tgtEl>
                                      </p:cBhvr>
                                    </p:animEffect>
                                  </p:childTnLst>
                                </p:cTn>
                              </p:par>
                              <p:par>
                                <p:cTn fill="hold" nodeType="withEffect" presetClass="entr" presetID="10" presetSubtype="0">
                                  <p:stCondLst>
                                    <p:cond delay="0"/>
                                  </p:stCondLst>
                                  <p:childTnLst>
                                    <p:set>
                                      <p:cBhvr>
                                        <p:cTn dur="1" fill="hold">
                                          <p:stCondLst>
                                            <p:cond delay="0"/>
                                          </p:stCondLst>
                                        </p:cTn>
                                        <p:tgtEl>
                                          <p:spTgt spid="763"/>
                                        </p:tgtEl>
                                        <p:attrNameLst>
                                          <p:attrName>style.visibility</p:attrName>
                                        </p:attrNameLst>
                                      </p:cBhvr>
                                      <p:to>
                                        <p:strVal val="visible"/>
                                      </p:to>
                                    </p:set>
                                    <p:animEffect filter="fade" transition="in">
                                      <p:cBhvr>
                                        <p:cTn dur="500"/>
                                        <p:tgtEl>
                                          <p:spTgt spid="763"/>
                                        </p:tgtEl>
                                      </p:cBhvr>
                                    </p:animEffect>
                                  </p:childTnLst>
                                </p:cTn>
                              </p:par>
                              <p:par>
                                <p:cTn fill="hold" nodeType="withEffect" presetClass="entr" presetID="10" presetSubtype="0">
                                  <p:stCondLst>
                                    <p:cond delay="0"/>
                                  </p:stCondLst>
                                  <p:childTnLst>
                                    <p:set>
                                      <p:cBhvr>
                                        <p:cTn dur="1" fill="hold">
                                          <p:stCondLst>
                                            <p:cond delay="0"/>
                                          </p:stCondLst>
                                        </p:cTn>
                                        <p:tgtEl>
                                          <p:spTgt spid="767"/>
                                        </p:tgtEl>
                                        <p:attrNameLst>
                                          <p:attrName>style.visibility</p:attrName>
                                        </p:attrNameLst>
                                      </p:cBhvr>
                                      <p:to>
                                        <p:strVal val="visible"/>
                                      </p:to>
                                    </p:set>
                                    <p:animEffect filter="fade" transition="in">
                                      <p:cBhvr>
                                        <p:cTn dur="500"/>
                                        <p:tgtEl>
                                          <p:spTgt spid="767"/>
                                        </p:tgtEl>
                                      </p:cBhvr>
                                    </p:animEffect>
                                  </p:childTnLst>
                                </p:cTn>
                              </p:par>
                              <p:par>
                                <p:cTn fill="hold" nodeType="withEffect" presetClass="entr" presetID="10" presetSubtype="0">
                                  <p:stCondLst>
                                    <p:cond delay="0"/>
                                  </p:stCondLst>
                                  <p:childTnLst>
                                    <p:set>
                                      <p:cBhvr>
                                        <p:cTn dur="1" fill="hold">
                                          <p:stCondLst>
                                            <p:cond delay="0"/>
                                          </p:stCondLst>
                                        </p:cTn>
                                        <p:tgtEl>
                                          <p:spTgt spid="782"/>
                                        </p:tgtEl>
                                        <p:attrNameLst>
                                          <p:attrName>style.visibility</p:attrName>
                                        </p:attrNameLst>
                                      </p:cBhvr>
                                      <p:to>
                                        <p:strVal val="visible"/>
                                      </p:to>
                                    </p:set>
                                    <p:animEffect filter="fade" transition="in">
                                      <p:cBhvr>
                                        <p:cTn dur="500"/>
                                        <p:tgtEl>
                                          <p:spTgt spid="782"/>
                                        </p:tgtEl>
                                      </p:cBhvr>
                                    </p:animEffect>
                                  </p:childTnLst>
                                </p:cTn>
                              </p:par>
                              <p:par>
                                <p:cTn fill="hold" nodeType="withEffect" presetClass="entr" presetID="10" presetSubtype="0">
                                  <p:stCondLst>
                                    <p:cond delay="0"/>
                                  </p:stCondLst>
                                  <p:childTnLst>
                                    <p:set>
                                      <p:cBhvr>
                                        <p:cTn dur="1" fill="hold">
                                          <p:stCondLst>
                                            <p:cond delay="0"/>
                                          </p:stCondLst>
                                        </p:cTn>
                                        <p:tgtEl>
                                          <p:spTgt spid="736"/>
                                        </p:tgtEl>
                                        <p:attrNameLst>
                                          <p:attrName>style.visibility</p:attrName>
                                        </p:attrNameLst>
                                      </p:cBhvr>
                                      <p:to>
                                        <p:strVal val="visible"/>
                                      </p:to>
                                    </p:set>
                                    <p:animEffect filter="fade" transition="in">
                                      <p:cBhvr>
                                        <p:cTn dur="500"/>
                                        <p:tgtEl>
                                          <p:spTgt spid="736"/>
                                        </p:tgtEl>
                                      </p:cBhvr>
                                    </p:animEffect>
                                  </p:childTnLst>
                                </p:cTn>
                              </p:par>
                              <p:par>
                                <p:cTn fill="hold" nodeType="withEffect" presetClass="entr" presetID="10" presetSubtype="0">
                                  <p:stCondLst>
                                    <p:cond delay="0"/>
                                  </p:stCondLst>
                                  <p:childTnLst>
                                    <p:set>
                                      <p:cBhvr>
                                        <p:cTn dur="1" fill="hold">
                                          <p:stCondLst>
                                            <p:cond delay="0"/>
                                          </p:stCondLst>
                                        </p:cTn>
                                        <p:tgtEl>
                                          <p:spTgt spid="737"/>
                                        </p:tgtEl>
                                        <p:attrNameLst>
                                          <p:attrName>style.visibility</p:attrName>
                                        </p:attrNameLst>
                                      </p:cBhvr>
                                      <p:to>
                                        <p:strVal val="visible"/>
                                      </p:to>
                                    </p:set>
                                    <p:animEffect filter="fade" transition="in">
                                      <p:cBhvr>
                                        <p:cTn dur="500"/>
                                        <p:tgtEl>
                                          <p:spTgt spid="737"/>
                                        </p:tgtEl>
                                      </p:cBhvr>
                                    </p:animEffect>
                                  </p:childTnLst>
                                </p:cTn>
                              </p:par>
                              <p:par>
                                <p:cTn fill="hold" nodeType="withEffect" presetClass="entr" presetID="10" presetSubtype="0">
                                  <p:stCondLst>
                                    <p:cond delay="0"/>
                                  </p:stCondLst>
                                  <p:childTnLst>
                                    <p:set>
                                      <p:cBhvr>
                                        <p:cTn dur="1" fill="hold">
                                          <p:stCondLst>
                                            <p:cond delay="0"/>
                                          </p:stCondLst>
                                        </p:cTn>
                                        <p:tgtEl>
                                          <p:spTgt spid="738"/>
                                        </p:tgtEl>
                                        <p:attrNameLst>
                                          <p:attrName>style.visibility</p:attrName>
                                        </p:attrNameLst>
                                      </p:cBhvr>
                                      <p:to>
                                        <p:strVal val="visible"/>
                                      </p:to>
                                    </p:set>
                                    <p:animEffect filter="fade" transition="in">
                                      <p:cBhvr>
                                        <p:cTn dur="500"/>
                                        <p:tgtEl>
                                          <p:spTgt spid="738"/>
                                        </p:tgtEl>
                                      </p:cBhvr>
                                    </p:animEffect>
                                  </p:childTnLst>
                                </p:cTn>
                              </p:par>
                              <p:par>
                                <p:cTn fill="hold" nodeType="withEffect" presetClass="entr" presetID="10" presetSubtype="0">
                                  <p:stCondLst>
                                    <p:cond delay="0"/>
                                  </p:stCondLst>
                                  <p:childTnLst>
                                    <p:set>
                                      <p:cBhvr>
                                        <p:cTn dur="1" fill="hold">
                                          <p:stCondLst>
                                            <p:cond delay="0"/>
                                          </p:stCondLst>
                                        </p:cTn>
                                        <p:tgtEl>
                                          <p:spTgt spid="739"/>
                                        </p:tgtEl>
                                        <p:attrNameLst>
                                          <p:attrName>style.visibility</p:attrName>
                                        </p:attrNameLst>
                                      </p:cBhvr>
                                      <p:to>
                                        <p:strVal val="visible"/>
                                      </p:to>
                                    </p:set>
                                    <p:animEffect filter="fade" transition="in">
                                      <p:cBhvr>
                                        <p:cTn dur="500"/>
                                        <p:tgtEl>
                                          <p:spTgt spid="739"/>
                                        </p:tgtEl>
                                      </p:cBhvr>
                                    </p:animEffect>
                                  </p:childTnLst>
                                </p:cTn>
                              </p:par>
                              <p:par>
                                <p:cTn fill="hold" nodeType="withEffect" presetClass="entr" presetID="10" presetSubtype="0">
                                  <p:stCondLst>
                                    <p:cond delay="0"/>
                                  </p:stCondLst>
                                  <p:childTnLst>
                                    <p:set>
                                      <p:cBhvr>
                                        <p:cTn dur="1" fill="hold">
                                          <p:stCondLst>
                                            <p:cond delay="0"/>
                                          </p:stCondLst>
                                        </p:cTn>
                                        <p:tgtEl>
                                          <p:spTgt spid="745"/>
                                        </p:tgtEl>
                                        <p:attrNameLst>
                                          <p:attrName>style.visibility</p:attrName>
                                        </p:attrNameLst>
                                      </p:cBhvr>
                                      <p:to>
                                        <p:strVal val="visible"/>
                                      </p:to>
                                    </p:set>
                                    <p:animEffect filter="fade" transition="in">
                                      <p:cBhvr>
                                        <p:cTn dur="500"/>
                                        <p:tgtEl>
                                          <p:spTgt spid="745"/>
                                        </p:tgtEl>
                                      </p:cBhvr>
                                    </p:animEffect>
                                  </p:childTnLst>
                                </p:cTn>
                              </p:par>
                              <p:par>
                                <p:cTn fill="hold" nodeType="withEffect" presetClass="entr" presetID="10" presetSubtype="0">
                                  <p:stCondLst>
                                    <p:cond delay="0"/>
                                  </p:stCondLst>
                                  <p:childTnLst>
                                    <p:set>
                                      <p:cBhvr>
                                        <p:cTn dur="1" fill="hold">
                                          <p:stCondLst>
                                            <p:cond delay="0"/>
                                          </p:stCondLst>
                                        </p:cTn>
                                        <p:tgtEl>
                                          <p:spTgt spid="746"/>
                                        </p:tgtEl>
                                        <p:attrNameLst>
                                          <p:attrName>style.visibility</p:attrName>
                                        </p:attrNameLst>
                                      </p:cBhvr>
                                      <p:to>
                                        <p:strVal val="visible"/>
                                      </p:to>
                                    </p:set>
                                    <p:animEffect filter="fade" transition="in">
                                      <p:cBhvr>
                                        <p:cTn dur="500"/>
                                        <p:tgtEl>
                                          <p:spTgt spid="746"/>
                                        </p:tgtEl>
                                      </p:cBhvr>
                                    </p:animEffect>
                                  </p:childTnLst>
                                </p:cTn>
                              </p:par>
                              <p:par>
                                <p:cTn fill="hold" nodeType="with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2" name="Shape 792"/>
        <p:cNvGrpSpPr/>
        <p:nvPr/>
      </p:nvGrpSpPr>
      <p:grpSpPr>
        <a:xfrm>
          <a:off x="0" y="0"/>
          <a:ext cx="0" cy="0"/>
          <a:chOff x="0" y="0"/>
          <a:chExt cx="0" cy="0"/>
        </a:xfrm>
      </p:grpSpPr>
      <p:sp>
        <p:nvSpPr>
          <p:cNvPr id="793" name="Google Shape;793;p11"/>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11</a:t>
            </a:r>
            <a:endParaRPr/>
          </a:p>
        </p:txBody>
      </p:sp>
      <p:sp>
        <p:nvSpPr>
          <p:cNvPr id="794" name="Google Shape;794;p11"/>
          <p:cNvSpPr txBox="1"/>
          <p:nvPr/>
        </p:nvSpPr>
        <p:spPr>
          <a:xfrm>
            <a:off x="139768" y="942237"/>
            <a:ext cx="5211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ja-JP" sz="3200" u="none" cap="none" strike="noStrike">
                <a:solidFill>
                  <a:schemeClr val="dk1"/>
                </a:solidFill>
                <a:latin typeface="Noto Sans JP"/>
                <a:ea typeface="Noto Sans JP"/>
                <a:cs typeface="Noto Sans JP"/>
                <a:sym typeface="Noto Sans JP"/>
              </a:rPr>
              <a:t>国の予算</a:t>
            </a:r>
            <a:r>
              <a:rPr b="1" i="0" lang="ja-JP" sz="2400" u="none" cap="none" strike="noStrike">
                <a:solidFill>
                  <a:schemeClr val="dk1"/>
                </a:solidFill>
                <a:latin typeface="Noto Sans JP"/>
                <a:ea typeface="Noto Sans JP"/>
                <a:cs typeface="Noto Sans JP"/>
                <a:sym typeface="Noto Sans JP"/>
              </a:rPr>
              <a:t>（令和７年度当初予算）</a:t>
            </a:r>
            <a:endParaRPr b="1" i="0" sz="4000" u="none" cap="none" strike="noStrike">
              <a:solidFill>
                <a:schemeClr val="dk1"/>
              </a:solidFill>
              <a:latin typeface="Noto Sans JP"/>
              <a:ea typeface="Noto Sans JP"/>
              <a:cs typeface="Noto Sans JP"/>
              <a:sym typeface="Noto Sans JP"/>
            </a:endParaRPr>
          </a:p>
        </p:txBody>
      </p:sp>
      <p:graphicFrame>
        <p:nvGraphicFramePr>
          <p:cNvPr id="795" name="Google Shape;795;p11"/>
          <p:cNvGraphicFramePr/>
          <p:nvPr/>
        </p:nvGraphicFramePr>
        <p:xfrm>
          <a:off x="525615" y="2131251"/>
          <a:ext cx="3710572" cy="3301866"/>
        </p:xfrm>
        <a:graphic>
          <a:graphicData uri="http://schemas.openxmlformats.org/drawingml/2006/chart">
            <c:chart r:id="rId3"/>
          </a:graphicData>
        </a:graphic>
      </p:graphicFrame>
      <p:graphicFrame>
        <p:nvGraphicFramePr>
          <p:cNvPr id="796" name="Google Shape;796;p11"/>
          <p:cNvGraphicFramePr/>
          <p:nvPr/>
        </p:nvGraphicFramePr>
        <p:xfrm>
          <a:off x="4907813" y="2131251"/>
          <a:ext cx="3710572" cy="3301866"/>
        </p:xfrm>
        <a:graphic>
          <a:graphicData uri="http://schemas.openxmlformats.org/drawingml/2006/chart">
            <c:chart r:id="rId4"/>
          </a:graphicData>
        </a:graphic>
      </p:graphicFrame>
      <p:grpSp>
        <p:nvGrpSpPr>
          <p:cNvPr id="797" name="Google Shape;797;p11"/>
          <p:cNvGrpSpPr/>
          <p:nvPr/>
        </p:nvGrpSpPr>
        <p:grpSpPr>
          <a:xfrm>
            <a:off x="6072047" y="3131843"/>
            <a:ext cx="1382136" cy="1300682"/>
            <a:chOff x="1883449" y="3951980"/>
            <a:chExt cx="1649400" cy="1490552"/>
          </a:xfrm>
        </p:grpSpPr>
        <p:sp>
          <p:nvSpPr>
            <p:cNvPr id="798" name="Google Shape;798;p11"/>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799" name="Google Shape;799;p11"/>
            <p:cNvSpPr txBox="1"/>
            <p:nvPr/>
          </p:nvSpPr>
          <p:spPr>
            <a:xfrm>
              <a:off x="1883449" y="4348234"/>
              <a:ext cx="1649400" cy="662700"/>
            </a:xfrm>
            <a:prstGeom prst="rect">
              <a:avLst/>
            </a:prstGeom>
            <a:noFill/>
            <a:ln>
              <a:noFill/>
            </a:ln>
          </p:spPr>
          <p:txBody>
            <a:bodyPr anchorCtr="0" anchor="t" bIns="45700" lIns="54000" spcFirstLastPara="1" rIns="54000"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歳出総額</a:t>
              </a:r>
              <a:endParaRPr b="1" i="0" sz="1400" u="none" cap="none" strike="noStrike">
                <a:solidFill>
                  <a:srgbClr val="000000"/>
                </a:solidFill>
                <a:latin typeface="Arial"/>
                <a:ea typeface="Arial"/>
                <a:cs typeface="Arial"/>
                <a:sym typeface="Arial"/>
              </a:endParaRPr>
            </a:p>
            <a:p>
              <a:pPr indent="0" lvl="0" marL="0" marR="0" rtl="0" algn="ctr">
                <a:lnSpc>
                  <a:spcPct val="110000"/>
                </a:lnSpc>
                <a:spcBef>
                  <a:spcPts val="500"/>
                </a:spcBef>
                <a:spcAft>
                  <a:spcPts val="0"/>
                </a:spcAft>
                <a:buClr>
                  <a:srgbClr val="000000"/>
                </a:buClr>
                <a:buSzPts val="1300"/>
                <a:buFont typeface="Arial"/>
                <a:buNone/>
              </a:pPr>
              <a:r>
                <a:rPr b="1" i="0" lang="ja-JP" sz="1300" u="none" cap="none" strike="noStrike">
                  <a:solidFill>
                    <a:schemeClr val="dk1"/>
                  </a:solidFill>
                  <a:latin typeface="Noto Sans JP"/>
                  <a:ea typeface="Noto Sans JP"/>
                  <a:cs typeface="Noto Sans JP"/>
                  <a:sym typeface="Noto Sans JP"/>
                </a:rPr>
                <a:t>115兆1,978億円</a:t>
              </a:r>
              <a:endParaRPr b="1" i="0" sz="1400" u="none" cap="none" strike="noStrike">
                <a:solidFill>
                  <a:srgbClr val="000000"/>
                </a:solidFill>
                <a:latin typeface="Arial"/>
                <a:ea typeface="Arial"/>
                <a:cs typeface="Arial"/>
                <a:sym typeface="Arial"/>
              </a:endParaRPr>
            </a:p>
          </p:txBody>
        </p:sp>
      </p:grpSp>
      <p:sp>
        <p:nvSpPr>
          <p:cNvPr id="800" name="Google Shape;800;p11"/>
          <p:cNvSpPr txBox="1"/>
          <p:nvPr/>
        </p:nvSpPr>
        <p:spPr>
          <a:xfrm>
            <a:off x="1525578" y="4657648"/>
            <a:ext cx="173492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税金など 67.6%</a:t>
            </a:r>
            <a:endParaRPr b="1" i="0" sz="1400" u="none" cap="none" strike="noStrike">
              <a:solidFill>
                <a:srgbClr val="000000"/>
              </a:solidFill>
              <a:latin typeface="Arial"/>
              <a:ea typeface="Arial"/>
              <a:cs typeface="Arial"/>
              <a:sym typeface="Arial"/>
            </a:endParaRPr>
          </a:p>
        </p:txBody>
      </p:sp>
      <p:sp>
        <p:nvSpPr>
          <p:cNvPr id="801" name="Google Shape;801;p11"/>
          <p:cNvSpPr txBox="1"/>
          <p:nvPr/>
        </p:nvSpPr>
        <p:spPr>
          <a:xfrm>
            <a:off x="39688" y="3360891"/>
            <a:ext cx="16518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国の借金など 24.9%</a:t>
            </a:r>
            <a:endParaRPr b="1" i="0" sz="1400" u="none" cap="none" strike="noStrike">
              <a:solidFill>
                <a:srgbClr val="000000"/>
              </a:solidFill>
              <a:latin typeface="Arial"/>
              <a:ea typeface="Arial"/>
              <a:cs typeface="Arial"/>
              <a:sym typeface="Arial"/>
            </a:endParaRPr>
          </a:p>
        </p:txBody>
      </p:sp>
      <p:sp>
        <p:nvSpPr>
          <p:cNvPr id="802" name="Google Shape;802;p11"/>
          <p:cNvSpPr txBox="1"/>
          <p:nvPr/>
        </p:nvSpPr>
        <p:spPr>
          <a:xfrm>
            <a:off x="1735359" y="1707791"/>
            <a:ext cx="1641815"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そのほか 7.6%</a:t>
            </a:r>
            <a:endParaRPr b="1" i="0" sz="1400" u="none" cap="none" strike="noStrike">
              <a:solidFill>
                <a:srgbClr val="000000"/>
              </a:solidFill>
              <a:latin typeface="Arial"/>
              <a:ea typeface="Arial"/>
              <a:cs typeface="Arial"/>
              <a:sym typeface="Arial"/>
            </a:endParaRPr>
          </a:p>
        </p:txBody>
      </p:sp>
      <p:sp>
        <p:nvSpPr>
          <p:cNvPr id="803" name="Google Shape;803;p11"/>
          <p:cNvSpPr txBox="1"/>
          <p:nvPr/>
        </p:nvSpPr>
        <p:spPr>
          <a:xfrm>
            <a:off x="6593048" y="1509086"/>
            <a:ext cx="2265754" cy="83099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わたしたちの健康や</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生活を守るために</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33.2%</a:t>
            </a:r>
            <a:endParaRPr b="1" i="0" sz="1400" u="none" cap="none" strike="noStrike">
              <a:solidFill>
                <a:srgbClr val="000000"/>
              </a:solidFill>
              <a:latin typeface="Arial"/>
              <a:ea typeface="Arial"/>
              <a:cs typeface="Arial"/>
              <a:sym typeface="Arial"/>
            </a:endParaRPr>
          </a:p>
        </p:txBody>
      </p:sp>
      <p:cxnSp>
        <p:nvCxnSpPr>
          <p:cNvPr id="804" name="Google Shape;804;p11"/>
          <p:cNvCxnSpPr/>
          <p:nvPr/>
        </p:nvCxnSpPr>
        <p:spPr>
          <a:xfrm flipH="1" rot="10800000">
            <a:off x="7535954" y="2300785"/>
            <a:ext cx="141971" cy="361060"/>
          </a:xfrm>
          <a:prstGeom prst="straightConnector1">
            <a:avLst/>
          </a:prstGeom>
          <a:noFill/>
          <a:ln cap="flat" cmpd="sng" w="12700">
            <a:solidFill>
              <a:schemeClr val="dk1"/>
            </a:solidFill>
            <a:prstDash val="solid"/>
            <a:round/>
            <a:headEnd len="med" w="med" type="oval"/>
            <a:tailEnd len="sm" w="sm" type="none"/>
          </a:ln>
        </p:spPr>
      </p:cxnSp>
      <p:sp>
        <p:nvSpPr>
          <p:cNvPr id="805" name="Google Shape;805;p11"/>
          <p:cNvSpPr txBox="1"/>
          <p:nvPr/>
        </p:nvSpPr>
        <p:spPr>
          <a:xfrm>
            <a:off x="7618422" y="4671635"/>
            <a:ext cx="1497233" cy="107721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道路や</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住宅などの</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整備のために</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5.3%</a:t>
            </a:r>
            <a:endParaRPr b="1" i="0" sz="1400" u="none" cap="none" strike="noStrike">
              <a:solidFill>
                <a:srgbClr val="000000"/>
              </a:solidFill>
              <a:latin typeface="Arial"/>
              <a:ea typeface="Arial"/>
              <a:cs typeface="Arial"/>
              <a:sym typeface="Arial"/>
            </a:endParaRPr>
          </a:p>
        </p:txBody>
      </p:sp>
      <p:sp>
        <p:nvSpPr>
          <p:cNvPr id="806" name="Google Shape;806;p11"/>
          <p:cNvSpPr txBox="1"/>
          <p:nvPr/>
        </p:nvSpPr>
        <p:spPr>
          <a:xfrm>
            <a:off x="5674847" y="5416616"/>
            <a:ext cx="1915500" cy="831000"/>
          </a:xfrm>
          <a:prstGeom prst="rect">
            <a:avLst/>
          </a:prstGeom>
          <a:noFill/>
          <a:ln>
            <a:noFill/>
          </a:ln>
        </p:spPr>
        <p:txBody>
          <a:bodyPr anchorCtr="0" anchor="t" bIns="45700" lIns="18000" spcFirstLastPara="1" rIns="180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教育や科学技術を</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さかんにするために</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4.9%</a:t>
            </a:r>
            <a:endParaRPr b="1" i="0" sz="1400" u="none" cap="none" strike="noStrike">
              <a:solidFill>
                <a:srgbClr val="000000"/>
              </a:solidFill>
              <a:latin typeface="Arial"/>
              <a:ea typeface="Arial"/>
              <a:cs typeface="Arial"/>
              <a:sym typeface="Arial"/>
            </a:endParaRPr>
          </a:p>
        </p:txBody>
      </p:sp>
      <p:sp>
        <p:nvSpPr>
          <p:cNvPr id="807" name="Google Shape;807;p11"/>
          <p:cNvSpPr txBox="1"/>
          <p:nvPr/>
        </p:nvSpPr>
        <p:spPr>
          <a:xfrm>
            <a:off x="3894799" y="4019279"/>
            <a:ext cx="1586100" cy="1323600"/>
          </a:xfrm>
          <a:prstGeom prst="rect">
            <a:avLst/>
          </a:prstGeom>
          <a:noFill/>
          <a:ln>
            <a:noFill/>
          </a:ln>
        </p:spPr>
        <p:txBody>
          <a:bodyPr anchorCtr="0" anchor="t" bIns="45700" lIns="54000" spcFirstLastPara="1" rIns="54000"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都道府県や</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市区町村の</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財政をおぎなう</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ために </a:t>
            </a:r>
            <a:endParaRPr b="1" i="0" sz="16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16.4%</a:t>
            </a:r>
            <a:endParaRPr b="1" i="0" sz="1400" u="none" cap="none" strike="noStrike">
              <a:solidFill>
                <a:srgbClr val="000000"/>
              </a:solidFill>
              <a:latin typeface="Arial"/>
              <a:ea typeface="Arial"/>
              <a:cs typeface="Arial"/>
              <a:sym typeface="Arial"/>
            </a:endParaRPr>
          </a:p>
        </p:txBody>
      </p:sp>
      <p:sp>
        <p:nvSpPr>
          <p:cNvPr id="808" name="Google Shape;808;p11"/>
          <p:cNvSpPr txBox="1"/>
          <p:nvPr/>
        </p:nvSpPr>
        <p:spPr>
          <a:xfrm>
            <a:off x="3666114" y="1911948"/>
            <a:ext cx="2494200" cy="954300"/>
          </a:xfrm>
          <a:prstGeom prst="rect">
            <a:avLst/>
          </a:prstGeom>
          <a:noFill/>
          <a:ln>
            <a:noFill/>
          </a:ln>
        </p:spPr>
        <p:txBody>
          <a:bodyPr anchorCtr="0" anchor="t" bIns="45700" lIns="18000" spcFirstLastPara="1" rIns="18000" wrap="square" tIns="45700">
            <a:spAutoFit/>
          </a:bodyPr>
          <a:lstStyle/>
          <a:p>
            <a:pPr indent="0" lvl="0" marL="0" marR="0" rtl="0" algn="ctr">
              <a:lnSpc>
                <a:spcPct val="125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国の借金を返したり</a:t>
            </a:r>
            <a:endParaRPr b="1" i="0" sz="1400" u="none" cap="none" strike="noStrike">
              <a:solidFill>
                <a:srgbClr val="000000"/>
              </a:solidFill>
              <a:latin typeface="Arial"/>
              <a:ea typeface="Arial"/>
              <a:cs typeface="Arial"/>
              <a:sym typeface="Arial"/>
            </a:endParaRPr>
          </a:p>
          <a:p>
            <a:pPr indent="0" lvl="0" marL="0" marR="0" rtl="0" algn="ctr">
              <a:lnSpc>
                <a:spcPct val="125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利子を払ったりするために 24.5%</a:t>
            </a:r>
            <a:endParaRPr b="1" i="0" sz="1400" u="none" cap="none" strike="noStrike">
              <a:solidFill>
                <a:srgbClr val="000000"/>
              </a:solidFill>
              <a:latin typeface="Arial"/>
              <a:ea typeface="Arial"/>
              <a:cs typeface="Arial"/>
              <a:sym typeface="Arial"/>
            </a:endParaRPr>
          </a:p>
        </p:txBody>
      </p:sp>
      <p:cxnSp>
        <p:nvCxnSpPr>
          <p:cNvPr id="809" name="Google Shape;809;p11"/>
          <p:cNvCxnSpPr/>
          <p:nvPr/>
        </p:nvCxnSpPr>
        <p:spPr>
          <a:xfrm flipH="1" rot="10800000">
            <a:off x="1958502" y="2087255"/>
            <a:ext cx="141971" cy="361060"/>
          </a:xfrm>
          <a:prstGeom prst="straightConnector1">
            <a:avLst/>
          </a:prstGeom>
          <a:noFill/>
          <a:ln cap="flat" cmpd="sng" w="12700">
            <a:solidFill>
              <a:schemeClr val="dk1"/>
            </a:solidFill>
            <a:prstDash val="solid"/>
            <a:round/>
            <a:headEnd len="med" w="med" type="oval"/>
            <a:tailEnd len="sm" w="sm" type="none"/>
          </a:ln>
        </p:spPr>
      </p:cxnSp>
      <p:sp>
        <p:nvSpPr>
          <p:cNvPr id="810" name="Google Shape;810;p11"/>
          <p:cNvSpPr txBox="1"/>
          <p:nvPr/>
        </p:nvSpPr>
        <p:spPr>
          <a:xfrm>
            <a:off x="5892535" y="4602120"/>
            <a:ext cx="1325100" cy="585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600"/>
              <a:buFont typeface="Arial"/>
              <a:buNone/>
            </a:pPr>
            <a:r>
              <a:rPr b="1" i="0" lang="ja-JP" sz="1600" u="none" cap="none" strike="noStrike">
                <a:solidFill>
                  <a:schemeClr val="dk1"/>
                </a:solidFill>
                <a:latin typeface="Noto Sans JP"/>
                <a:ea typeface="Noto Sans JP"/>
                <a:cs typeface="Noto Sans JP"/>
                <a:sym typeface="Noto Sans JP"/>
              </a:rPr>
              <a:t>そのほか15.7%</a:t>
            </a:r>
            <a:endParaRPr b="1" i="0" sz="1400" u="none" cap="none" strike="noStrike">
              <a:solidFill>
                <a:srgbClr val="000000"/>
              </a:solidFill>
              <a:latin typeface="Arial"/>
              <a:ea typeface="Arial"/>
              <a:cs typeface="Arial"/>
              <a:sym typeface="Arial"/>
            </a:endParaRPr>
          </a:p>
        </p:txBody>
      </p:sp>
      <p:grpSp>
        <p:nvGrpSpPr>
          <p:cNvPr id="811" name="Google Shape;811;p11"/>
          <p:cNvGrpSpPr/>
          <p:nvPr/>
        </p:nvGrpSpPr>
        <p:grpSpPr>
          <a:xfrm>
            <a:off x="1689850" y="3131843"/>
            <a:ext cx="1382136" cy="1300682"/>
            <a:chOff x="1883449" y="3951980"/>
            <a:chExt cx="1649400" cy="1490552"/>
          </a:xfrm>
        </p:grpSpPr>
        <p:sp>
          <p:nvSpPr>
            <p:cNvPr id="812" name="Google Shape;812;p11"/>
            <p:cNvSpPr/>
            <p:nvPr/>
          </p:nvSpPr>
          <p:spPr>
            <a:xfrm>
              <a:off x="1974616" y="3951980"/>
              <a:ext cx="1490552" cy="1490552"/>
            </a:xfrm>
            <a:prstGeom prst="ellipse">
              <a:avLst/>
            </a:prstGeom>
            <a:solidFill>
              <a:schemeClr val="lt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chemeClr val="dk1"/>
                </a:solidFill>
                <a:latin typeface="Noto Sans JP"/>
                <a:ea typeface="Noto Sans JP"/>
                <a:cs typeface="Noto Sans JP"/>
                <a:sym typeface="Noto Sans JP"/>
              </a:endParaRPr>
            </a:p>
          </p:txBody>
        </p:sp>
        <p:sp>
          <p:nvSpPr>
            <p:cNvPr id="813" name="Google Shape;813;p11"/>
            <p:cNvSpPr txBox="1"/>
            <p:nvPr/>
          </p:nvSpPr>
          <p:spPr>
            <a:xfrm>
              <a:off x="1883449" y="4348234"/>
              <a:ext cx="1649400" cy="662700"/>
            </a:xfrm>
            <a:prstGeom prst="rect">
              <a:avLst/>
            </a:prstGeom>
            <a:noFill/>
            <a:ln>
              <a:noFill/>
            </a:ln>
          </p:spPr>
          <p:txBody>
            <a:bodyPr anchorCtr="0" anchor="t" bIns="45700" lIns="54000" spcFirstLastPara="1" rIns="54000" wrap="square" tIns="45700">
              <a:spAutoFit/>
            </a:bodyPr>
            <a:lstStyle/>
            <a:p>
              <a:pPr indent="0" lvl="0" marL="0" marR="0" rtl="0" algn="ctr">
                <a:lnSpc>
                  <a:spcPct val="8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歳入総額</a:t>
              </a:r>
              <a:endParaRPr b="1" i="0" sz="1400" u="none" cap="none" strike="noStrike">
                <a:solidFill>
                  <a:srgbClr val="000000"/>
                </a:solidFill>
                <a:latin typeface="Arial"/>
                <a:ea typeface="Arial"/>
                <a:cs typeface="Arial"/>
                <a:sym typeface="Arial"/>
              </a:endParaRPr>
            </a:p>
            <a:p>
              <a:pPr indent="0" lvl="0" marL="0" marR="0" rtl="0" algn="ctr">
                <a:lnSpc>
                  <a:spcPct val="110000"/>
                </a:lnSpc>
                <a:spcBef>
                  <a:spcPts val="500"/>
                </a:spcBef>
                <a:spcAft>
                  <a:spcPts val="0"/>
                </a:spcAft>
                <a:buClr>
                  <a:srgbClr val="000000"/>
                </a:buClr>
                <a:buSzPts val="1300"/>
                <a:buFont typeface="Arial"/>
                <a:buNone/>
              </a:pPr>
              <a:r>
                <a:rPr b="1" i="0" lang="ja-JP" sz="1300" u="none" cap="none" strike="noStrike">
                  <a:solidFill>
                    <a:schemeClr val="dk1"/>
                  </a:solidFill>
                  <a:latin typeface="Noto Sans JP"/>
                  <a:ea typeface="Noto Sans JP"/>
                  <a:cs typeface="Noto Sans JP"/>
                  <a:sym typeface="Noto Sans JP"/>
                </a:rPr>
                <a:t>115兆1,978億円</a:t>
              </a:r>
              <a:endParaRPr b="1" i="0" sz="1400" u="none" cap="none" strike="noStrike">
                <a:solidFill>
                  <a:srgbClr val="000000"/>
                </a:solidFill>
                <a:latin typeface="Arial"/>
                <a:ea typeface="Arial"/>
                <a:cs typeface="Arial"/>
                <a:sym typeface="Arial"/>
              </a:endParaRPr>
            </a:p>
          </p:txBody>
        </p:sp>
      </p:grpSp>
      <p:cxnSp>
        <p:nvCxnSpPr>
          <p:cNvPr id="814" name="Google Shape;814;p11"/>
          <p:cNvCxnSpPr/>
          <p:nvPr/>
        </p:nvCxnSpPr>
        <p:spPr>
          <a:xfrm rot="10800000">
            <a:off x="5729051" y="2554315"/>
            <a:ext cx="145553" cy="295003"/>
          </a:xfrm>
          <a:prstGeom prst="straightConnector1">
            <a:avLst/>
          </a:prstGeom>
          <a:noFill/>
          <a:ln cap="flat" cmpd="sng" w="12700">
            <a:solidFill>
              <a:schemeClr val="dk1"/>
            </a:solidFill>
            <a:prstDash val="solid"/>
            <a:round/>
            <a:headEnd len="med" w="med" type="oval"/>
            <a:tailEnd len="sm" w="sm" type="none"/>
          </a:ln>
        </p:spPr>
      </p:cxnSp>
      <p:cxnSp>
        <p:nvCxnSpPr>
          <p:cNvPr id="815" name="Google Shape;815;p11"/>
          <p:cNvCxnSpPr/>
          <p:nvPr/>
        </p:nvCxnSpPr>
        <p:spPr>
          <a:xfrm flipH="1">
            <a:off x="5258122" y="4320702"/>
            <a:ext cx="231618" cy="208376"/>
          </a:xfrm>
          <a:prstGeom prst="straightConnector1">
            <a:avLst/>
          </a:prstGeom>
          <a:noFill/>
          <a:ln cap="flat" cmpd="sng" w="12700">
            <a:solidFill>
              <a:schemeClr val="dk1"/>
            </a:solidFill>
            <a:prstDash val="solid"/>
            <a:round/>
            <a:headEnd len="med" w="med" type="oval"/>
            <a:tailEnd len="sm" w="sm" type="none"/>
          </a:ln>
        </p:spPr>
      </p:cxnSp>
      <p:cxnSp>
        <p:nvCxnSpPr>
          <p:cNvPr id="816" name="Google Shape;816;p11"/>
          <p:cNvCxnSpPr/>
          <p:nvPr/>
        </p:nvCxnSpPr>
        <p:spPr>
          <a:xfrm flipH="1">
            <a:off x="7062097" y="4946465"/>
            <a:ext cx="490009" cy="515913"/>
          </a:xfrm>
          <a:prstGeom prst="straightConnector1">
            <a:avLst/>
          </a:prstGeom>
          <a:noFill/>
          <a:ln cap="flat" cmpd="sng" w="12700">
            <a:solidFill>
              <a:schemeClr val="dk1"/>
            </a:solidFill>
            <a:prstDash val="solid"/>
            <a:round/>
            <a:headEnd len="med" w="med" type="oval"/>
            <a:tailEnd len="sm" w="sm" type="none"/>
          </a:ln>
        </p:spPr>
      </p:cxnSp>
      <p:cxnSp>
        <p:nvCxnSpPr>
          <p:cNvPr id="817" name="Google Shape;817;p11"/>
          <p:cNvCxnSpPr/>
          <p:nvPr/>
        </p:nvCxnSpPr>
        <p:spPr>
          <a:xfrm>
            <a:off x="7923021" y="4517917"/>
            <a:ext cx="321386" cy="214639"/>
          </a:xfrm>
          <a:prstGeom prst="straightConnector1">
            <a:avLst/>
          </a:prstGeom>
          <a:noFill/>
          <a:ln cap="flat" cmpd="sng" w="12700">
            <a:solidFill>
              <a:schemeClr val="dk1"/>
            </a:solidFill>
            <a:prstDash val="solid"/>
            <a:round/>
            <a:headEnd len="med" w="med" type="oval"/>
            <a:tailEnd len="sm" w="sm" type="none"/>
          </a:ln>
        </p:spPr>
      </p:cxnSp>
      <p:sp>
        <p:nvSpPr>
          <p:cNvPr id="818" name="Google Shape;818;p11"/>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税金の使いみちはどうやって決めるの？</a:t>
            </a:r>
            <a:endParaRPr b="1" i="0" sz="1400" u="none" cap="none" strike="noStrike">
              <a:solidFill>
                <a:srgbClr val="000000"/>
              </a:solidFill>
              <a:latin typeface="Arial"/>
              <a:ea typeface="Arial"/>
              <a:cs typeface="Arial"/>
              <a:sym typeface="Arial"/>
            </a:endParaRPr>
          </a:p>
        </p:txBody>
      </p:sp>
      <p:sp>
        <p:nvSpPr>
          <p:cNvPr id="819" name="Google Shape;819;p11"/>
          <p:cNvSpPr txBox="1"/>
          <p:nvPr/>
        </p:nvSpPr>
        <p:spPr>
          <a:xfrm>
            <a:off x="4218918" y="2139952"/>
            <a:ext cx="6168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ja-JP" sz="700" u="none" cap="none" strike="noStrike">
                <a:solidFill>
                  <a:schemeClr val="dk1"/>
                </a:solidFill>
                <a:latin typeface="Arial"/>
                <a:ea typeface="Arial"/>
                <a:cs typeface="Arial"/>
                <a:sym typeface="Arial"/>
              </a:rPr>
              <a:t>はら</a:t>
            </a:r>
            <a:endParaRPr b="1" i="0" sz="700" u="none" cap="none" strike="noStrike">
              <a:solidFill>
                <a:schemeClr val="dk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12"/>
          <p:cNvSpPr txBox="1"/>
          <p:nvPr/>
        </p:nvSpPr>
        <p:spPr>
          <a:xfrm>
            <a:off x="139775" y="942225"/>
            <a:ext cx="6003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lang="ja-JP" sz="3200">
                <a:solidFill>
                  <a:schemeClr val="dk1"/>
                </a:solidFill>
                <a:latin typeface="Noto Sans JP"/>
                <a:ea typeface="Noto Sans JP"/>
                <a:cs typeface="Noto Sans JP"/>
                <a:sym typeface="Noto Sans JP"/>
              </a:rPr>
              <a:t>大分</a:t>
            </a:r>
            <a:r>
              <a:rPr b="1" i="0" lang="ja-JP" sz="3200" u="none" cap="none" strike="noStrike">
                <a:solidFill>
                  <a:schemeClr val="dk1"/>
                </a:solidFill>
                <a:latin typeface="Noto Sans JP"/>
                <a:ea typeface="Noto Sans JP"/>
                <a:cs typeface="Noto Sans JP"/>
                <a:sym typeface="Noto Sans JP"/>
              </a:rPr>
              <a:t>県の予算</a:t>
            </a:r>
            <a:r>
              <a:rPr b="1" i="0" lang="ja-JP" sz="2400" u="none" cap="none" strike="noStrike">
                <a:solidFill>
                  <a:schemeClr val="dk1"/>
                </a:solidFill>
                <a:latin typeface="Noto Sans JP"/>
                <a:ea typeface="Noto Sans JP"/>
                <a:cs typeface="Noto Sans JP"/>
                <a:sym typeface="Noto Sans JP"/>
              </a:rPr>
              <a:t>（令和７年度当初予算） </a:t>
            </a:r>
            <a:endParaRPr b="1" i="0" sz="2800" u="none" cap="none" strike="noStrike">
              <a:solidFill>
                <a:schemeClr val="dk1"/>
              </a:solidFill>
              <a:latin typeface="Noto Sans JP"/>
              <a:ea typeface="Noto Sans JP"/>
              <a:cs typeface="Noto Sans JP"/>
              <a:sym typeface="Noto Sans JP"/>
            </a:endParaRPr>
          </a:p>
        </p:txBody>
      </p:sp>
      <p:sp>
        <p:nvSpPr>
          <p:cNvPr id="826" name="Google Shape;826;p1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12</a:t>
            </a:r>
            <a:endParaRPr/>
          </a:p>
        </p:txBody>
      </p:sp>
      <p:sp>
        <p:nvSpPr>
          <p:cNvPr id="827" name="Google Shape;827;p12"/>
          <p:cNvSpPr txBox="1"/>
          <p:nvPr/>
        </p:nvSpPr>
        <p:spPr>
          <a:xfrm>
            <a:off x="839740" y="75788"/>
            <a:ext cx="7550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税金の使いみちはどうやって決めるの？</a:t>
            </a:r>
            <a:endParaRPr b="1" i="0" sz="1400" u="none" cap="none" strike="noStrike">
              <a:solidFill>
                <a:srgbClr val="000000"/>
              </a:solidFill>
              <a:latin typeface="Arial"/>
              <a:ea typeface="Arial"/>
              <a:cs typeface="Arial"/>
              <a:sym typeface="Arial"/>
            </a:endParaRPr>
          </a:p>
        </p:txBody>
      </p:sp>
      <p:sp>
        <p:nvSpPr>
          <p:cNvPr id="828" name="Google Shape;828;p12"/>
          <p:cNvSpPr txBox="1"/>
          <p:nvPr/>
        </p:nvSpPr>
        <p:spPr>
          <a:xfrm>
            <a:off x="878183" y="6493840"/>
            <a:ext cx="78531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lang="ja-JP" sz="1100">
                <a:solidFill>
                  <a:srgbClr val="3A7D22"/>
                </a:solidFill>
                <a:latin typeface="Noto Sans JP"/>
                <a:ea typeface="Noto Sans JP"/>
                <a:cs typeface="Noto Sans JP"/>
                <a:sym typeface="Noto Sans JP"/>
              </a:rPr>
              <a:t>大分県</a:t>
            </a:r>
            <a:r>
              <a:rPr b="1" i="0" lang="ja-JP" sz="1100" u="none" cap="none" strike="noStrike">
                <a:solidFill>
                  <a:srgbClr val="3A7D22"/>
                </a:solidFill>
                <a:latin typeface="Noto Sans JP"/>
                <a:ea typeface="Noto Sans JP"/>
                <a:cs typeface="Noto Sans JP"/>
                <a:sym typeface="Noto Sans JP"/>
              </a:rPr>
              <a:t>財政課</a:t>
            </a:r>
            <a:r>
              <a:rPr b="1" i="0" lang="ja-JP" sz="1100" u="none" cap="none" strike="noStrike">
                <a:solidFill>
                  <a:srgbClr val="F25044"/>
                </a:solidFill>
                <a:latin typeface="Noto Sans JP"/>
                <a:ea typeface="Noto Sans JP"/>
                <a:cs typeface="Noto Sans JP"/>
                <a:sym typeface="Noto Sans JP"/>
              </a:rPr>
              <a:t>  </a:t>
            </a:r>
            <a:r>
              <a:rPr b="1" lang="ja-JP" sz="1100">
                <a:solidFill>
                  <a:srgbClr val="F25044"/>
                </a:solidFill>
              </a:rPr>
              <a:t> </a:t>
            </a:r>
            <a:r>
              <a:rPr lang="ja-JP" sz="1100" u="sng">
                <a:solidFill>
                  <a:schemeClr val="dk1"/>
                </a:solidFill>
                <a:hlinkClick r:id="rId3">
                  <a:extLst>
                    <a:ext uri="{A12FA001-AC4F-418D-AE19-62706E023703}">
                      <ahyp:hlinkClr val="tx"/>
                    </a:ext>
                  </a:extLst>
                </a:hlinkClick>
              </a:rPr>
              <a:t>https://www.pref.oita.jp/site/zaiseisugata/</a:t>
            </a:r>
            <a:endParaRPr sz="1100">
              <a:solidFill>
                <a:srgbClr val="F25044"/>
              </a:solidFill>
            </a:endParaRPr>
          </a:p>
        </p:txBody>
      </p:sp>
      <p:sp>
        <p:nvSpPr>
          <p:cNvPr id="829" name="Google Shape;829;p12"/>
          <p:cNvSpPr txBox="1"/>
          <p:nvPr/>
        </p:nvSpPr>
        <p:spPr>
          <a:xfrm>
            <a:off x="7645881" y="1520788"/>
            <a:ext cx="1059000" cy="307800"/>
          </a:xfrm>
          <a:prstGeom prst="rect">
            <a:avLst/>
          </a:prstGeom>
          <a:noFill/>
          <a:ln>
            <a:noFill/>
          </a:ln>
        </p:spPr>
        <p:txBody>
          <a:bodyPr anchorCtr="0" anchor="t" bIns="45700" lIns="54000" spcFirstLastPara="1" rIns="91425" wrap="square" tIns="45700">
            <a:spAutoFit/>
          </a:bodyPr>
          <a:lstStyle/>
          <a:p>
            <a:pPr indent="0" lvl="0" marL="0" marR="0" rtl="0" algn="r">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単位：億円</a:t>
            </a:r>
            <a:endParaRPr b="0" i="0" sz="1600" u="none" cap="none" strike="noStrike">
              <a:solidFill>
                <a:schemeClr val="dk1"/>
              </a:solidFill>
              <a:latin typeface="Noto Sans JP"/>
              <a:ea typeface="Noto Sans JP"/>
              <a:cs typeface="Noto Sans JP"/>
              <a:sym typeface="Noto Sans JP"/>
            </a:endParaRPr>
          </a:p>
        </p:txBody>
      </p:sp>
      <p:pic>
        <p:nvPicPr>
          <p:cNvPr id="830" name="Google Shape;830;p12" title="ooita_graph.png"/>
          <p:cNvPicPr preferRelativeResize="0"/>
          <p:nvPr/>
        </p:nvPicPr>
        <p:blipFill rotWithShape="1">
          <a:blip r:embed="rId4">
            <a:alphaModFix/>
          </a:blip>
          <a:srcRect b="0" l="0" r="0" t="0"/>
          <a:stretch/>
        </p:blipFill>
        <p:spPr>
          <a:xfrm>
            <a:off x="152400" y="1908013"/>
            <a:ext cx="8839204" cy="4285805"/>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4" name="Shape 834"/>
        <p:cNvGrpSpPr/>
        <p:nvPr/>
      </p:nvGrpSpPr>
      <p:grpSpPr>
        <a:xfrm>
          <a:off x="0" y="0"/>
          <a:ext cx="0" cy="0"/>
          <a:chOff x="0" y="0"/>
          <a:chExt cx="0" cy="0"/>
        </a:xfrm>
      </p:grpSpPr>
      <p:pic>
        <p:nvPicPr>
          <p:cNvPr descr="博物館全景" id="835" name="Google Shape;835;g3d0ff934628_0_0"/>
          <p:cNvPicPr preferRelativeResize="0"/>
          <p:nvPr/>
        </p:nvPicPr>
        <p:blipFill rotWithShape="1">
          <a:blip r:embed="rId3">
            <a:alphaModFix/>
          </a:blip>
          <a:srcRect b="0" l="0" r="0" t="0"/>
          <a:stretch/>
        </p:blipFill>
        <p:spPr>
          <a:xfrm>
            <a:off x="328993" y="1078707"/>
            <a:ext cx="2598600" cy="2122200"/>
          </a:xfrm>
          <a:prstGeom prst="ellipse">
            <a:avLst/>
          </a:prstGeom>
          <a:noFill/>
          <a:ln>
            <a:noFill/>
          </a:ln>
        </p:spPr>
      </p:pic>
      <p:pic>
        <p:nvPicPr>
          <p:cNvPr descr="シルエット, 抽象 が含まれている画像&#10;&#10;AI 生成コンテンツは誤りを含む可能性があります。" id="836" name="Google Shape;836;g3d0ff934628_0_0"/>
          <p:cNvPicPr preferRelativeResize="0"/>
          <p:nvPr/>
        </p:nvPicPr>
        <p:blipFill rotWithShape="1">
          <a:blip r:embed="rId4">
            <a:alphaModFix/>
          </a:blip>
          <a:srcRect b="0" l="0" r="0" t="0"/>
          <a:stretch/>
        </p:blipFill>
        <p:spPr>
          <a:xfrm>
            <a:off x="3087531" y="1659054"/>
            <a:ext cx="3288293" cy="3288293"/>
          </a:xfrm>
          <a:prstGeom prst="rect">
            <a:avLst/>
          </a:prstGeom>
          <a:noFill/>
          <a:ln>
            <a:noFill/>
          </a:ln>
        </p:spPr>
      </p:pic>
      <p:sp>
        <p:nvSpPr>
          <p:cNvPr id="837" name="Google Shape;837;g3d0ff934628_0_0"/>
          <p:cNvSpPr txBox="1"/>
          <p:nvPr/>
        </p:nvSpPr>
        <p:spPr>
          <a:xfrm>
            <a:off x="839751" y="75800"/>
            <a:ext cx="7164300" cy="585000"/>
          </a:xfrm>
          <a:prstGeom prst="rect">
            <a:avLst/>
          </a:prstGeom>
          <a:noFill/>
          <a:ln>
            <a:noFill/>
          </a:ln>
        </p:spPr>
        <p:txBody>
          <a:bodyPr anchorCtr="0" anchor="ctr" bIns="45700" lIns="91425" spcFirstLastPara="1" rIns="91425" wrap="square" tIns="45700">
            <a:spAutoFit/>
          </a:bodyPr>
          <a:lstStyle/>
          <a:p>
            <a:pPr indent="0" lvl="0" marL="0" marR="0" rtl="0" algn="l">
              <a:spcBef>
                <a:spcPts val="0"/>
              </a:spcBef>
              <a:spcAft>
                <a:spcPts val="0"/>
              </a:spcAft>
              <a:buClr>
                <a:srgbClr val="FFFFFF"/>
              </a:buClr>
              <a:buSzPts val="3200"/>
              <a:buFont typeface="Arial"/>
              <a:buNone/>
            </a:pPr>
            <a:r>
              <a:rPr b="1" lang="ja-JP" sz="3200">
                <a:solidFill>
                  <a:srgbClr val="FFFFFF"/>
                </a:solidFill>
                <a:latin typeface="Noto Sans JP"/>
                <a:ea typeface="Noto Sans JP"/>
                <a:cs typeface="Noto Sans JP"/>
                <a:sym typeface="Noto Sans JP"/>
              </a:rPr>
              <a:t>税金の使い道（大分県内の公共施設）</a:t>
            </a:r>
            <a:endParaRPr b="1">
              <a:latin typeface="Noto Sans JP"/>
              <a:ea typeface="Noto Sans JP"/>
              <a:cs typeface="Noto Sans JP"/>
              <a:sym typeface="Noto Sans JP"/>
            </a:endParaRPr>
          </a:p>
        </p:txBody>
      </p:sp>
      <p:sp>
        <p:nvSpPr>
          <p:cNvPr id="838" name="Google Shape;838;g3d0ff934628_0_0"/>
          <p:cNvSpPr txBox="1"/>
          <p:nvPr>
            <p:ph idx="12" type="sldNum"/>
          </p:nvPr>
        </p:nvSpPr>
        <p:spPr>
          <a:xfrm>
            <a:off x="8628484" y="6574636"/>
            <a:ext cx="419400" cy="189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r>
              <a:rPr lang="ja-JP"/>
              <a:t>13</a:t>
            </a:r>
            <a:endParaRPr/>
          </a:p>
        </p:txBody>
      </p:sp>
      <p:grpSp>
        <p:nvGrpSpPr>
          <p:cNvPr id="839" name="Google Shape;839;g3d0ff934628_0_0"/>
          <p:cNvGrpSpPr/>
          <p:nvPr/>
        </p:nvGrpSpPr>
        <p:grpSpPr>
          <a:xfrm>
            <a:off x="1502549" y="4695766"/>
            <a:ext cx="6893315" cy="1973561"/>
            <a:chOff x="1110184" y="4407100"/>
            <a:chExt cx="6893315" cy="1973561"/>
          </a:xfrm>
        </p:grpSpPr>
        <p:pic>
          <p:nvPicPr>
            <p:cNvPr descr="挿絵 が含まれている画像&#10;&#10;AI によって生成されたコンテンツは間違っている可能性があります。" id="840" name="Google Shape;840;g3d0ff934628_0_0"/>
            <p:cNvPicPr preferRelativeResize="0"/>
            <p:nvPr/>
          </p:nvPicPr>
          <p:blipFill rotWithShape="1">
            <a:blip r:embed="rId5">
              <a:alphaModFix/>
            </a:blip>
            <a:srcRect b="16100" l="0" r="-5374" t="0"/>
            <a:stretch/>
          </p:blipFill>
          <p:spPr>
            <a:xfrm rot="249839">
              <a:off x="5718240" y="4651717"/>
              <a:ext cx="799370" cy="1272953"/>
            </a:xfrm>
            <a:prstGeom prst="rect">
              <a:avLst/>
            </a:prstGeom>
            <a:noFill/>
            <a:ln>
              <a:noFill/>
            </a:ln>
          </p:spPr>
        </p:pic>
        <p:pic>
          <p:nvPicPr>
            <p:cNvPr descr="人形, 挿絵 が含まれている画像&#10;&#10;AI によって生成されたコンテンツは間違っている可能性があります。" id="841" name="Google Shape;841;g3d0ff934628_0_0"/>
            <p:cNvPicPr preferRelativeResize="0"/>
            <p:nvPr/>
          </p:nvPicPr>
          <p:blipFill rotWithShape="1">
            <a:blip r:embed="rId6">
              <a:alphaModFix/>
            </a:blip>
            <a:srcRect b="20685" l="0" r="0" t="0"/>
            <a:stretch/>
          </p:blipFill>
          <p:spPr>
            <a:xfrm rot="212761">
              <a:off x="5072513" y="4430101"/>
              <a:ext cx="793387" cy="1603106"/>
            </a:xfrm>
            <a:prstGeom prst="rect">
              <a:avLst/>
            </a:prstGeom>
            <a:noFill/>
            <a:ln>
              <a:noFill/>
            </a:ln>
          </p:spPr>
        </p:pic>
        <p:sp>
          <p:nvSpPr>
            <p:cNvPr id="842" name="Google Shape;842;g3d0ff934628_0_0"/>
            <p:cNvSpPr/>
            <p:nvPr/>
          </p:nvSpPr>
          <p:spPr>
            <a:xfrm>
              <a:off x="1110184" y="5731761"/>
              <a:ext cx="6387900" cy="648900"/>
            </a:xfrm>
            <a:prstGeom prst="roundRect">
              <a:avLst>
                <a:gd fmla="val 6743" name="adj"/>
              </a:avLst>
            </a:prstGeom>
            <a:solidFill>
              <a:schemeClr val="lt1"/>
            </a:solidFill>
            <a:ln cap="rnd" cmpd="sng" w="22225">
              <a:solidFill>
                <a:srgbClr val="FF8082"/>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43" name="Google Shape;843;g3d0ff934628_0_0"/>
            <p:cNvSpPr txBox="1"/>
            <p:nvPr/>
          </p:nvSpPr>
          <p:spPr>
            <a:xfrm>
              <a:off x="1224399" y="5917709"/>
              <a:ext cx="6779100" cy="3387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600"/>
                <a:buFont typeface="Arial"/>
                <a:buNone/>
              </a:pPr>
              <a:r>
                <a:rPr b="1" lang="ja-JP" sz="1600">
                  <a:solidFill>
                    <a:schemeClr val="dk1"/>
                  </a:solidFill>
                  <a:latin typeface="Noto Sans JP"/>
                  <a:ea typeface="Noto Sans JP"/>
                  <a:cs typeface="Noto Sans JP"/>
                  <a:sym typeface="Noto Sans JP"/>
                </a:rPr>
                <a:t>みんなの住んでいる街には、ほかにはどんなものがあるかな？</a:t>
              </a:r>
              <a:endParaRPr b="1" sz="1600">
                <a:solidFill>
                  <a:schemeClr val="dk1"/>
                </a:solidFill>
                <a:latin typeface="Noto Sans JP"/>
                <a:ea typeface="Noto Sans JP"/>
                <a:cs typeface="Noto Sans JP"/>
                <a:sym typeface="Noto Sans JP"/>
              </a:endParaRPr>
            </a:p>
          </p:txBody>
        </p:sp>
      </p:grpSp>
      <p:grpSp>
        <p:nvGrpSpPr>
          <p:cNvPr id="844" name="Google Shape;844;g3d0ff934628_0_0"/>
          <p:cNvGrpSpPr/>
          <p:nvPr/>
        </p:nvGrpSpPr>
        <p:grpSpPr>
          <a:xfrm>
            <a:off x="312684" y="798371"/>
            <a:ext cx="753000" cy="642300"/>
            <a:chOff x="415356" y="1428021"/>
            <a:chExt cx="753000" cy="642300"/>
          </a:xfrm>
        </p:grpSpPr>
        <p:sp>
          <p:nvSpPr>
            <p:cNvPr id="845" name="Google Shape;845;g3d0ff934628_0_0"/>
            <p:cNvSpPr/>
            <p:nvPr/>
          </p:nvSpPr>
          <p:spPr>
            <a:xfrm>
              <a:off x="464801" y="1428021"/>
              <a:ext cx="654000" cy="642300"/>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46" name="Google Shape;846;g3d0ff934628_0_0"/>
            <p:cNvSpPr txBox="1"/>
            <p:nvPr/>
          </p:nvSpPr>
          <p:spPr>
            <a:xfrm>
              <a:off x="415356" y="1601593"/>
              <a:ext cx="753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宇佐市</a:t>
              </a:r>
              <a:endParaRPr>
                <a:latin typeface="Noto Sans JP"/>
                <a:ea typeface="Noto Sans JP"/>
                <a:cs typeface="Noto Sans JP"/>
                <a:sym typeface="Noto Sans JP"/>
              </a:endParaRPr>
            </a:p>
          </p:txBody>
        </p:sp>
      </p:grpSp>
      <p:sp>
        <p:nvSpPr>
          <p:cNvPr id="847" name="Google Shape;847;g3d0ff934628_0_0"/>
          <p:cNvSpPr/>
          <p:nvPr/>
        </p:nvSpPr>
        <p:spPr>
          <a:xfrm>
            <a:off x="612767" y="3129391"/>
            <a:ext cx="2117700" cy="33480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大分県立歴史博物館</a:t>
            </a:r>
            <a:endParaRPr sz="1400">
              <a:solidFill>
                <a:schemeClr val="lt1"/>
              </a:solidFill>
              <a:latin typeface="Noto Sans JP"/>
              <a:ea typeface="Noto Sans JP"/>
              <a:cs typeface="Noto Sans JP"/>
              <a:sym typeface="Noto Sans JP"/>
            </a:endParaRPr>
          </a:p>
        </p:txBody>
      </p:sp>
      <p:sp>
        <p:nvSpPr>
          <p:cNvPr id="848" name="Google Shape;848;g3d0ff934628_0_0"/>
          <p:cNvSpPr/>
          <p:nvPr/>
        </p:nvSpPr>
        <p:spPr>
          <a:xfrm>
            <a:off x="6475960" y="3788097"/>
            <a:ext cx="2117700" cy="33480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大分市立美術館</a:t>
            </a:r>
            <a:endParaRPr sz="1400">
              <a:solidFill>
                <a:schemeClr val="lt1"/>
              </a:solidFill>
              <a:latin typeface="Noto Sans JP"/>
              <a:ea typeface="Noto Sans JP"/>
              <a:cs typeface="Noto Sans JP"/>
              <a:sym typeface="Noto Sans JP"/>
            </a:endParaRPr>
          </a:p>
        </p:txBody>
      </p:sp>
      <p:cxnSp>
        <p:nvCxnSpPr>
          <p:cNvPr id="849" name="Google Shape;849;g3d0ff934628_0_0"/>
          <p:cNvCxnSpPr/>
          <p:nvPr/>
        </p:nvCxnSpPr>
        <p:spPr>
          <a:xfrm flipH="1">
            <a:off x="3519171" y="4159225"/>
            <a:ext cx="2342400" cy="588300"/>
          </a:xfrm>
          <a:prstGeom prst="straightConnector1">
            <a:avLst/>
          </a:prstGeom>
          <a:noFill/>
          <a:ln cap="flat" cmpd="sng" w="15875">
            <a:solidFill>
              <a:srgbClr val="5C4800"/>
            </a:solidFill>
            <a:prstDash val="dash"/>
            <a:miter lim="800000"/>
            <a:headEnd len="sm" w="sm" type="none"/>
            <a:tailEnd len="sm" w="sm" type="none"/>
          </a:ln>
        </p:spPr>
      </p:cxnSp>
      <p:cxnSp>
        <p:nvCxnSpPr>
          <p:cNvPr id="850" name="Google Shape;850;g3d0ff934628_0_0"/>
          <p:cNvCxnSpPr/>
          <p:nvPr/>
        </p:nvCxnSpPr>
        <p:spPr>
          <a:xfrm flipH="1" rot="10800000">
            <a:off x="2927629" y="2139718"/>
            <a:ext cx="1691100" cy="31200"/>
          </a:xfrm>
          <a:prstGeom prst="straightConnector1">
            <a:avLst/>
          </a:prstGeom>
          <a:noFill/>
          <a:ln cap="flat" cmpd="sng" w="15875">
            <a:solidFill>
              <a:srgbClr val="5C4800"/>
            </a:solidFill>
            <a:prstDash val="dash"/>
            <a:miter lim="800000"/>
            <a:headEnd len="sm" w="sm" type="none"/>
            <a:tailEnd len="sm" w="sm" type="none"/>
          </a:ln>
        </p:spPr>
      </p:cxnSp>
      <p:sp>
        <p:nvSpPr>
          <p:cNvPr id="851" name="Google Shape;851;g3d0ff934628_0_0"/>
          <p:cNvSpPr txBox="1"/>
          <p:nvPr/>
        </p:nvSpPr>
        <p:spPr>
          <a:xfrm>
            <a:off x="3013300" y="855875"/>
            <a:ext cx="3362400" cy="8031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ja-JP" sz="2400">
                <a:solidFill>
                  <a:srgbClr val="5C4900"/>
                </a:solidFill>
                <a:latin typeface="Noto Sans JP"/>
                <a:ea typeface="Noto Sans JP"/>
                <a:cs typeface="Noto Sans JP"/>
                <a:sym typeface="Noto Sans JP"/>
              </a:rPr>
              <a:t>身近なまちの施設に</a:t>
            </a:r>
            <a:endParaRPr b="1">
              <a:latin typeface="Noto Sans JP"/>
              <a:ea typeface="Noto Sans JP"/>
              <a:cs typeface="Noto Sans JP"/>
              <a:sym typeface="Noto Sans JP"/>
            </a:endParaRPr>
          </a:p>
          <a:p>
            <a:pPr indent="0" lvl="0" marL="0" marR="0" rtl="0" algn="ctr">
              <a:spcBef>
                <a:spcPts val="500"/>
              </a:spcBef>
              <a:spcAft>
                <a:spcPts val="0"/>
              </a:spcAft>
              <a:buNone/>
            </a:pPr>
            <a:r>
              <a:rPr b="1" lang="ja-JP" sz="2400">
                <a:solidFill>
                  <a:srgbClr val="5C4900"/>
                </a:solidFill>
                <a:latin typeface="Noto Sans JP"/>
                <a:ea typeface="Noto Sans JP"/>
                <a:cs typeface="Noto Sans JP"/>
                <a:sym typeface="Noto Sans JP"/>
              </a:rPr>
              <a:t>税金が使われています。</a:t>
            </a:r>
            <a:endParaRPr b="1">
              <a:latin typeface="Noto Sans JP"/>
              <a:ea typeface="Noto Sans JP"/>
              <a:cs typeface="Noto Sans JP"/>
              <a:sym typeface="Noto Sans JP"/>
            </a:endParaRPr>
          </a:p>
        </p:txBody>
      </p:sp>
      <p:pic>
        <p:nvPicPr>
          <p:cNvPr id="852" name="Google Shape;852;g3d0ff934628_0_0"/>
          <p:cNvPicPr preferRelativeResize="0"/>
          <p:nvPr/>
        </p:nvPicPr>
        <p:blipFill rotWithShape="1">
          <a:blip r:embed="rId7">
            <a:alphaModFix/>
          </a:blip>
          <a:srcRect b="0" l="0" r="0" t="0"/>
          <a:stretch/>
        </p:blipFill>
        <p:spPr>
          <a:xfrm>
            <a:off x="5705635" y="3902513"/>
            <a:ext cx="311872" cy="404278"/>
          </a:xfrm>
          <a:prstGeom prst="rect">
            <a:avLst/>
          </a:prstGeom>
          <a:noFill/>
          <a:ln>
            <a:noFill/>
          </a:ln>
        </p:spPr>
      </p:pic>
      <p:cxnSp>
        <p:nvCxnSpPr>
          <p:cNvPr id="853" name="Google Shape;853;g3d0ff934628_0_0"/>
          <p:cNvCxnSpPr/>
          <p:nvPr/>
        </p:nvCxnSpPr>
        <p:spPr>
          <a:xfrm flipH="1" rot="10800000">
            <a:off x="5360848" y="3288151"/>
            <a:ext cx="855300" cy="8700"/>
          </a:xfrm>
          <a:prstGeom prst="straightConnector1">
            <a:avLst/>
          </a:prstGeom>
          <a:noFill/>
          <a:ln cap="flat" cmpd="sng" w="15875">
            <a:solidFill>
              <a:srgbClr val="5C4800"/>
            </a:solidFill>
            <a:prstDash val="dash"/>
            <a:miter lim="800000"/>
            <a:headEnd len="sm" w="sm" type="none"/>
            <a:tailEnd len="sm" w="sm" type="none"/>
          </a:ln>
        </p:spPr>
      </p:cxnSp>
      <p:pic>
        <p:nvPicPr>
          <p:cNvPr id="854" name="Google Shape;854;g3d0ff934628_0_0"/>
          <p:cNvPicPr preferRelativeResize="0"/>
          <p:nvPr/>
        </p:nvPicPr>
        <p:blipFill rotWithShape="1">
          <a:blip r:embed="rId7">
            <a:alphaModFix/>
          </a:blip>
          <a:srcRect b="0" l="0" r="0" t="0"/>
          <a:stretch/>
        </p:blipFill>
        <p:spPr>
          <a:xfrm>
            <a:off x="4583240" y="1840222"/>
            <a:ext cx="311872" cy="404278"/>
          </a:xfrm>
          <a:prstGeom prst="rect">
            <a:avLst/>
          </a:prstGeom>
          <a:noFill/>
          <a:ln>
            <a:noFill/>
          </a:ln>
        </p:spPr>
      </p:pic>
      <p:pic>
        <p:nvPicPr>
          <p:cNvPr id="855" name="Google Shape;855;g3d0ff934628_0_0"/>
          <p:cNvPicPr preferRelativeResize="0"/>
          <p:nvPr/>
        </p:nvPicPr>
        <p:blipFill rotWithShape="1">
          <a:blip r:embed="rId7">
            <a:alphaModFix/>
          </a:blip>
          <a:srcRect b="0" l="0" r="0" t="0"/>
          <a:stretch/>
        </p:blipFill>
        <p:spPr>
          <a:xfrm>
            <a:off x="5204912" y="2929518"/>
            <a:ext cx="311872" cy="404278"/>
          </a:xfrm>
          <a:prstGeom prst="rect">
            <a:avLst/>
          </a:prstGeom>
          <a:noFill/>
          <a:ln>
            <a:noFill/>
          </a:ln>
        </p:spPr>
      </p:pic>
      <p:sp>
        <p:nvSpPr>
          <p:cNvPr id="856" name="Google Shape;856;g3d0ff934628_0_0"/>
          <p:cNvSpPr/>
          <p:nvPr/>
        </p:nvSpPr>
        <p:spPr>
          <a:xfrm>
            <a:off x="7324437" y="847350"/>
            <a:ext cx="1819500" cy="170400"/>
          </a:xfrm>
          <a:prstGeom prst="roundRect">
            <a:avLst>
              <a:gd fmla="val 16667" name="adj"/>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lang="ja-JP" sz="1000">
                <a:solidFill>
                  <a:schemeClr val="dk1"/>
                </a:solidFill>
                <a:latin typeface="Noto Sans JP"/>
                <a:ea typeface="Noto Sans JP"/>
                <a:cs typeface="Noto Sans JP"/>
                <a:sym typeface="Noto Sans JP"/>
              </a:rPr>
              <a:t>※〇〇市は所在地を表します。</a:t>
            </a:r>
            <a:endParaRPr sz="1000">
              <a:solidFill>
                <a:schemeClr val="dk1"/>
              </a:solidFill>
              <a:latin typeface="Noto Sans JP"/>
              <a:ea typeface="Noto Sans JP"/>
              <a:cs typeface="Noto Sans JP"/>
              <a:sym typeface="Noto Sans JP"/>
            </a:endParaRPr>
          </a:p>
        </p:txBody>
      </p:sp>
      <p:pic>
        <p:nvPicPr>
          <p:cNvPr descr="建物の前の広場にいる人&#10;&#10;AI 生成コンテンツは誤りを含む可能性があります。" id="857" name="Google Shape;857;g3d0ff934628_0_0"/>
          <p:cNvPicPr preferRelativeResize="0"/>
          <p:nvPr/>
        </p:nvPicPr>
        <p:blipFill rotWithShape="1">
          <a:blip r:embed="rId8">
            <a:alphaModFix/>
          </a:blip>
          <a:srcRect b="0" l="0" r="0" t="0"/>
          <a:stretch/>
        </p:blipFill>
        <p:spPr>
          <a:xfrm>
            <a:off x="6072862" y="1901263"/>
            <a:ext cx="2874300" cy="1917300"/>
          </a:xfrm>
          <a:prstGeom prst="ellipse">
            <a:avLst/>
          </a:prstGeom>
          <a:noFill/>
          <a:ln>
            <a:noFill/>
          </a:ln>
        </p:spPr>
      </p:pic>
      <p:pic>
        <p:nvPicPr>
          <p:cNvPr descr="建物の前の道路を走るトラック&#10;&#10;AI 生成コンテンツは誤りを含む可能性があります。" id="858" name="Google Shape;858;g3d0ff934628_0_0"/>
          <p:cNvPicPr preferRelativeResize="0"/>
          <p:nvPr/>
        </p:nvPicPr>
        <p:blipFill rotWithShape="1">
          <a:blip r:embed="rId9">
            <a:alphaModFix/>
          </a:blip>
          <a:srcRect b="0" l="0" r="0" t="0"/>
          <a:stretch/>
        </p:blipFill>
        <p:spPr>
          <a:xfrm>
            <a:off x="389061" y="4176162"/>
            <a:ext cx="3282900" cy="1193100"/>
          </a:xfrm>
          <a:prstGeom prst="ellipse">
            <a:avLst/>
          </a:prstGeom>
          <a:noFill/>
          <a:ln>
            <a:noFill/>
          </a:ln>
        </p:spPr>
      </p:pic>
      <p:grpSp>
        <p:nvGrpSpPr>
          <p:cNvPr id="859" name="Google Shape;859;g3d0ff934628_0_0"/>
          <p:cNvGrpSpPr/>
          <p:nvPr/>
        </p:nvGrpSpPr>
        <p:grpSpPr>
          <a:xfrm>
            <a:off x="6267087" y="1519136"/>
            <a:ext cx="753000" cy="642300"/>
            <a:chOff x="415356" y="1428021"/>
            <a:chExt cx="753000" cy="642300"/>
          </a:xfrm>
        </p:grpSpPr>
        <p:sp>
          <p:nvSpPr>
            <p:cNvPr id="860" name="Google Shape;860;g3d0ff934628_0_0"/>
            <p:cNvSpPr/>
            <p:nvPr/>
          </p:nvSpPr>
          <p:spPr>
            <a:xfrm>
              <a:off x="464801" y="1428021"/>
              <a:ext cx="654000" cy="642300"/>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61" name="Google Shape;861;g3d0ff934628_0_0"/>
            <p:cNvSpPr txBox="1"/>
            <p:nvPr/>
          </p:nvSpPr>
          <p:spPr>
            <a:xfrm>
              <a:off x="415356" y="1601593"/>
              <a:ext cx="753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Noto Sans JP"/>
                  <a:ea typeface="Noto Sans JP"/>
                  <a:cs typeface="Noto Sans JP"/>
                  <a:sym typeface="Noto Sans JP"/>
                </a:rPr>
                <a:t>大分市</a:t>
              </a:r>
              <a:endParaRPr>
                <a:latin typeface="Noto Sans JP"/>
                <a:ea typeface="Noto Sans JP"/>
                <a:cs typeface="Noto Sans JP"/>
                <a:sym typeface="Noto Sans JP"/>
              </a:endParaRPr>
            </a:p>
          </p:txBody>
        </p:sp>
      </p:grpSp>
      <p:grpSp>
        <p:nvGrpSpPr>
          <p:cNvPr id="862" name="Google Shape;862;g3d0ff934628_0_0"/>
          <p:cNvGrpSpPr/>
          <p:nvPr/>
        </p:nvGrpSpPr>
        <p:grpSpPr>
          <a:xfrm>
            <a:off x="399844" y="3718145"/>
            <a:ext cx="753000" cy="642300"/>
            <a:chOff x="228399" y="3797474"/>
            <a:chExt cx="753000" cy="642300"/>
          </a:xfrm>
        </p:grpSpPr>
        <p:sp>
          <p:nvSpPr>
            <p:cNvPr id="863" name="Google Shape;863;g3d0ff934628_0_0"/>
            <p:cNvSpPr/>
            <p:nvPr/>
          </p:nvSpPr>
          <p:spPr>
            <a:xfrm>
              <a:off x="277844" y="3797474"/>
              <a:ext cx="654000" cy="642300"/>
            </a:xfrm>
            <a:prstGeom prst="ellipse">
              <a:avLst/>
            </a:prstGeom>
            <a:solidFill>
              <a:srgbClr val="5C4900"/>
            </a:solidFill>
            <a:ln cap="flat" cmpd="sng" w="254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000">
                <a:solidFill>
                  <a:schemeClr val="lt1"/>
                </a:solidFill>
                <a:latin typeface="Arial"/>
                <a:ea typeface="Arial"/>
                <a:cs typeface="Arial"/>
                <a:sym typeface="Arial"/>
              </a:endParaRPr>
            </a:p>
          </p:txBody>
        </p:sp>
        <p:sp>
          <p:nvSpPr>
            <p:cNvPr id="864" name="Google Shape;864;g3d0ff934628_0_0"/>
            <p:cNvSpPr txBox="1"/>
            <p:nvPr/>
          </p:nvSpPr>
          <p:spPr>
            <a:xfrm>
              <a:off x="228399" y="3970222"/>
              <a:ext cx="753000" cy="246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ja-JP" sz="1000">
                  <a:solidFill>
                    <a:schemeClr val="lt1"/>
                  </a:solidFill>
                  <a:latin typeface="Arial"/>
                  <a:ea typeface="Arial"/>
                  <a:cs typeface="Arial"/>
                  <a:sym typeface="Arial"/>
                </a:rPr>
                <a:t>佐伯市</a:t>
              </a:r>
              <a:endParaRPr/>
            </a:p>
          </p:txBody>
        </p:sp>
      </p:grpSp>
      <p:sp>
        <p:nvSpPr>
          <p:cNvPr id="865" name="Google Shape;865;g3d0ff934628_0_0"/>
          <p:cNvSpPr/>
          <p:nvPr/>
        </p:nvSpPr>
        <p:spPr>
          <a:xfrm>
            <a:off x="1103377" y="5333082"/>
            <a:ext cx="2117700" cy="334800"/>
          </a:xfrm>
          <a:prstGeom prst="roundRect">
            <a:avLst>
              <a:gd fmla="val 50000" name="adj"/>
            </a:avLst>
          </a:prstGeom>
          <a:solidFill>
            <a:srgbClr val="F56C62"/>
          </a:solidFill>
          <a:ln cap="flat" cmpd="sng" w="25400">
            <a:solidFill>
              <a:schemeClr val="lt1"/>
            </a:solidFill>
            <a:prstDash val="solid"/>
            <a:miter lim="800000"/>
            <a:headEnd len="sm" w="sm" type="none"/>
            <a:tailEnd len="sm" w="sm" type="none"/>
          </a:ln>
        </p:spPr>
        <p:txBody>
          <a:bodyPr anchorCtr="0" anchor="ctr" bIns="18000" lIns="0" spcFirstLastPara="1" rIns="0" wrap="square" tIns="0">
            <a:noAutofit/>
          </a:bodyPr>
          <a:lstStyle/>
          <a:p>
            <a:pPr indent="0" lvl="0" marL="0" marR="0" rtl="0" algn="ctr">
              <a:spcBef>
                <a:spcPts val="0"/>
              </a:spcBef>
              <a:spcAft>
                <a:spcPts val="0"/>
              </a:spcAft>
              <a:buNone/>
            </a:pPr>
            <a:r>
              <a:rPr lang="ja-JP" sz="1400">
                <a:solidFill>
                  <a:schemeClr val="lt1"/>
                </a:solidFill>
                <a:latin typeface="Noto Sans JP"/>
                <a:ea typeface="Noto Sans JP"/>
                <a:cs typeface="Noto Sans JP"/>
                <a:sym typeface="Noto Sans JP"/>
              </a:rPr>
              <a:t>佐伯市消防本部</a:t>
            </a:r>
            <a:endParaRPr sz="1400">
              <a:solidFill>
                <a:schemeClr val="lt1"/>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52"/>
                                        </p:tgtEl>
                                        <p:attrNameLst>
                                          <p:attrName>style.visibility</p:attrName>
                                        </p:attrNameLst>
                                      </p:cBhvr>
                                      <p:to>
                                        <p:strVal val="visible"/>
                                      </p:to>
                                    </p:set>
                                    <p:animEffect filter="fade" transition="in">
                                      <p:cBhvr>
                                        <p:cTn dur="500"/>
                                        <p:tgtEl>
                                          <p:spTgt spid="852"/>
                                        </p:tgtEl>
                                      </p:cBhvr>
                                    </p:animEffect>
                                  </p:childTnLst>
                                </p:cTn>
                              </p:par>
                              <p:par>
                                <p:cTn fill="hold" nodeType="withEffect" presetClass="entr" presetID="10" presetSubtype="0">
                                  <p:stCondLst>
                                    <p:cond delay="0"/>
                                  </p:stCondLst>
                                  <p:childTnLst>
                                    <p:set>
                                      <p:cBhvr>
                                        <p:cTn dur="1" fill="hold">
                                          <p:stCondLst>
                                            <p:cond delay="0"/>
                                          </p:stCondLst>
                                        </p:cTn>
                                        <p:tgtEl>
                                          <p:spTgt spid="854"/>
                                        </p:tgtEl>
                                        <p:attrNameLst>
                                          <p:attrName>style.visibility</p:attrName>
                                        </p:attrNameLst>
                                      </p:cBhvr>
                                      <p:to>
                                        <p:strVal val="visible"/>
                                      </p:to>
                                    </p:set>
                                    <p:animEffect filter="fade" transition="in">
                                      <p:cBhvr>
                                        <p:cTn dur="500"/>
                                        <p:tgtEl>
                                          <p:spTgt spid="854"/>
                                        </p:tgtEl>
                                      </p:cBhvr>
                                    </p:animEffect>
                                  </p:childTnLst>
                                </p:cTn>
                              </p:par>
                              <p:par>
                                <p:cTn fill="hold" nodeType="withEffect" presetClass="entr" presetID="10" presetSubtype="0">
                                  <p:stCondLst>
                                    <p:cond delay="0"/>
                                  </p:stCondLst>
                                  <p:childTnLst>
                                    <p:set>
                                      <p:cBhvr>
                                        <p:cTn dur="1" fill="hold">
                                          <p:stCondLst>
                                            <p:cond delay="0"/>
                                          </p:stCondLst>
                                        </p:cTn>
                                        <p:tgtEl>
                                          <p:spTgt spid="855"/>
                                        </p:tgtEl>
                                        <p:attrNameLst>
                                          <p:attrName>style.visibility</p:attrName>
                                        </p:attrNameLst>
                                      </p:cBhvr>
                                      <p:to>
                                        <p:strVal val="visible"/>
                                      </p:to>
                                    </p:set>
                                    <p:animEffect filter="fade" transition="in">
                                      <p:cBhvr>
                                        <p:cTn dur="500"/>
                                        <p:tgtEl>
                                          <p:spTgt spid="855"/>
                                        </p:tgtEl>
                                      </p:cBhvr>
                                    </p:animEffect>
                                  </p:childTnLst>
                                </p:cTn>
                              </p:par>
                              <p:par>
                                <p:cTn fill="hold" nodeType="withEffect" presetClass="entr" presetID="10" presetSubtype="0">
                                  <p:stCondLst>
                                    <p:cond delay="0"/>
                                  </p:stCondLst>
                                  <p:childTnLst>
                                    <p:set>
                                      <p:cBhvr>
                                        <p:cTn dur="1" fill="hold">
                                          <p:stCondLst>
                                            <p:cond delay="0"/>
                                          </p:stCondLst>
                                        </p:cTn>
                                        <p:tgtEl>
                                          <p:spTgt spid="859"/>
                                        </p:tgtEl>
                                        <p:attrNameLst>
                                          <p:attrName>style.visibility</p:attrName>
                                        </p:attrNameLst>
                                      </p:cBhvr>
                                      <p:to>
                                        <p:strVal val="visible"/>
                                      </p:to>
                                    </p:set>
                                    <p:animEffect filter="fade" transition="in">
                                      <p:cBhvr>
                                        <p:cTn dur="500"/>
                                        <p:tgtEl>
                                          <p:spTgt spid="859"/>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par>
                                <p:cTn fill="hold" nodeType="with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500"/>
                                        <p:tgtEl>
                                          <p:spTgt spid="865"/>
                                        </p:tgtEl>
                                      </p:cBhvr>
                                    </p:animEffect>
                                  </p:childTnLst>
                                </p:cTn>
                              </p:par>
                              <p:par>
                                <p:cTn fill="hold" nodeType="withEffect" presetClass="entr" presetID="10" presetSubtype="0">
                                  <p:stCondLst>
                                    <p:cond delay="0"/>
                                  </p:stCondLst>
                                  <p:childTnLst>
                                    <p:set>
                                      <p:cBhvr>
                                        <p:cTn dur="1" fill="hold">
                                          <p:stCondLst>
                                            <p:cond delay="0"/>
                                          </p:stCondLst>
                                        </p:cTn>
                                        <p:tgtEl>
                                          <p:spTgt spid="847"/>
                                        </p:tgtEl>
                                        <p:attrNameLst>
                                          <p:attrName>style.visibility</p:attrName>
                                        </p:attrNameLst>
                                      </p:cBhvr>
                                      <p:to>
                                        <p:strVal val="visible"/>
                                      </p:to>
                                    </p:set>
                                    <p:animEffect filter="fade" transition="in">
                                      <p:cBhvr>
                                        <p:cTn dur="500"/>
                                        <p:tgtEl>
                                          <p:spTgt spid="847"/>
                                        </p:tgtEl>
                                      </p:cBhvr>
                                    </p:animEffect>
                                  </p:childTnLst>
                                </p:cTn>
                              </p:par>
                              <p:par>
                                <p:cTn fill="hold" nodeType="withEffect" presetClass="entr" presetID="10" presetSubtype="0">
                                  <p:stCondLst>
                                    <p:cond delay="0"/>
                                  </p:stCondLst>
                                  <p:childTnLst>
                                    <p:set>
                                      <p:cBhvr>
                                        <p:cTn dur="1" fill="hold">
                                          <p:stCondLst>
                                            <p:cond delay="0"/>
                                          </p:stCondLst>
                                        </p:cTn>
                                        <p:tgtEl>
                                          <p:spTgt spid="844"/>
                                        </p:tgtEl>
                                        <p:attrNameLst>
                                          <p:attrName>style.visibility</p:attrName>
                                        </p:attrNameLst>
                                      </p:cBhvr>
                                      <p:to>
                                        <p:strVal val="visible"/>
                                      </p:to>
                                    </p:set>
                                    <p:animEffect filter="fade" transition="in">
                                      <p:cBhvr>
                                        <p:cTn dur="500"/>
                                        <p:tgtEl>
                                          <p:spTgt spid="844"/>
                                        </p:tgtEl>
                                      </p:cBhvr>
                                    </p:animEffect>
                                  </p:childTnLst>
                                </p:cTn>
                              </p:par>
                              <p:par>
                                <p:cTn fill="hold" nodeType="withEffect" presetClass="entr" presetID="10" presetSubtype="0">
                                  <p:stCondLst>
                                    <p:cond delay="0"/>
                                  </p:stCondLst>
                                  <p:childTnLst>
                                    <p:set>
                                      <p:cBhvr>
                                        <p:cTn dur="1" fill="hold">
                                          <p:stCondLst>
                                            <p:cond delay="0"/>
                                          </p:stCondLst>
                                        </p:cTn>
                                        <p:tgtEl>
                                          <p:spTgt spid="862"/>
                                        </p:tgtEl>
                                        <p:attrNameLst>
                                          <p:attrName>style.visibility</p:attrName>
                                        </p:attrNameLst>
                                      </p:cBhvr>
                                      <p:to>
                                        <p:strVal val="visible"/>
                                      </p:to>
                                    </p:set>
                                    <p:animEffect filter="fade" transition="in">
                                      <p:cBhvr>
                                        <p:cTn dur="500"/>
                                        <p:tgtEl>
                                          <p:spTgt spid="862"/>
                                        </p:tgtEl>
                                      </p:cBhvr>
                                    </p:animEffect>
                                  </p:childTnLst>
                                </p:cTn>
                              </p:par>
                              <p:par>
                                <p:cTn fill="hold" nodeType="withEffect" presetClass="entr" presetID="10" presetSubtype="0">
                                  <p:stCondLst>
                                    <p:cond delay="0"/>
                                  </p:stCondLst>
                                  <p:childTnLst>
                                    <p:set>
                                      <p:cBhvr>
                                        <p:cTn dur="1" fill="hold">
                                          <p:stCondLst>
                                            <p:cond delay="0"/>
                                          </p:stCondLst>
                                        </p:cTn>
                                        <p:tgtEl>
                                          <p:spTgt spid="853"/>
                                        </p:tgtEl>
                                        <p:attrNameLst>
                                          <p:attrName>style.visibility</p:attrName>
                                        </p:attrNameLst>
                                      </p:cBhvr>
                                      <p:to>
                                        <p:strVal val="visible"/>
                                      </p:to>
                                    </p:set>
                                    <p:animEffect filter="fade" transition="in">
                                      <p:cBhvr>
                                        <p:cTn dur="500"/>
                                        <p:tgtEl>
                                          <p:spTgt spid="8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9"/>
                                        </p:tgtEl>
                                        <p:attrNameLst>
                                          <p:attrName>style.visibility</p:attrName>
                                        </p:attrNameLst>
                                      </p:cBhvr>
                                      <p:to>
                                        <p:strVal val="visible"/>
                                      </p:to>
                                    </p:set>
                                    <p:animEffect filter="fade" transition="in">
                                      <p:cBhvr>
                                        <p:cTn dur="500"/>
                                        <p:tgtEl>
                                          <p:spTgt spid="83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pic>
        <p:nvPicPr>
          <p:cNvPr descr="挿絵 が含まれている画像&#10;&#10;自動的に生成された説明" id="870" name="Google Shape;870;p14"/>
          <p:cNvPicPr preferRelativeResize="0"/>
          <p:nvPr/>
        </p:nvPicPr>
        <p:blipFill rotWithShape="1">
          <a:blip r:embed="rId3">
            <a:alphaModFix/>
          </a:blip>
          <a:srcRect b="0" l="0" r="0" t="0"/>
          <a:stretch/>
        </p:blipFill>
        <p:spPr>
          <a:xfrm>
            <a:off x="7479986" y="549780"/>
            <a:ext cx="1588163" cy="1645611"/>
          </a:xfrm>
          <a:prstGeom prst="rect">
            <a:avLst/>
          </a:prstGeom>
          <a:noFill/>
          <a:ln>
            <a:noFill/>
          </a:ln>
        </p:spPr>
      </p:pic>
      <p:sp>
        <p:nvSpPr>
          <p:cNvPr id="871" name="Google Shape;871;p1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ja-JP"/>
              <a:t>‹#›</a:t>
            </a:fld>
            <a:endParaRPr/>
          </a:p>
        </p:txBody>
      </p:sp>
      <p:sp>
        <p:nvSpPr>
          <p:cNvPr id="872" name="Google Shape;872;p14"/>
          <p:cNvSpPr txBox="1"/>
          <p:nvPr/>
        </p:nvSpPr>
        <p:spPr>
          <a:xfrm>
            <a:off x="843129" y="75788"/>
            <a:ext cx="34677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税金は大切なもの</a:t>
            </a:r>
            <a:endParaRPr b="1" i="0" sz="1400" u="none" cap="none" strike="noStrike">
              <a:solidFill>
                <a:srgbClr val="000000"/>
              </a:solidFill>
              <a:latin typeface="Arial"/>
              <a:ea typeface="Arial"/>
              <a:cs typeface="Arial"/>
              <a:sym typeface="Arial"/>
            </a:endParaRPr>
          </a:p>
        </p:txBody>
      </p:sp>
      <p:sp>
        <p:nvSpPr>
          <p:cNvPr id="873" name="Google Shape;873;p14"/>
          <p:cNvSpPr/>
          <p:nvPr/>
        </p:nvSpPr>
        <p:spPr>
          <a:xfrm>
            <a:off x="188489" y="957023"/>
            <a:ext cx="8776123" cy="2386166"/>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EE7612"/>
              </a:buClr>
              <a:buSzPts val="3000"/>
              <a:buFont typeface="Noto Sans JP"/>
              <a:buNone/>
            </a:pPr>
            <a:r>
              <a:rPr b="1" i="0" lang="ja-JP" sz="3000" u="none" cap="none" strike="noStrike">
                <a:solidFill>
                  <a:srgbClr val="EE7612"/>
                </a:solidFill>
                <a:latin typeface="Noto Sans JP"/>
                <a:ea typeface="Noto Sans JP"/>
                <a:cs typeface="Noto Sans JP"/>
                <a:sym typeface="Noto Sans JP"/>
              </a:rPr>
              <a:t>納税は国民の義務</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Noto Sans JP"/>
              <a:buNone/>
            </a:pPr>
            <a:r>
              <a:rPr b="0" i="0" lang="ja-JP" sz="1800" u="none" cap="none" strike="noStrike">
                <a:solidFill>
                  <a:srgbClr val="000000"/>
                </a:solidFill>
                <a:latin typeface="Noto Sans JP"/>
                <a:ea typeface="Noto Sans JP"/>
                <a:cs typeface="Noto Sans JP"/>
                <a:sym typeface="Noto Sans JP"/>
              </a:rPr>
              <a:t>税金がないと、わたしたちの生活は成り立たなくなります。</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800"/>
              <a:buFont typeface="Noto Sans JP"/>
              <a:buNone/>
            </a:pPr>
            <a:r>
              <a:rPr b="0" i="0" lang="ja-JP" sz="1800" u="none" cap="none" strike="noStrike">
                <a:solidFill>
                  <a:srgbClr val="000000"/>
                </a:solidFill>
                <a:latin typeface="Noto Sans JP"/>
                <a:ea typeface="Noto Sans JP"/>
                <a:cs typeface="Noto Sans JP"/>
                <a:sym typeface="Noto Sans JP"/>
              </a:rPr>
              <a:t>税金は、社会の一員として暮らしていくために支払わなければならない</a:t>
            </a:r>
            <a:endParaRPr b="0" i="0" sz="1800" u="none" cap="none" strike="noStrike">
              <a:solidFill>
                <a:srgbClr val="000000"/>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FF0000"/>
              </a:buClr>
              <a:buSzPts val="2000"/>
              <a:buFont typeface="Noto Sans JP"/>
              <a:buNone/>
            </a:pPr>
            <a:r>
              <a:rPr b="1" i="0" lang="ja-JP" sz="2000" u="none" cap="none" strike="noStrike">
                <a:solidFill>
                  <a:srgbClr val="FF0000"/>
                </a:solidFill>
                <a:latin typeface="Noto Sans JP"/>
                <a:ea typeface="Noto Sans JP"/>
                <a:cs typeface="Noto Sans JP"/>
                <a:sym typeface="Noto Sans JP"/>
              </a:rPr>
              <a:t>会費</a:t>
            </a:r>
            <a:r>
              <a:rPr b="0" i="0" lang="ja-JP" sz="1800" u="none" cap="none" strike="noStrike">
                <a:solidFill>
                  <a:srgbClr val="000000"/>
                </a:solidFill>
                <a:latin typeface="Noto Sans JP"/>
                <a:ea typeface="Noto Sans JP"/>
                <a:cs typeface="Noto Sans JP"/>
                <a:sym typeface="Noto Sans JP"/>
              </a:rPr>
              <a:t>のようなものです。税金を納めることは、</a:t>
            </a:r>
            <a:r>
              <a:rPr b="0" i="0" lang="ja-JP" sz="1800" u="sng" cap="none" strike="noStrike">
                <a:solidFill>
                  <a:srgbClr val="000000"/>
                </a:solidFill>
                <a:latin typeface="Noto Sans JP"/>
                <a:ea typeface="Noto Sans JP"/>
                <a:cs typeface="Noto Sans JP"/>
                <a:sym typeface="Noto Sans JP"/>
              </a:rPr>
              <a:t>国民の義務として憲法に定められています</a:t>
            </a:r>
            <a:r>
              <a:rPr b="0" i="0" lang="ja-JP" sz="1800" u="none" cap="none" strike="noStrike">
                <a:solidFill>
                  <a:srgbClr val="000000"/>
                </a:solidFill>
                <a:latin typeface="Noto Sans JP"/>
                <a:ea typeface="Noto Sans JP"/>
                <a:cs typeface="Noto Sans JP"/>
                <a:sym typeface="Noto Sans JP"/>
              </a:rPr>
              <a:t>。</a:t>
            </a:r>
            <a:endParaRPr b="0" i="0" sz="1400" u="none" cap="none" strike="noStrike">
              <a:solidFill>
                <a:srgbClr val="000000"/>
              </a:solidFill>
              <a:latin typeface="Arial"/>
              <a:ea typeface="Arial"/>
              <a:cs typeface="Arial"/>
              <a:sym typeface="Arial"/>
            </a:endParaRPr>
          </a:p>
          <a:p>
            <a:pPr indent="0" lvl="0" marL="0" marR="0" rtl="0" algn="l">
              <a:lnSpc>
                <a:spcPct val="123000"/>
              </a:lnSpc>
              <a:spcBef>
                <a:spcPts val="0"/>
              </a:spcBef>
              <a:spcAft>
                <a:spcPts val="0"/>
              </a:spcAft>
              <a:buClr>
                <a:schemeClr val="dk1"/>
              </a:buClr>
              <a:buSzPts val="1700"/>
              <a:buFont typeface="Times"/>
              <a:buNone/>
            </a:pPr>
            <a:r>
              <a:t/>
            </a:r>
            <a:endParaRPr b="0" i="0" sz="1700" u="none" cap="none" strike="noStrike">
              <a:solidFill>
                <a:srgbClr val="000000"/>
              </a:solidFill>
              <a:latin typeface="Noto Sans JP"/>
              <a:ea typeface="Noto Sans JP"/>
              <a:cs typeface="Noto Sans JP"/>
              <a:sym typeface="Noto Sans JP"/>
            </a:endParaRPr>
          </a:p>
        </p:txBody>
      </p:sp>
      <p:pic>
        <p:nvPicPr>
          <p:cNvPr id="874" name="Google Shape;874;p14"/>
          <p:cNvPicPr preferRelativeResize="0"/>
          <p:nvPr/>
        </p:nvPicPr>
        <p:blipFill rotWithShape="1">
          <a:blip r:embed="rId4">
            <a:alphaModFix/>
          </a:blip>
          <a:srcRect b="0" l="0" r="0" t="0"/>
          <a:stretch/>
        </p:blipFill>
        <p:spPr>
          <a:xfrm flipH="1">
            <a:off x="7356040" y="4219273"/>
            <a:ext cx="829622" cy="2307922"/>
          </a:xfrm>
          <a:prstGeom prst="rect">
            <a:avLst/>
          </a:prstGeom>
          <a:noFill/>
          <a:ln>
            <a:noFill/>
          </a:ln>
        </p:spPr>
      </p:pic>
      <p:pic>
        <p:nvPicPr>
          <p:cNvPr descr="人形, おもちゃ, 挿絵 が含まれている画像&#10;&#10;自動的に生成された説明" id="875" name="Google Shape;875;p14"/>
          <p:cNvPicPr preferRelativeResize="0"/>
          <p:nvPr/>
        </p:nvPicPr>
        <p:blipFill rotWithShape="1">
          <a:blip r:embed="rId5">
            <a:alphaModFix/>
          </a:blip>
          <a:srcRect b="0" l="0" r="0" t="0"/>
          <a:stretch/>
        </p:blipFill>
        <p:spPr>
          <a:xfrm>
            <a:off x="1013186" y="4507376"/>
            <a:ext cx="947917" cy="2115012"/>
          </a:xfrm>
          <a:prstGeom prst="rect">
            <a:avLst/>
          </a:prstGeom>
          <a:noFill/>
          <a:ln>
            <a:noFill/>
          </a:ln>
        </p:spPr>
      </p:pic>
      <p:grpSp>
        <p:nvGrpSpPr>
          <p:cNvPr id="876" name="Google Shape;876;p14"/>
          <p:cNvGrpSpPr/>
          <p:nvPr/>
        </p:nvGrpSpPr>
        <p:grpSpPr>
          <a:xfrm>
            <a:off x="1941955" y="4390869"/>
            <a:ext cx="2067782" cy="1325352"/>
            <a:chOff x="2393317" y="4269449"/>
            <a:chExt cx="2002500" cy="966000"/>
          </a:xfrm>
        </p:grpSpPr>
        <p:sp>
          <p:nvSpPr>
            <p:cNvPr id="877" name="Google Shape;877;p14"/>
            <p:cNvSpPr/>
            <p:nvPr/>
          </p:nvSpPr>
          <p:spPr>
            <a:xfrm>
              <a:off x="2393317" y="4269449"/>
              <a:ext cx="2002500" cy="966000"/>
            </a:xfrm>
            <a:prstGeom prst="wedgeEllipseCallout">
              <a:avLst>
                <a:gd fmla="val -46982" name="adj1"/>
                <a:gd fmla="val 48074"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78" name="Google Shape;878;p14"/>
            <p:cNvSpPr txBox="1"/>
            <p:nvPr/>
          </p:nvSpPr>
          <p:spPr>
            <a:xfrm>
              <a:off x="2499010" y="4479450"/>
              <a:ext cx="1791000" cy="605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税金がなぜ必要か</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もう一度考えて</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みよう</a:t>
              </a:r>
              <a:endParaRPr b="0" i="0" sz="1400" u="none" cap="none" strike="noStrike">
                <a:solidFill>
                  <a:srgbClr val="000000"/>
                </a:solidFill>
                <a:latin typeface="Arial"/>
                <a:ea typeface="Arial"/>
                <a:cs typeface="Arial"/>
                <a:sym typeface="Arial"/>
              </a:endParaRPr>
            </a:p>
          </p:txBody>
        </p:sp>
      </p:grpSp>
      <p:grpSp>
        <p:nvGrpSpPr>
          <p:cNvPr id="879" name="Google Shape;879;p14"/>
          <p:cNvGrpSpPr/>
          <p:nvPr/>
        </p:nvGrpSpPr>
        <p:grpSpPr>
          <a:xfrm>
            <a:off x="4313433" y="4261267"/>
            <a:ext cx="2891863" cy="1304326"/>
            <a:chOff x="4617976" y="4054748"/>
            <a:chExt cx="2230687" cy="1325400"/>
          </a:xfrm>
        </p:grpSpPr>
        <p:sp>
          <p:nvSpPr>
            <p:cNvPr id="880" name="Google Shape;880;p14"/>
            <p:cNvSpPr/>
            <p:nvPr/>
          </p:nvSpPr>
          <p:spPr>
            <a:xfrm>
              <a:off x="4617976" y="4054748"/>
              <a:ext cx="2132700" cy="1325400"/>
            </a:xfrm>
            <a:prstGeom prst="wedgeEllipseCallout">
              <a:avLst>
                <a:gd fmla="val 52207" name="adj1"/>
                <a:gd fmla="val 35937" name="adj2"/>
              </a:avLst>
            </a:prstGeom>
            <a:solidFill>
              <a:schemeClr val="lt1"/>
            </a:solidFill>
            <a:ln cap="flat" cmpd="sng" w="19050">
              <a:solidFill>
                <a:srgbClr val="FB964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81" name="Google Shape;881;p14"/>
            <p:cNvSpPr txBox="1"/>
            <p:nvPr/>
          </p:nvSpPr>
          <p:spPr>
            <a:xfrm>
              <a:off x="4715963" y="4281081"/>
              <a:ext cx="2132700" cy="84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誰がどのように</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税金の使いみちを</a:t>
              </a:r>
              <a:endParaRPr b="0" i="0" sz="1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600"/>
                <a:buFont typeface="Arial"/>
                <a:buNone/>
              </a:pPr>
              <a:r>
                <a:rPr b="0" i="0" lang="ja-JP" sz="1600" u="none" cap="none" strike="noStrike">
                  <a:solidFill>
                    <a:schemeClr val="dk1"/>
                  </a:solidFill>
                  <a:latin typeface="Arial"/>
                  <a:ea typeface="Arial"/>
                  <a:cs typeface="Arial"/>
                  <a:sym typeface="Arial"/>
                </a:rPr>
                <a:t>決めているか調べてみよう</a:t>
              </a:r>
              <a:endParaRPr b="0" i="0" sz="1400" u="none" cap="none" strike="noStrike">
                <a:solidFill>
                  <a:srgbClr val="000000"/>
                </a:solidFill>
                <a:latin typeface="Arial"/>
                <a:ea typeface="Arial"/>
                <a:cs typeface="Arial"/>
                <a:sym typeface="Arial"/>
              </a:endParaRPr>
            </a:p>
          </p:txBody>
        </p:sp>
      </p:grpSp>
      <p:sp>
        <p:nvSpPr>
          <p:cNvPr id="882" name="Google Shape;882;p14"/>
          <p:cNvSpPr txBox="1"/>
          <p:nvPr/>
        </p:nvSpPr>
        <p:spPr>
          <a:xfrm>
            <a:off x="312599" y="848581"/>
            <a:ext cx="780300" cy="276900"/>
          </a:xfrm>
          <a:prstGeom prst="rect">
            <a:avLst/>
          </a:prstGeom>
          <a:noFill/>
          <a:ln>
            <a:noFill/>
          </a:ln>
        </p:spPr>
        <p:txBody>
          <a:bodyPr anchorCtr="0" anchor="t" bIns="45700" lIns="54000" spcFirstLastPara="1" rIns="91425" wrap="square" tIns="45700">
            <a:spAutoFit/>
          </a:bodyPr>
          <a:lstStyle/>
          <a:p>
            <a:pPr indent="0" lvl="0" marL="0" marR="0" rtl="0" algn="ctr">
              <a:lnSpc>
                <a:spcPct val="100000"/>
              </a:lnSpc>
              <a:spcBef>
                <a:spcPts val="0"/>
              </a:spcBef>
              <a:spcAft>
                <a:spcPts val="0"/>
              </a:spcAft>
              <a:buClr>
                <a:srgbClr val="000000"/>
              </a:buClr>
              <a:buSzPts val="1200"/>
              <a:buFont typeface="Arial"/>
              <a:buNone/>
            </a:pPr>
            <a:r>
              <a:rPr b="1" i="0" lang="ja-JP" sz="1200" u="none" cap="none" strike="noStrike">
                <a:solidFill>
                  <a:srgbClr val="EE7612"/>
                </a:solidFill>
                <a:latin typeface="Noto Sans JP"/>
                <a:ea typeface="Noto Sans JP"/>
                <a:cs typeface="Noto Sans JP"/>
                <a:sym typeface="Noto Sans JP"/>
              </a:rPr>
              <a:t>のうぜい</a:t>
            </a:r>
            <a:endParaRPr b="1" i="0" sz="1400" u="none" cap="none" strike="noStrike">
              <a:solidFill>
                <a:srgbClr val="000000"/>
              </a:solidFill>
              <a:latin typeface="Arial"/>
              <a:ea typeface="Arial"/>
              <a:cs typeface="Arial"/>
              <a:sym typeface="Arial"/>
            </a:endParaRPr>
          </a:p>
        </p:txBody>
      </p:sp>
      <p:grpSp>
        <p:nvGrpSpPr>
          <p:cNvPr id="883" name="Google Shape;883;p14"/>
          <p:cNvGrpSpPr/>
          <p:nvPr/>
        </p:nvGrpSpPr>
        <p:grpSpPr>
          <a:xfrm>
            <a:off x="179388" y="2932896"/>
            <a:ext cx="8888812" cy="992193"/>
            <a:chOff x="179388" y="2759671"/>
            <a:chExt cx="8888812" cy="992193"/>
          </a:xfrm>
        </p:grpSpPr>
        <p:grpSp>
          <p:nvGrpSpPr>
            <p:cNvPr id="884" name="Google Shape;884;p14"/>
            <p:cNvGrpSpPr/>
            <p:nvPr/>
          </p:nvGrpSpPr>
          <p:grpSpPr>
            <a:xfrm>
              <a:off x="179388" y="2759671"/>
              <a:ext cx="8888812" cy="992193"/>
              <a:chOff x="179388" y="2615771"/>
              <a:chExt cx="8888812" cy="992193"/>
            </a:xfrm>
          </p:grpSpPr>
          <p:sp>
            <p:nvSpPr>
              <p:cNvPr id="885" name="Google Shape;885;p14"/>
              <p:cNvSpPr/>
              <p:nvPr/>
            </p:nvSpPr>
            <p:spPr>
              <a:xfrm>
                <a:off x="179388" y="2615771"/>
                <a:ext cx="8776123" cy="992192"/>
              </a:xfrm>
              <a:prstGeom prst="rect">
                <a:avLst/>
              </a:prstGeom>
              <a:solidFill>
                <a:srgbClr val="FFFFFF"/>
              </a:solidFill>
              <a:ln cap="flat" cmpd="sng" w="9525">
                <a:solidFill>
                  <a:srgbClr val="FB964B"/>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cap="none" strike="noStrike">
                  <a:solidFill>
                    <a:srgbClr val="000000"/>
                  </a:solidFill>
                  <a:latin typeface="Noto Sans JP"/>
                  <a:ea typeface="Noto Sans JP"/>
                  <a:cs typeface="Noto Sans JP"/>
                  <a:sym typeface="Noto Sans JP"/>
                </a:endParaRPr>
              </a:p>
            </p:txBody>
          </p:sp>
          <p:sp>
            <p:nvSpPr>
              <p:cNvPr id="886" name="Google Shape;886;p14"/>
              <p:cNvSpPr/>
              <p:nvPr/>
            </p:nvSpPr>
            <p:spPr>
              <a:xfrm>
                <a:off x="179389" y="2615771"/>
                <a:ext cx="2019701" cy="992193"/>
              </a:xfrm>
              <a:prstGeom prst="rect">
                <a:avLst/>
              </a:prstGeom>
              <a:solidFill>
                <a:srgbClr val="FB964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1" i="0" lang="ja-JP" sz="2000" u="none" cap="none" strike="noStrike">
                    <a:solidFill>
                      <a:srgbClr val="FFFFFF"/>
                    </a:solidFill>
                    <a:latin typeface="Noto Sans JP"/>
                    <a:ea typeface="Noto Sans JP"/>
                    <a:cs typeface="Noto Sans JP"/>
                    <a:sym typeface="Noto Sans JP"/>
                  </a:rPr>
                  <a:t>日本国憲法</a:t>
                </a:r>
                <a:endParaRPr b="1" i="0" sz="2000" u="none" cap="none" strike="noStrike">
                  <a:solidFill>
                    <a:srgbClr val="FFFFFF"/>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800"/>
                  <a:buFont typeface="Arial"/>
                  <a:buNone/>
                </a:pPr>
                <a:r>
                  <a:rPr b="1" i="0" lang="ja-JP" sz="1800" u="none" cap="none" strike="noStrike">
                    <a:solidFill>
                      <a:srgbClr val="FFFFFF"/>
                    </a:solidFill>
                    <a:latin typeface="Noto Sans JP"/>
                    <a:ea typeface="Noto Sans JP"/>
                    <a:cs typeface="Noto Sans JP"/>
                    <a:sym typeface="Noto Sans JP"/>
                  </a:rPr>
                  <a:t>第30条</a:t>
                </a:r>
                <a:endParaRPr b="1" i="0" sz="2000" u="none" cap="none" strike="noStrike">
                  <a:solidFill>
                    <a:srgbClr val="FFFFFF"/>
                  </a:solidFill>
                  <a:latin typeface="Noto Sans JP"/>
                  <a:ea typeface="Noto Sans JP"/>
                  <a:cs typeface="Noto Sans JP"/>
                  <a:sym typeface="Noto Sans JP"/>
                </a:endParaRPr>
              </a:p>
            </p:txBody>
          </p:sp>
          <p:sp>
            <p:nvSpPr>
              <p:cNvPr id="887" name="Google Shape;887;p14"/>
              <p:cNvSpPr/>
              <p:nvPr/>
            </p:nvSpPr>
            <p:spPr>
              <a:xfrm>
                <a:off x="2199100" y="2755200"/>
                <a:ext cx="6869100" cy="801600"/>
              </a:xfrm>
              <a:prstGeom prst="rect">
                <a:avLst/>
              </a:prstGeom>
              <a:noFill/>
              <a:ln>
                <a:noFill/>
              </a:ln>
            </p:spPr>
            <p:txBody>
              <a:bodyPr anchorCtr="0" anchor="t" bIns="45700" lIns="91425" spcFirstLastPara="1" rIns="91425" wrap="square" tIns="45700">
                <a:spAutoFit/>
              </a:bodyPr>
              <a:lstStyle/>
              <a:p>
                <a:pPr indent="0" lvl="0" marL="0" marR="0" rtl="0" algn="ctr">
                  <a:lnSpc>
                    <a:spcPct val="120000"/>
                  </a:lnSpc>
                  <a:spcBef>
                    <a:spcPts val="0"/>
                  </a:spcBef>
                  <a:spcAft>
                    <a:spcPts val="0"/>
                  </a:spcAft>
                  <a:buClr>
                    <a:srgbClr val="000000"/>
                  </a:buClr>
                  <a:buSzPts val="2100"/>
                  <a:buFont typeface="Arial"/>
                  <a:buNone/>
                </a:pPr>
                <a:r>
                  <a:rPr b="1" i="0" lang="ja-JP" sz="2100" u="none" cap="none" strike="noStrike">
                    <a:solidFill>
                      <a:srgbClr val="EE7612"/>
                    </a:solidFill>
                    <a:latin typeface="Noto Sans JP"/>
                    <a:ea typeface="Noto Sans JP"/>
                    <a:cs typeface="Noto Sans JP"/>
                    <a:sym typeface="Noto Sans JP"/>
                  </a:rPr>
                  <a:t>国民は､法律の定めるところにより､納税の義務を負ふ。</a:t>
                </a:r>
                <a:endParaRPr b="1" i="0" sz="2100" u="none" cap="none" strike="noStrike">
                  <a:solidFill>
                    <a:srgbClr val="EE7612"/>
                  </a:solidFill>
                  <a:latin typeface="Noto Sans JP"/>
                  <a:ea typeface="Noto Sans JP"/>
                  <a:cs typeface="Noto Sans JP"/>
                  <a:sym typeface="Noto Sans JP"/>
                </a:endParaRPr>
              </a:p>
              <a:p>
                <a:pPr indent="0" lvl="0" marL="0" marR="0" rtl="0" algn="ctr">
                  <a:lnSpc>
                    <a:spcPct val="120000"/>
                  </a:lnSpc>
                  <a:spcBef>
                    <a:spcPts val="0"/>
                  </a:spcBef>
                  <a:spcAft>
                    <a:spcPts val="0"/>
                  </a:spcAft>
                  <a:buClr>
                    <a:srgbClr val="000000"/>
                  </a:buClr>
                  <a:buSzPts val="1900"/>
                  <a:buFont typeface="Arial"/>
                  <a:buNone/>
                </a:pPr>
                <a:r>
                  <a:rPr b="1" i="0" lang="ja-JP" sz="1900" u="none" cap="none" strike="noStrike">
                    <a:solidFill>
                      <a:srgbClr val="EE7612"/>
                    </a:solidFill>
                    <a:latin typeface="Noto Sans JP"/>
                    <a:ea typeface="Noto Sans JP"/>
                    <a:cs typeface="Noto Sans JP"/>
                    <a:sym typeface="Noto Sans JP"/>
                  </a:rPr>
                  <a:t>（納税の義務）</a:t>
                </a:r>
                <a:endParaRPr b="1" i="0" sz="1400" u="none" cap="none" strike="noStrike">
                  <a:solidFill>
                    <a:srgbClr val="000000"/>
                  </a:solidFill>
                  <a:latin typeface="Arial"/>
                  <a:ea typeface="Arial"/>
                  <a:cs typeface="Arial"/>
                  <a:sym typeface="Arial"/>
                </a:endParaRPr>
              </a:p>
            </p:txBody>
          </p:sp>
        </p:grpSp>
        <p:sp>
          <p:nvSpPr>
            <p:cNvPr id="888" name="Google Shape;888;p14"/>
            <p:cNvSpPr txBox="1"/>
            <p:nvPr/>
          </p:nvSpPr>
          <p:spPr>
            <a:xfrm>
              <a:off x="6428598" y="2810842"/>
              <a:ext cx="7803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ja-JP" sz="700" u="none" cap="none" strike="noStrike">
                  <a:solidFill>
                    <a:srgbClr val="EE7612"/>
                  </a:solidFill>
                  <a:latin typeface="Noto Sans JP"/>
                  <a:ea typeface="Noto Sans JP"/>
                  <a:cs typeface="Noto Sans JP"/>
                  <a:sym typeface="Noto Sans JP"/>
                </a:rPr>
                <a:t>のうぜい</a:t>
              </a:r>
              <a:endParaRPr b="1" i="0" sz="1400" u="none" cap="none" strike="noStrike">
                <a:solidFill>
                  <a:srgbClr val="000000"/>
                </a:solidFill>
                <a:latin typeface="Arial"/>
                <a:ea typeface="Arial"/>
                <a:cs typeface="Arial"/>
                <a:sym typeface="Arial"/>
              </a:endParaRPr>
            </a:p>
          </p:txBody>
        </p:sp>
        <p:sp>
          <p:nvSpPr>
            <p:cNvPr id="889" name="Google Shape;889;p14"/>
            <p:cNvSpPr txBox="1"/>
            <p:nvPr/>
          </p:nvSpPr>
          <p:spPr>
            <a:xfrm>
              <a:off x="4883560" y="3190559"/>
              <a:ext cx="7803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ja-JP" sz="700" u="none" cap="none" strike="noStrike">
                  <a:solidFill>
                    <a:srgbClr val="EE7612"/>
                  </a:solidFill>
                  <a:latin typeface="Noto Sans JP"/>
                  <a:ea typeface="Noto Sans JP"/>
                  <a:cs typeface="Noto Sans JP"/>
                  <a:sym typeface="Noto Sans JP"/>
                </a:rPr>
                <a:t>のうぜい</a:t>
              </a:r>
              <a:endParaRPr b="1" i="0" sz="1400" u="none" cap="none" strike="noStrike">
                <a:solidFill>
                  <a:srgbClr val="000000"/>
                </a:solidFill>
                <a:latin typeface="Arial"/>
                <a:ea typeface="Arial"/>
                <a:cs typeface="Arial"/>
                <a:sym typeface="Arial"/>
              </a:endParaRPr>
            </a:p>
          </p:txBody>
        </p:sp>
      </p:grpSp>
      <p:sp>
        <p:nvSpPr>
          <p:cNvPr id="890" name="Google Shape;890;p14"/>
          <p:cNvSpPr txBox="1"/>
          <p:nvPr/>
        </p:nvSpPr>
        <p:spPr>
          <a:xfrm>
            <a:off x="3371271" y="2071575"/>
            <a:ext cx="504000" cy="215400"/>
          </a:xfrm>
          <a:prstGeom prst="rect">
            <a:avLst/>
          </a:prstGeom>
          <a:noFill/>
          <a:ln>
            <a:noFill/>
          </a:ln>
        </p:spPr>
        <p:txBody>
          <a:bodyPr anchorCtr="0" anchor="t" bIns="45700" lIns="91425" spcFirstLastPara="1" rIns="91425" wrap="square" tIns="45700">
            <a:spAutoFit/>
          </a:bodyPr>
          <a:lstStyle/>
          <a:p>
            <a:pPr indent="0" lvl="0" marL="0" marR="0" rtl="0" algn="ctr">
              <a:lnSpc>
                <a:spcPct val="130000"/>
              </a:lnSpc>
              <a:spcBef>
                <a:spcPts val="0"/>
              </a:spcBef>
              <a:spcAft>
                <a:spcPts val="0"/>
              </a:spcAft>
              <a:buClr>
                <a:srgbClr val="000000"/>
              </a:buClr>
              <a:buSzPts val="800"/>
              <a:buFont typeface="Arial"/>
              <a:buNone/>
            </a:pPr>
            <a:r>
              <a:rPr b="0" i="0" lang="ja-JP" sz="8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3"/>
                                        </p:tgtEl>
                                        <p:attrNameLst>
                                          <p:attrName>style.visibility</p:attrName>
                                        </p:attrNameLst>
                                      </p:cBhvr>
                                      <p:to>
                                        <p:strVal val="visible"/>
                                      </p:to>
                                    </p:set>
                                    <p:animEffect filter="fade" transition="in">
                                      <p:cBhvr>
                                        <p:cTn dur="500"/>
                                        <p:tgtEl>
                                          <p:spTgt spid="873"/>
                                        </p:tgtEl>
                                      </p:cBhvr>
                                    </p:animEffect>
                                  </p:childTnLst>
                                </p:cTn>
                              </p:par>
                              <p:par>
                                <p:cTn fill="hold" nodeType="withEffect" presetClass="entr" presetID="10" presetSubtype="0">
                                  <p:stCondLst>
                                    <p:cond delay="0"/>
                                  </p:stCondLst>
                                  <p:childTnLst>
                                    <p:set>
                                      <p:cBhvr>
                                        <p:cTn dur="1" fill="hold">
                                          <p:stCondLst>
                                            <p:cond delay="0"/>
                                          </p:stCondLst>
                                        </p:cTn>
                                        <p:tgtEl>
                                          <p:spTgt spid="882"/>
                                        </p:tgtEl>
                                        <p:attrNameLst>
                                          <p:attrName>style.visibility</p:attrName>
                                        </p:attrNameLst>
                                      </p:cBhvr>
                                      <p:to>
                                        <p:strVal val="visible"/>
                                      </p:to>
                                    </p:set>
                                    <p:animEffect filter="fade" transition="in">
                                      <p:cBhvr>
                                        <p:cTn dur="500"/>
                                        <p:tgtEl>
                                          <p:spTgt spid="882"/>
                                        </p:tgtEl>
                                      </p:cBhvr>
                                    </p:animEffect>
                                  </p:childTnLst>
                                </p:cTn>
                              </p:par>
                              <p:par>
                                <p:cTn fill="hold" nodeType="withEffect" presetClass="entr" presetID="10" presetSubtype="0">
                                  <p:stCondLst>
                                    <p:cond delay="0"/>
                                  </p:stCondLst>
                                  <p:childTnLst>
                                    <p:set>
                                      <p:cBhvr>
                                        <p:cTn dur="1" fill="hold">
                                          <p:stCondLst>
                                            <p:cond delay="0"/>
                                          </p:stCondLst>
                                        </p:cTn>
                                        <p:tgtEl>
                                          <p:spTgt spid="890"/>
                                        </p:tgtEl>
                                        <p:attrNameLst>
                                          <p:attrName>style.visibility</p:attrName>
                                        </p:attrNameLst>
                                      </p:cBhvr>
                                      <p:to>
                                        <p:strVal val="visible"/>
                                      </p:to>
                                    </p:set>
                                    <p:animEffect filter="fade" transition="in">
                                      <p:cBhvr>
                                        <p:cTn dur="500"/>
                                        <p:tgtEl>
                                          <p:spTgt spid="890"/>
                                        </p:tgtEl>
                                      </p:cBhvr>
                                    </p:animEffect>
                                  </p:childTnLst>
                                </p:cTn>
                              </p:par>
                              <p:par>
                                <p:cTn fill="hold" nodeType="withEffect" presetClass="entr" presetID="10" presetSubtype="0">
                                  <p:stCondLst>
                                    <p:cond delay="0"/>
                                  </p:stCondLst>
                                  <p:childTnLst>
                                    <p:set>
                                      <p:cBhvr>
                                        <p:cTn dur="1" fill="hold">
                                          <p:stCondLst>
                                            <p:cond delay="0"/>
                                          </p:stCondLst>
                                        </p:cTn>
                                        <p:tgtEl>
                                          <p:spTgt spid="870"/>
                                        </p:tgtEl>
                                        <p:attrNameLst>
                                          <p:attrName>style.visibility</p:attrName>
                                        </p:attrNameLst>
                                      </p:cBhvr>
                                      <p:to>
                                        <p:strVal val="visible"/>
                                      </p:to>
                                    </p:set>
                                    <p:animEffect filter="fade" transition="in">
                                      <p:cBhvr>
                                        <p:cTn dur="500"/>
                                        <p:tgtEl>
                                          <p:spTgt spid="8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3"/>
                                        </p:tgtEl>
                                        <p:attrNameLst>
                                          <p:attrName>style.visibility</p:attrName>
                                        </p:attrNameLst>
                                      </p:cBhvr>
                                      <p:to>
                                        <p:strVal val="visible"/>
                                      </p:to>
                                    </p:set>
                                    <p:animEffect filter="fade" transition="in">
                                      <p:cBhvr>
                                        <p:cTn dur="1000"/>
                                        <p:tgtEl>
                                          <p:spTgt spid="883"/>
                                        </p:tgtEl>
                                      </p:cBhvr>
                                    </p:animEffect>
                                  </p:childTnLst>
                                </p:cTn>
                              </p:par>
                            </p:childTnLst>
                          </p:cTn>
                        </p:par>
                        <p:par>
                          <p:cTn fill="hold">
                            <p:stCondLst>
                              <p:cond delay="1000"/>
                            </p:stCondLst>
                            <p:childTnLst>
                              <p:par>
                                <p:cTn fill="hold" nodeType="afterEffect" presetClass="entr" presetID="10" presetSubtype="0">
                                  <p:stCondLst>
                                    <p:cond delay="200"/>
                                  </p:stCondLst>
                                  <p:childTnLst>
                                    <p:set>
                                      <p:cBhvr>
                                        <p:cTn dur="1" fill="hold">
                                          <p:stCondLst>
                                            <p:cond delay="0"/>
                                          </p:stCondLst>
                                        </p:cTn>
                                        <p:tgtEl>
                                          <p:spTgt spid="875"/>
                                        </p:tgtEl>
                                        <p:attrNameLst>
                                          <p:attrName>style.visibility</p:attrName>
                                        </p:attrNameLst>
                                      </p:cBhvr>
                                      <p:to>
                                        <p:strVal val="visible"/>
                                      </p:to>
                                    </p:set>
                                    <p:animEffect filter="fade" transition="in">
                                      <p:cBhvr>
                                        <p:cTn dur="600"/>
                                        <p:tgtEl>
                                          <p:spTgt spid="875"/>
                                        </p:tgtEl>
                                      </p:cBhvr>
                                    </p:animEffect>
                                  </p:childTnLst>
                                </p:cTn>
                              </p:par>
                              <p:par>
                                <p:cTn fill="hold" nodeType="withEffect" presetClass="entr" presetID="10" presetSubtype="0">
                                  <p:stCondLst>
                                    <p:cond delay="200"/>
                                  </p:stCondLst>
                                  <p:childTnLst>
                                    <p:set>
                                      <p:cBhvr>
                                        <p:cTn dur="1" fill="hold">
                                          <p:stCondLst>
                                            <p:cond delay="0"/>
                                          </p:stCondLst>
                                        </p:cTn>
                                        <p:tgtEl>
                                          <p:spTgt spid="874"/>
                                        </p:tgtEl>
                                        <p:attrNameLst>
                                          <p:attrName>style.visibility</p:attrName>
                                        </p:attrNameLst>
                                      </p:cBhvr>
                                      <p:to>
                                        <p:strVal val="visible"/>
                                      </p:to>
                                    </p:set>
                                    <p:animEffect filter="fade" transition="in">
                                      <p:cBhvr>
                                        <p:cTn dur="600"/>
                                        <p:tgtEl>
                                          <p:spTgt spid="874"/>
                                        </p:tgtEl>
                                      </p:cBhvr>
                                    </p:animEffect>
                                  </p:childTnLst>
                                </p:cTn>
                              </p:par>
                            </p:childTnLst>
                          </p:cTn>
                        </p:par>
                        <p:par>
                          <p:cTn fill="hold">
                            <p:stCondLst>
                              <p:cond delay="1600"/>
                            </p:stCondLst>
                            <p:childTnLst>
                              <p:par>
                                <p:cTn fill="hold" nodeType="afterEffect" presetClass="entr" presetID="10" presetSubtype="0">
                                  <p:stCondLst>
                                    <p:cond delay="0"/>
                                  </p:stCondLst>
                                  <p:childTnLst>
                                    <p:set>
                                      <p:cBhvr>
                                        <p:cTn dur="1" fill="hold">
                                          <p:stCondLst>
                                            <p:cond delay="0"/>
                                          </p:stCondLst>
                                        </p:cTn>
                                        <p:tgtEl>
                                          <p:spTgt spid="876"/>
                                        </p:tgtEl>
                                        <p:attrNameLst>
                                          <p:attrName>style.visibility</p:attrName>
                                        </p:attrNameLst>
                                      </p:cBhvr>
                                      <p:to>
                                        <p:strVal val="visible"/>
                                      </p:to>
                                    </p:set>
                                    <p:animEffect filter="fade" transition="in">
                                      <p:cBhvr>
                                        <p:cTn dur="500"/>
                                        <p:tgtEl>
                                          <p:spTgt spid="876"/>
                                        </p:tgtEl>
                                      </p:cBhvr>
                                    </p:animEffect>
                                  </p:childTnLst>
                                </p:cTn>
                              </p:par>
                            </p:childTnLst>
                          </p:cTn>
                        </p:par>
                        <p:par>
                          <p:cTn fill="hold">
                            <p:stCondLst>
                              <p:cond delay="2100"/>
                            </p:stCondLst>
                            <p:childTnLst>
                              <p:par>
                                <p:cTn fill="hold" nodeType="afterEffect" presetClass="entr" presetID="10" presetSubtype="0">
                                  <p:stCondLst>
                                    <p:cond delay="0"/>
                                  </p:stCondLst>
                                  <p:childTnLst>
                                    <p:set>
                                      <p:cBhvr>
                                        <p:cTn dur="1" fill="hold">
                                          <p:stCondLst>
                                            <p:cond delay="0"/>
                                          </p:stCondLst>
                                        </p:cTn>
                                        <p:tgtEl>
                                          <p:spTgt spid="879"/>
                                        </p:tgtEl>
                                        <p:attrNameLst>
                                          <p:attrName>style.visibility</p:attrName>
                                        </p:attrNameLst>
                                      </p:cBhvr>
                                      <p:to>
                                        <p:strVal val="visible"/>
                                      </p:to>
                                    </p:set>
                                    <p:animEffect filter="fade" transition="in">
                                      <p:cBhvr>
                                        <p:cTn dur="500"/>
                                        <p:tgtEl>
                                          <p:spTgt spid="8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5" name="Shape 895"/>
        <p:cNvGrpSpPr/>
        <p:nvPr/>
      </p:nvGrpSpPr>
      <p:grpSpPr>
        <a:xfrm>
          <a:off x="0" y="0"/>
          <a:ext cx="0" cy="0"/>
          <a:chOff x="0" y="0"/>
          <a:chExt cx="0" cy="0"/>
        </a:xfrm>
      </p:grpSpPr>
      <p:sp>
        <p:nvSpPr>
          <p:cNvPr id="896" name="Google Shape;896;p15"/>
          <p:cNvSpPr/>
          <p:nvPr/>
        </p:nvSpPr>
        <p:spPr>
          <a:xfrm>
            <a:off x="8283375" y="52018"/>
            <a:ext cx="690217" cy="690217"/>
          </a:xfrm>
          <a:prstGeom prst="rect">
            <a:avLst/>
          </a:prstGeom>
          <a:solidFill>
            <a:schemeClr val="lt1"/>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7" name="Google Shape;897;p15"/>
          <p:cNvSpPr/>
          <p:nvPr/>
        </p:nvSpPr>
        <p:spPr>
          <a:xfrm flipH="1" rot="10800000">
            <a:off x="2266700" y="1549245"/>
            <a:ext cx="615699" cy="4613839"/>
          </a:xfrm>
          <a:custGeom>
            <a:rect b="b" l="l" r="r" t="t"/>
            <a:pathLst>
              <a:path extrusionOk="0" h="4720281" w="630194">
                <a:moveTo>
                  <a:pt x="630194" y="0"/>
                </a:moveTo>
                <a:lnTo>
                  <a:pt x="12356" y="3447535"/>
                </a:lnTo>
                <a:lnTo>
                  <a:pt x="0" y="4213654"/>
                </a:lnTo>
                <a:lnTo>
                  <a:pt x="580767" y="4720281"/>
                </a:lnTo>
                <a:lnTo>
                  <a:pt x="630194" y="0"/>
                </a:lnTo>
                <a:close/>
              </a:path>
            </a:pathLst>
          </a:custGeom>
          <a:solidFill>
            <a:srgbClr val="CAF2E3">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898" name="Google Shape;898;p1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r>
              <a:rPr lang="ja-JP"/>
              <a:t>15</a:t>
            </a:r>
            <a:endParaRPr/>
          </a:p>
        </p:txBody>
      </p:sp>
      <p:sp>
        <p:nvSpPr>
          <p:cNvPr id="899" name="Google Shape;899;p15"/>
          <p:cNvSpPr txBox="1"/>
          <p:nvPr/>
        </p:nvSpPr>
        <p:spPr>
          <a:xfrm>
            <a:off x="2783465" y="879528"/>
            <a:ext cx="6135000" cy="660300"/>
          </a:xfrm>
          <a:prstGeom prst="rect">
            <a:avLst/>
          </a:prstGeom>
          <a:noFill/>
          <a:ln>
            <a:noFill/>
          </a:ln>
        </p:spPr>
        <p:txBody>
          <a:bodyPr anchorCtr="0" anchor="t" bIns="45700" lIns="91425" spcFirstLastPara="1" rIns="91425" wrap="square" tIns="45700">
            <a:spAutoFit/>
          </a:bodyPr>
          <a:lstStyle/>
          <a:p>
            <a:pPr indent="0" lvl="0" marL="0" marR="0" rtl="0" algn="l">
              <a:lnSpc>
                <a:spcPct val="130000"/>
              </a:lnSpc>
              <a:spcBef>
                <a:spcPts val="0"/>
              </a:spcBef>
              <a:spcAft>
                <a:spcPts val="0"/>
              </a:spcAft>
              <a:buClr>
                <a:srgbClr val="6560CC"/>
              </a:buClr>
              <a:buSzPts val="1300"/>
              <a:buFont typeface="Noto Sans JP"/>
              <a:buNone/>
            </a:pPr>
            <a:r>
              <a:rPr b="0" i="0" lang="ja-JP" sz="1300" u="none" cap="none" strike="noStrike">
                <a:solidFill>
                  <a:srgbClr val="6560CC"/>
                </a:solidFill>
                <a:latin typeface="Noto Sans JP"/>
                <a:ea typeface="Noto Sans JP"/>
                <a:cs typeface="Noto Sans JP"/>
                <a:sym typeface="Noto Sans JP"/>
              </a:rPr>
              <a:t>税金について、もっと詳しく知りたい人は、</a:t>
            </a:r>
            <a:endParaRPr b="0" i="0" sz="1300" u="none" cap="none" strike="noStrike">
              <a:solidFill>
                <a:srgbClr val="6560CC"/>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FF0000"/>
              </a:buClr>
              <a:buSzPts val="2000"/>
              <a:buFont typeface="Noto Sans JP"/>
              <a:buNone/>
            </a:pPr>
            <a:r>
              <a:rPr b="1" i="0" lang="ja-JP" sz="2000" u="sng" cap="none" strike="noStrike">
                <a:solidFill>
                  <a:schemeClr val="dk1"/>
                </a:solidFill>
                <a:latin typeface="Noto Sans JP"/>
                <a:ea typeface="Noto Sans JP"/>
                <a:cs typeface="Noto Sans JP"/>
                <a:sym typeface="Noto Sans JP"/>
              </a:rPr>
              <a:t>国税庁ホームページの「</a:t>
            </a:r>
            <a:r>
              <a:rPr b="1" i="0" lang="ja-JP" sz="2000" u="sng" cap="none" strike="noStrike">
                <a:solidFill>
                  <a:srgbClr val="0B76A0"/>
                </a:solidFill>
                <a:latin typeface="Noto Sans JP"/>
                <a:ea typeface="Noto Sans JP"/>
                <a:cs typeface="Noto Sans JP"/>
                <a:sym typeface="Noto Sans JP"/>
                <a:hlinkClick r:id="rId3">
                  <a:extLst>
                    <a:ext uri="{A12FA001-AC4F-418D-AE19-62706E023703}">
                      <ahyp:hlinkClr val="tx"/>
                    </a:ext>
                  </a:extLst>
                </a:hlinkClick>
              </a:rPr>
              <a:t>税の学習コーナー</a:t>
            </a:r>
            <a:r>
              <a:rPr b="1" i="0" lang="ja-JP" sz="2000" u="sng" cap="none" strike="noStrike">
                <a:solidFill>
                  <a:schemeClr val="dk1"/>
                </a:solidFill>
                <a:latin typeface="Noto Sans JP"/>
                <a:ea typeface="Noto Sans JP"/>
                <a:cs typeface="Noto Sans JP"/>
                <a:sym typeface="Noto Sans JP"/>
              </a:rPr>
              <a:t>」</a:t>
            </a:r>
            <a:r>
              <a:rPr b="0" i="0" lang="ja-JP" sz="1300" u="none" cap="none" strike="noStrike">
                <a:solidFill>
                  <a:srgbClr val="6560CC"/>
                </a:solidFill>
                <a:latin typeface="Noto Sans JP"/>
                <a:ea typeface="Noto Sans JP"/>
                <a:cs typeface="Noto Sans JP"/>
                <a:sym typeface="Noto Sans JP"/>
              </a:rPr>
              <a:t>を見てね。</a:t>
            </a:r>
            <a:endParaRPr b="0" i="0" sz="1400" u="none" cap="none" strike="noStrike">
              <a:solidFill>
                <a:srgbClr val="000000"/>
              </a:solidFill>
              <a:latin typeface="Arial"/>
              <a:ea typeface="Arial"/>
              <a:cs typeface="Arial"/>
              <a:sym typeface="Arial"/>
            </a:endParaRPr>
          </a:p>
        </p:txBody>
      </p:sp>
      <p:sp>
        <p:nvSpPr>
          <p:cNvPr id="900" name="Google Shape;900;p15"/>
          <p:cNvSpPr txBox="1"/>
          <p:nvPr/>
        </p:nvSpPr>
        <p:spPr>
          <a:xfrm>
            <a:off x="2123728" y="75788"/>
            <a:ext cx="34677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Noto Sans JP"/>
              <a:buNone/>
            </a:pPr>
            <a:r>
              <a:rPr b="1" i="0" lang="ja-JP" sz="3200" u="none" cap="none" strike="noStrike">
                <a:solidFill>
                  <a:schemeClr val="dk1"/>
                </a:solidFill>
                <a:latin typeface="Noto Sans JP"/>
                <a:ea typeface="Noto Sans JP"/>
                <a:cs typeface="Noto Sans JP"/>
                <a:sym typeface="Noto Sans JP"/>
              </a:rPr>
              <a:t>税の学習コーナー</a:t>
            </a:r>
            <a:endParaRPr b="1" i="0" sz="1400" u="none" cap="none" strike="noStrike">
              <a:solidFill>
                <a:srgbClr val="000000"/>
              </a:solidFill>
              <a:latin typeface="Arial"/>
              <a:ea typeface="Arial"/>
              <a:cs typeface="Arial"/>
              <a:sym typeface="Arial"/>
            </a:endParaRPr>
          </a:p>
        </p:txBody>
      </p:sp>
      <p:sp>
        <p:nvSpPr>
          <p:cNvPr id="901" name="Google Shape;901;p15"/>
          <p:cNvSpPr txBox="1"/>
          <p:nvPr/>
        </p:nvSpPr>
        <p:spPr>
          <a:xfrm>
            <a:off x="878183" y="6493840"/>
            <a:ext cx="7853221" cy="2616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5F5ACA"/>
                </a:solidFill>
                <a:latin typeface="Noto Sans JP"/>
                <a:ea typeface="Noto Sans JP"/>
                <a:cs typeface="Noto Sans JP"/>
                <a:sym typeface="Noto Sans JP"/>
              </a:rPr>
              <a:t>税の学習コーナー</a:t>
            </a:r>
            <a:r>
              <a:rPr b="0" i="0" lang="ja-JP" sz="1100" u="none" cap="none" strike="noStrike">
                <a:solidFill>
                  <a:srgbClr val="5F5ACA"/>
                </a:solidFill>
                <a:latin typeface="Noto Sans JP"/>
                <a:ea typeface="Noto Sans JP"/>
                <a:cs typeface="Noto Sans JP"/>
                <a:sym typeface="Noto Sans JP"/>
              </a:rPr>
              <a:t>  </a:t>
            </a:r>
            <a:r>
              <a:rPr b="0" i="0" lang="ja-JP" sz="1100" u="sng" cap="none" strike="noStrike">
                <a:solidFill>
                  <a:schemeClr val="dk1"/>
                </a:solidFill>
                <a:latin typeface="Arial"/>
                <a:ea typeface="Arial"/>
                <a:cs typeface="Arial"/>
                <a:sym typeface="Arial"/>
                <a:hlinkClick r:id="rId4">
                  <a:extLst>
                    <a:ext uri="{A12FA001-AC4F-418D-AE19-62706E023703}">
                      <ahyp:hlinkClr val="tx"/>
                    </a:ext>
                  </a:extLst>
                </a:hlinkClick>
              </a:rPr>
              <a:t>https://www.nta.go.jp/taxes/kids/index.htm</a:t>
            </a:r>
            <a:endParaRPr b="0" i="0" sz="1100" u="none" cap="none" strike="noStrike">
              <a:solidFill>
                <a:schemeClr val="dk1"/>
              </a:solidFill>
              <a:latin typeface="Noto Sans JP"/>
              <a:ea typeface="Noto Sans JP"/>
              <a:cs typeface="Noto Sans JP"/>
              <a:sym typeface="Noto Sans JP"/>
            </a:endParaRPr>
          </a:p>
        </p:txBody>
      </p:sp>
      <p:grpSp>
        <p:nvGrpSpPr>
          <p:cNvPr id="902" name="Google Shape;902;p15"/>
          <p:cNvGrpSpPr/>
          <p:nvPr/>
        </p:nvGrpSpPr>
        <p:grpSpPr>
          <a:xfrm>
            <a:off x="280759" y="1997585"/>
            <a:ext cx="1985942" cy="1110808"/>
            <a:chOff x="127427" y="4832762"/>
            <a:chExt cx="1985942" cy="1110808"/>
          </a:xfrm>
        </p:grpSpPr>
        <p:pic>
          <p:nvPicPr>
            <p:cNvPr id="903" name="Google Shape;903;p15"/>
            <p:cNvPicPr preferRelativeResize="0"/>
            <p:nvPr/>
          </p:nvPicPr>
          <p:blipFill rotWithShape="1">
            <a:blip r:embed="rId5">
              <a:alphaModFix/>
            </a:blip>
            <a:srcRect b="0" l="0" r="0" t="0"/>
            <a:stretch/>
          </p:blipFill>
          <p:spPr>
            <a:xfrm>
              <a:off x="127427" y="4852542"/>
              <a:ext cx="1852285" cy="1091028"/>
            </a:xfrm>
            <a:prstGeom prst="rect">
              <a:avLst/>
            </a:prstGeom>
            <a:noFill/>
            <a:ln>
              <a:noFill/>
            </a:ln>
          </p:spPr>
        </p:pic>
        <p:pic>
          <p:nvPicPr>
            <p:cNvPr descr="パソコンの画面&#10;&#10;自動的に生成された説明" id="904" name="Google Shape;904;p15"/>
            <p:cNvPicPr preferRelativeResize="0"/>
            <p:nvPr/>
          </p:nvPicPr>
          <p:blipFill rotWithShape="1">
            <a:blip r:embed="rId6">
              <a:alphaModFix/>
            </a:blip>
            <a:srcRect b="0" l="0" r="0" t="0"/>
            <a:stretch/>
          </p:blipFill>
          <p:spPr>
            <a:xfrm>
              <a:off x="931180" y="4832762"/>
              <a:ext cx="1182189" cy="923962"/>
            </a:xfrm>
            <a:prstGeom prst="rect">
              <a:avLst/>
            </a:prstGeom>
            <a:noFill/>
            <a:ln>
              <a:noFill/>
            </a:ln>
          </p:spPr>
        </p:pic>
        <p:pic>
          <p:nvPicPr>
            <p:cNvPr id="905" name="Google Shape;905;p15"/>
            <p:cNvPicPr preferRelativeResize="0"/>
            <p:nvPr/>
          </p:nvPicPr>
          <p:blipFill rotWithShape="1">
            <a:blip r:embed="rId7">
              <a:alphaModFix/>
            </a:blip>
            <a:srcRect b="18851" l="1501" r="1674" t="1897"/>
            <a:stretch/>
          </p:blipFill>
          <p:spPr>
            <a:xfrm>
              <a:off x="978769" y="4869160"/>
              <a:ext cx="1085083" cy="669551"/>
            </a:xfrm>
            <a:prstGeom prst="rect">
              <a:avLst/>
            </a:prstGeom>
            <a:noFill/>
            <a:ln cap="flat" cmpd="sng" w="12700">
              <a:solidFill>
                <a:schemeClr val="dk1"/>
              </a:solidFill>
              <a:prstDash val="solid"/>
              <a:round/>
              <a:headEnd len="sm" w="sm" type="none"/>
              <a:tailEnd len="sm" w="sm" type="none"/>
            </a:ln>
          </p:spPr>
        </p:pic>
      </p:grpSp>
      <p:pic>
        <p:nvPicPr>
          <p:cNvPr id="906" name="Google Shape;906;p15"/>
          <p:cNvPicPr preferRelativeResize="0"/>
          <p:nvPr/>
        </p:nvPicPr>
        <p:blipFill rotWithShape="1">
          <a:blip r:embed="rId8">
            <a:alphaModFix/>
          </a:blip>
          <a:srcRect b="5417" l="1063" r="1901" t="1924"/>
          <a:stretch/>
        </p:blipFill>
        <p:spPr>
          <a:xfrm>
            <a:off x="2882399" y="1575296"/>
            <a:ext cx="5955821" cy="4587788"/>
          </a:xfrm>
          <a:prstGeom prst="rect">
            <a:avLst/>
          </a:prstGeom>
          <a:noFill/>
          <a:ln cap="flat" cmpd="sng" w="25400">
            <a:solidFill>
              <a:schemeClr val="dk1"/>
            </a:solidFill>
            <a:prstDash val="solid"/>
            <a:round/>
            <a:headEnd len="sm" w="sm" type="none"/>
            <a:tailEnd len="sm" w="sm" type="none"/>
          </a:ln>
        </p:spPr>
      </p:pic>
      <p:pic>
        <p:nvPicPr>
          <p:cNvPr id="907" name="Google Shape;907;p15"/>
          <p:cNvPicPr preferRelativeResize="0"/>
          <p:nvPr/>
        </p:nvPicPr>
        <p:blipFill rotWithShape="1">
          <a:blip r:embed="rId9">
            <a:alphaModFix/>
          </a:blip>
          <a:srcRect b="8738" l="6221" r="9018" t="8358"/>
          <a:stretch/>
        </p:blipFill>
        <p:spPr>
          <a:xfrm>
            <a:off x="8320909" y="95462"/>
            <a:ext cx="615148" cy="602070"/>
          </a:xfrm>
          <a:prstGeom prst="rect">
            <a:avLst/>
          </a:prstGeom>
          <a:noFill/>
          <a:ln>
            <a:noFill/>
          </a:ln>
        </p:spPr>
      </p:pic>
      <p:grpSp>
        <p:nvGrpSpPr>
          <p:cNvPr id="908" name="Google Shape;908;p15"/>
          <p:cNvGrpSpPr/>
          <p:nvPr/>
        </p:nvGrpSpPr>
        <p:grpSpPr>
          <a:xfrm>
            <a:off x="207931" y="3749608"/>
            <a:ext cx="2406901" cy="2128942"/>
            <a:chOff x="149763" y="1043465"/>
            <a:chExt cx="2406901" cy="2128942"/>
          </a:xfrm>
        </p:grpSpPr>
        <p:sp>
          <p:nvSpPr>
            <p:cNvPr id="909" name="Google Shape;909;p15"/>
            <p:cNvSpPr/>
            <p:nvPr/>
          </p:nvSpPr>
          <p:spPr>
            <a:xfrm>
              <a:off x="149763" y="1043465"/>
              <a:ext cx="2406824" cy="2128942"/>
            </a:xfrm>
            <a:prstGeom prst="roundRect">
              <a:avLst>
                <a:gd fmla="val 7858" name="adj"/>
              </a:avLst>
            </a:prstGeom>
            <a:solidFill>
              <a:srgbClr val="FFFFCC"/>
            </a:solidFill>
            <a:ln cap="flat" cmpd="sng" w="9525">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910" name="Google Shape;910;p15"/>
            <p:cNvSpPr txBox="1"/>
            <p:nvPr/>
          </p:nvSpPr>
          <p:spPr>
            <a:xfrm>
              <a:off x="149764" y="1080789"/>
              <a:ext cx="2406900" cy="905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chemeClr val="dk1"/>
                </a:buClr>
                <a:buSzPts val="1000"/>
                <a:buFont typeface="Noto Sans JP"/>
                <a:buNone/>
              </a:pPr>
              <a:r>
                <a:rPr b="1" i="0" lang="ja-JP" sz="1000" u="none" cap="none" strike="noStrike">
                  <a:solidFill>
                    <a:schemeClr val="dk1"/>
                  </a:solidFill>
                  <a:latin typeface="Noto Sans JP"/>
                  <a:ea typeface="Noto Sans JP"/>
                  <a:cs typeface="Noto Sans JP"/>
                  <a:sym typeface="Noto Sans JP"/>
                </a:rPr>
                <a:t>【編集・発行】</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大分県租税教育推進協議会</a:t>
              </a:r>
              <a:endParaRPr b="1" i="0" sz="10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1000"/>
                </a:spcBef>
                <a:spcAft>
                  <a:spcPts val="0"/>
                </a:spcAft>
                <a:buClr>
                  <a:schemeClr val="dk1"/>
                </a:buClr>
                <a:buSzPts val="1000"/>
                <a:buFont typeface="Noto Sans JP"/>
                <a:buNone/>
              </a:pPr>
              <a:r>
                <a:rPr b="1" i="0" lang="ja-JP" sz="1000" u="none" cap="none" strike="noStrike">
                  <a:solidFill>
                    <a:schemeClr val="dk1"/>
                  </a:solidFill>
                  <a:latin typeface="Noto Sans JP"/>
                  <a:ea typeface="Noto Sans JP"/>
                  <a:cs typeface="Noto Sans JP"/>
                  <a:sym typeface="Noto Sans JP"/>
                </a:rPr>
                <a:t>【監修協力】</a:t>
              </a:r>
              <a:endParaRPr b="1"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000"/>
                <a:buFont typeface="Noto Sans JP"/>
                <a:buNone/>
              </a:pPr>
              <a:r>
                <a:rPr b="1" lang="ja-JP" sz="1000">
                  <a:solidFill>
                    <a:schemeClr val="dk1"/>
                  </a:solidFill>
                  <a:latin typeface="Noto Sans JP"/>
                  <a:ea typeface="Noto Sans JP"/>
                  <a:cs typeface="Noto Sans JP"/>
                  <a:sym typeface="Noto Sans JP"/>
                </a:rPr>
                <a:t>大分県教育庁義務教育課</a:t>
              </a:r>
              <a:endParaRPr b="1" i="0" sz="1400" u="none" cap="none" strike="noStrike">
                <a:solidFill>
                  <a:srgbClr val="000000"/>
                </a:solidFill>
                <a:latin typeface="Arial"/>
                <a:ea typeface="Arial"/>
                <a:cs typeface="Arial"/>
                <a:sym typeface="Arial"/>
              </a:endParaRPr>
            </a:p>
          </p:txBody>
        </p:sp>
        <p:sp>
          <p:nvSpPr>
            <p:cNvPr id="911" name="Google Shape;911;p15"/>
            <p:cNvSpPr txBox="1"/>
            <p:nvPr/>
          </p:nvSpPr>
          <p:spPr>
            <a:xfrm>
              <a:off x="195940" y="1982624"/>
              <a:ext cx="2313900" cy="1186800"/>
            </a:xfrm>
            <a:prstGeom prst="rect">
              <a:avLst/>
            </a:prstGeom>
            <a:noFill/>
            <a:ln>
              <a:noFill/>
            </a:ln>
          </p:spPr>
          <p:txBody>
            <a:bodyPr anchorCtr="0" anchor="t" bIns="45700" lIns="54000" spcFirstLastPara="1" rIns="54000" wrap="square" tIns="45700">
              <a:spAutoFit/>
            </a:bodyPr>
            <a:lstStyle/>
            <a:p>
              <a:pPr indent="0" lvl="0" marL="0" marR="0" rtl="0" algn="just">
                <a:lnSpc>
                  <a:spcPct val="115000"/>
                </a:lnSpc>
                <a:spcBef>
                  <a:spcPts val="0"/>
                </a:spcBef>
                <a:spcAft>
                  <a:spcPts val="0"/>
                </a:spcAft>
                <a:buClr>
                  <a:schemeClr val="dk1"/>
                </a:buClr>
                <a:buSzPts val="900"/>
                <a:buFont typeface="Noto Sans JP"/>
                <a:buNone/>
              </a:pPr>
              <a:r>
                <a:rPr b="0" i="0" lang="ja-JP" sz="900" u="none" cap="none" strike="noStrike">
                  <a:solidFill>
                    <a:schemeClr val="dk1"/>
                  </a:solidFill>
                  <a:latin typeface="Noto Sans JP"/>
                  <a:ea typeface="Noto Sans JP"/>
                  <a:cs typeface="Noto Sans JP"/>
                  <a:sym typeface="Noto Sans JP"/>
                </a:rPr>
                <a:t>　租税教育推進協議会とは、教育関係機関等が相互に協力し、次代の担い手である児童・生徒の皆さんに、税に関する理解を深めていただくことを目的に設立されたものです。</a:t>
              </a:r>
              <a:endParaRPr b="0" i="0" sz="900" u="none" cap="none" strike="noStrike">
                <a:solidFill>
                  <a:schemeClr val="dk1"/>
                </a:solidFill>
                <a:latin typeface="Noto Sans JP"/>
                <a:ea typeface="Noto Sans JP"/>
                <a:cs typeface="Noto Sans JP"/>
                <a:sym typeface="Noto Sans JP"/>
              </a:endParaRPr>
            </a:p>
            <a:p>
              <a:pPr indent="0" lvl="0" marL="0" marR="0" rtl="0" algn="just">
                <a:lnSpc>
                  <a:spcPct val="115000"/>
                </a:lnSpc>
                <a:spcBef>
                  <a:spcPts val="0"/>
                </a:spcBef>
                <a:spcAft>
                  <a:spcPts val="0"/>
                </a:spcAft>
                <a:buClr>
                  <a:schemeClr val="dk1"/>
                </a:buClr>
                <a:buSzPts val="900"/>
                <a:buFont typeface="Noto Sans JP"/>
                <a:buNone/>
              </a:pPr>
              <a:r>
                <a:rPr b="0" i="0" lang="ja-JP" sz="900" u="none" cap="none" strike="noStrike">
                  <a:solidFill>
                    <a:schemeClr val="dk1"/>
                  </a:solidFill>
                  <a:latin typeface="Noto Sans JP"/>
                  <a:ea typeface="Noto Sans JP"/>
                  <a:cs typeface="Noto Sans JP"/>
                  <a:sym typeface="Noto Sans JP"/>
                </a:rPr>
                <a:t>　この資料も、その事業の一環として作成されたものです。</a:t>
              </a:r>
              <a:endParaRPr b="0" i="0" sz="1400" u="none" cap="none" strike="noStrike">
                <a:solidFill>
                  <a:srgbClr val="000000"/>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
          <p:cNvSpPr txBox="1"/>
          <p:nvPr/>
        </p:nvSpPr>
        <p:spPr>
          <a:xfrm>
            <a:off x="843129" y="75788"/>
            <a:ext cx="67170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ワーク：税金について考えてみよう</a:t>
            </a:r>
            <a:endParaRPr b="1" i="0" sz="1400" u="none" cap="none" strike="noStrike">
              <a:solidFill>
                <a:srgbClr val="000000"/>
              </a:solidFill>
              <a:latin typeface="Arial"/>
              <a:ea typeface="Arial"/>
              <a:cs typeface="Arial"/>
              <a:sym typeface="Arial"/>
            </a:endParaRPr>
          </a:p>
        </p:txBody>
      </p:sp>
      <p:sp>
        <p:nvSpPr>
          <p:cNvPr id="129" name="Google Shape;129;p2"/>
          <p:cNvSpPr txBox="1"/>
          <p:nvPr>
            <p:ph idx="1" type="body"/>
          </p:nvPr>
        </p:nvSpPr>
        <p:spPr>
          <a:xfrm>
            <a:off x="205833" y="1459311"/>
            <a:ext cx="8775600" cy="786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130" name="Google Shape;130;p2"/>
          <p:cNvSpPr txBox="1"/>
          <p:nvPr>
            <p:ph idx="2" type="body"/>
          </p:nvPr>
        </p:nvSpPr>
        <p:spPr>
          <a:xfrm>
            <a:off x="714672" y="2972535"/>
            <a:ext cx="3569296" cy="347226"/>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1500"/>
              <a:buNone/>
            </a:pPr>
            <a:r>
              <a:t/>
            </a:r>
            <a:endParaRPr/>
          </a:p>
        </p:txBody>
      </p:sp>
      <p:sp>
        <p:nvSpPr>
          <p:cNvPr id="131" name="Google Shape;131;p2"/>
          <p:cNvSpPr txBox="1"/>
          <p:nvPr>
            <p:ph idx="3" type="body"/>
          </p:nvPr>
        </p:nvSpPr>
        <p:spPr>
          <a:xfrm>
            <a:off x="205833" y="5013176"/>
            <a:ext cx="8775699" cy="139656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500"/>
              <a:buNone/>
            </a:pPr>
            <a:r>
              <a:t/>
            </a:r>
            <a:endParaRPr/>
          </a:p>
        </p:txBody>
      </p:sp>
      <p:sp>
        <p:nvSpPr>
          <p:cNvPr id="132" name="Google Shape;132;p2"/>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33" name="Google Shape;133;p2"/>
          <p:cNvSpPr/>
          <p:nvPr/>
        </p:nvSpPr>
        <p:spPr>
          <a:xfrm>
            <a:off x="2699792" y="4391803"/>
            <a:ext cx="864096" cy="347226"/>
          </a:xfrm>
          <a:prstGeom prst="roundRect">
            <a:avLst>
              <a:gd fmla="val 50000" name="adj"/>
            </a:avLst>
          </a:prstGeom>
          <a:noFill/>
          <a:ln cap="flat" cmpd="sng" w="1905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3"/>
          <p:cNvSpPr/>
          <p:nvPr/>
        </p:nvSpPr>
        <p:spPr>
          <a:xfrm>
            <a:off x="179388" y="2005750"/>
            <a:ext cx="8785225" cy="4330969"/>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0" name="Google Shape;140;p3"/>
          <p:cNvSpPr/>
          <p:nvPr/>
        </p:nvSpPr>
        <p:spPr>
          <a:xfrm>
            <a:off x="5768392" y="4767312"/>
            <a:ext cx="2998375" cy="1070733"/>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3"/>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42" name="Google Shape;142;p3"/>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生活の中で関わりのある税金</a:t>
            </a:r>
            <a:endParaRPr b="1" i="0" sz="1400" u="none" cap="none" strike="noStrike">
              <a:solidFill>
                <a:srgbClr val="000000"/>
              </a:solidFill>
              <a:latin typeface="Arial"/>
              <a:ea typeface="Arial"/>
              <a:cs typeface="Arial"/>
              <a:sym typeface="Arial"/>
            </a:endParaRPr>
          </a:p>
        </p:txBody>
      </p:sp>
      <p:sp>
        <p:nvSpPr>
          <p:cNvPr id="143" name="Google Shape;143;p3"/>
          <p:cNvSpPr txBox="1"/>
          <p:nvPr/>
        </p:nvSpPr>
        <p:spPr>
          <a:xfrm>
            <a:off x="208906" y="990010"/>
            <a:ext cx="8322300" cy="369300"/>
          </a:xfrm>
          <a:prstGeom prst="rect">
            <a:avLst/>
          </a:prstGeom>
          <a:noFill/>
          <a:ln>
            <a:noFill/>
          </a:ln>
        </p:spPr>
        <p:txBody>
          <a:bodyPr anchorCtr="0" anchor="ctr" bIns="45700" lIns="91425" spcFirstLastPara="1" rIns="91425" wrap="square" tIns="45700">
            <a:spAutoFit/>
          </a:bodyPr>
          <a:lstStyle/>
          <a:p>
            <a:pPr indent="0" lvl="0" marL="0" marR="0" rtl="0" algn="l">
              <a:lnSpc>
                <a:spcPct val="123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次のようなときには、どんな税金がかかるでしょうか？？</a:t>
            </a:r>
            <a:endParaRPr b="1" i="0" sz="1800" u="none" cap="none" strike="noStrike">
              <a:solidFill>
                <a:schemeClr val="dk1"/>
              </a:solidFill>
              <a:latin typeface="Noto Sans JP"/>
              <a:ea typeface="Noto Sans JP"/>
              <a:cs typeface="Noto Sans JP"/>
              <a:sym typeface="Noto Sans JP"/>
            </a:endParaRPr>
          </a:p>
        </p:txBody>
      </p:sp>
      <p:cxnSp>
        <p:nvCxnSpPr>
          <p:cNvPr id="144" name="Google Shape;144;p3"/>
          <p:cNvCxnSpPr/>
          <p:nvPr/>
        </p:nvCxnSpPr>
        <p:spPr>
          <a:xfrm>
            <a:off x="179388" y="1484784"/>
            <a:ext cx="8785225" cy="0"/>
          </a:xfrm>
          <a:prstGeom prst="straightConnector1">
            <a:avLst/>
          </a:prstGeom>
          <a:noFill/>
          <a:ln cap="flat" cmpd="sng" w="19050">
            <a:solidFill>
              <a:srgbClr val="26C1F2"/>
            </a:solidFill>
            <a:prstDash val="solid"/>
            <a:miter lim="800000"/>
            <a:headEnd len="sm" w="sm" type="none"/>
            <a:tailEnd len="sm" w="sm" type="none"/>
          </a:ln>
        </p:spPr>
      </p:cxnSp>
      <p:sp>
        <p:nvSpPr>
          <p:cNvPr id="145" name="Google Shape;145;p3"/>
          <p:cNvSpPr txBox="1"/>
          <p:nvPr/>
        </p:nvSpPr>
        <p:spPr>
          <a:xfrm>
            <a:off x="555956" y="1532880"/>
            <a:ext cx="4393517" cy="405832"/>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ja-JP" sz="1800" u="none" cap="none" strike="noStrike">
                <a:solidFill>
                  <a:srgbClr val="0DABDD"/>
                </a:solidFill>
                <a:latin typeface="Noto Sans JP"/>
                <a:ea typeface="Noto Sans JP"/>
                <a:cs typeface="Noto Sans JP"/>
                <a:sym typeface="Noto Sans JP"/>
              </a:rPr>
              <a:t>税金の種類は約</a:t>
            </a:r>
            <a:r>
              <a:rPr b="1" i="0" lang="ja-JP" sz="1800" u="none" cap="none" strike="noStrike">
                <a:solidFill>
                  <a:srgbClr val="0DABDD"/>
                </a:solidFill>
                <a:latin typeface="Arial"/>
                <a:ea typeface="Arial"/>
                <a:cs typeface="Arial"/>
                <a:sym typeface="Arial"/>
              </a:rPr>
              <a:t>50</a:t>
            </a:r>
            <a:r>
              <a:rPr b="0" i="0" lang="ja-JP" sz="1800" u="none" cap="none" strike="noStrike">
                <a:solidFill>
                  <a:srgbClr val="0DABDD"/>
                </a:solidFill>
                <a:latin typeface="Noto Sans JP"/>
                <a:ea typeface="Noto Sans JP"/>
                <a:cs typeface="Noto Sans JP"/>
                <a:sym typeface="Noto Sans JP"/>
              </a:rPr>
              <a:t>種類あります。</a:t>
            </a:r>
            <a:endParaRPr b="0" i="0" sz="1400" u="none" cap="none" strike="noStrike">
              <a:solidFill>
                <a:srgbClr val="000000"/>
              </a:solidFill>
              <a:latin typeface="Arial"/>
              <a:ea typeface="Arial"/>
              <a:cs typeface="Arial"/>
              <a:sym typeface="Arial"/>
            </a:endParaRPr>
          </a:p>
        </p:txBody>
      </p:sp>
      <p:sp>
        <p:nvSpPr>
          <p:cNvPr id="146" name="Google Shape;146;p3"/>
          <p:cNvSpPr txBox="1"/>
          <p:nvPr/>
        </p:nvSpPr>
        <p:spPr>
          <a:xfrm>
            <a:off x="878175" y="6493850"/>
            <a:ext cx="68490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0D85AF"/>
                </a:solidFill>
                <a:latin typeface="Noto Sans JP"/>
                <a:ea typeface="Noto Sans JP"/>
                <a:cs typeface="Noto Sans JP"/>
                <a:sym typeface="Noto Sans JP"/>
              </a:rPr>
              <a:t>詳しく学ぼう：財務省キッズコーナーファイナンスらんど</a:t>
            </a:r>
            <a:r>
              <a:rPr b="0" i="0" lang="ja-JP" sz="1100" u="none" cap="none" strike="noStrike">
                <a:solidFill>
                  <a:srgbClr val="0D85AF"/>
                </a:solidFill>
                <a:latin typeface="Noto Sans JP"/>
                <a:ea typeface="Noto Sans JP"/>
                <a:cs typeface="Noto Sans JP"/>
                <a:sym typeface="Noto Sans JP"/>
              </a:rPr>
              <a:t>  </a:t>
            </a:r>
            <a:r>
              <a:rPr b="0" i="0" lang="ja-JP" sz="1100" u="sng" cap="none" strike="noStrike">
                <a:solidFill>
                  <a:schemeClr val="dk1"/>
                </a:solidFill>
                <a:latin typeface="Arial"/>
                <a:ea typeface="Arial"/>
                <a:cs typeface="Arial"/>
                <a:sym typeface="Arial"/>
                <a:hlinkClick r:id="rId3">
                  <a:extLst>
                    <a:ext uri="{A12FA001-AC4F-418D-AE19-62706E023703}">
                      <ahyp:hlinkClr val="tx"/>
                    </a:ext>
                  </a:extLst>
                </a:hlinkClick>
              </a:rPr>
              <a:t>https://www.mof.go.jp/kids/2018</a:t>
            </a:r>
            <a:r>
              <a:rPr b="0" i="0" lang="ja-JP" sz="1100" u="none" cap="none" strike="noStrike">
                <a:solidFill>
                  <a:schemeClr val="dk1"/>
                </a:solidFill>
                <a:latin typeface="Arial"/>
                <a:ea typeface="Arial"/>
                <a:cs typeface="Arial"/>
                <a:sym typeface="Arial"/>
              </a:rPr>
              <a:t> </a:t>
            </a:r>
            <a:r>
              <a:rPr b="0" i="0" lang="ja-JP" sz="1100" u="none" cap="none" strike="noStrike">
                <a:solidFill>
                  <a:schemeClr val="dk1"/>
                </a:solidFill>
                <a:latin typeface="Noto Sans JP"/>
                <a:ea typeface="Noto Sans JP"/>
                <a:cs typeface="Noto Sans JP"/>
                <a:sym typeface="Noto Sans JP"/>
              </a:rPr>
              <a:t>（財務省HP）</a:t>
            </a:r>
            <a:endParaRPr b="0" i="0" sz="1400" u="none" cap="none" strike="noStrike">
              <a:solidFill>
                <a:srgbClr val="000000"/>
              </a:solidFill>
              <a:latin typeface="Arial"/>
              <a:ea typeface="Arial"/>
              <a:cs typeface="Arial"/>
              <a:sym typeface="Arial"/>
            </a:endParaRPr>
          </a:p>
        </p:txBody>
      </p:sp>
      <p:sp>
        <p:nvSpPr>
          <p:cNvPr id="147" name="Google Shape;147;p3"/>
          <p:cNvSpPr/>
          <p:nvPr/>
        </p:nvSpPr>
        <p:spPr>
          <a:xfrm>
            <a:off x="698758" y="467168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アイコン&#10;&#10;自動的に生成された説明" id="148" name="Google Shape;148;p3"/>
          <p:cNvPicPr preferRelativeResize="0"/>
          <p:nvPr/>
        </p:nvPicPr>
        <p:blipFill rotWithShape="1">
          <a:blip r:embed="rId4">
            <a:alphaModFix/>
          </a:blip>
          <a:srcRect b="0" l="0" r="0" t="0"/>
          <a:stretch/>
        </p:blipFill>
        <p:spPr>
          <a:xfrm>
            <a:off x="859560" y="4611508"/>
            <a:ext cx="1354704" cy="1263217"/>
          </a:xfrm>
          <a:prstGeom prst="rect">
            <a:avLst/>
          </a:prstGeom>
          <a:noFill/>
          <a:ln>
            <a:noFill/>
          </a:ln>
        </p:spPr>
      </p:pic>
      <p:sp>
        <p:nvSpPr>
          <p:cNvPr id="149" name="Google Shape;149;p3"/>
          <p:cNvSpPr txBox="1"/>
          <p:nvPr/>
        </p:nvSpPr>
        <p:spPr>
          <a:xfrm>
            <a:off x="708477" y="4375595"/>
            <a:ext cx="1842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車を持っていると!?</a:t>
            </a:r>
            <a:endParaRPr b="1" i="0" sz="1400" u="none" cap="none" strike="noStrike">
              <a:solidFill>
                <a:srgbClr val="000000"/>
              </a:solidFill>
              <a:latin typeface="Arial"/>
              <a:ea typeface="Arial"/>
              <a:cs typeface="Arial"/>
              <a:sym typeface="Arial"/>
            </a:endParaRPr>
          </a:p>
        </p:txBody>
      </p:sp>
      <p:sp>
        <p:nvSpPr>
          <p:cNvPr id="150" name="Google Shape;150;p3"/>
          <p:cNvSpPr/>
          <p:nvPr/>
        </p:nvSpPr>
        <p:spPr>
          <a:xfrm>
            <a:off x="767101" y="5754105"/>
            <a:ext cx="1539622"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自動車税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51" name="Google Shape;151;p3"/>
          <p:cNvSpPr txBox="1"/>
          <p:nvPr/>
        </p:nvSpPr>
        <p:spPr>
          <a:xfrm>
            <a:off x="3499342" y="4375595"/>
            <a:ext cx="2031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温泉に入ったときは!?</a:t>
            </a:r>
            <a:endParaRPr b="1" i="0" sz="1400" u="none" cap="none" strike="noStrike">
              <a:solidFill>
                <a:srgbClr val="000000"/>
              </a:solidFill>
              <a:latin typeface="Arial"/>
              <a:ea typeface="Arial"/>
              <a:cs typeface="Arial"/>
              <a:sym typeface="Arial"/>
            </a:endParaRPr>
          </a:p>
        </p:txBody>
      </p:sp>
      <p:sp>
        <p:nvSpPr>
          <p:cNvPr id="152" name="Google Shape;152;p3"/>
          <p:cNvSpPr/>
          <p:nvPr/>
        </p:nvSpPr>
        <p:spPr>
          <a:xfrm>
            <a:off x="3613532" y="467168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部屋 が含まれている画像&#10;&#10;自動的に生成された説明" id="153" name="Google Shape;153;p3"/>
          <p:cNvPicPr preferRelativeResize="0"/>
          <p:nvPr/>
        </p:nvPicPr>
        <p:blipFill rotWithShape="1">
          <a:blip r:embed="rId5">
            <a:alphaModFix/>
          </a:blip>
          <a:srcRect b="0" l="0" r="0" t="0"/>
          <a:stretch/>
        </p:blipFill>
        <p:spPr>
          <a:xfrm>
            <a:off x="3636451" y="4608319"/>
            <a:ext cx="1630470" cy="1313562"/>
          </a:xfrm>
          <a:prstGeom prst="rect">
            <a:avLst/>
          </a:prstGeom>
          <a:noFill/>
          <a:ln>
            <a:noFill/>
          </a:ln>
        </p:spPr>
      </p:pic>
      <p:grpSp>
        <p:nvGrpSpPr>
          <p:cNvPr id="154" name="Google Shape;154;p3"/>
          <p:cNvGrpSpPr/>
          <p:nvPr/>
        </p:nvGrpSpPr>
        <p:grpSpPr>
          <a:xfrm>
            <a:off x="3681875" y="5740025"/>
            <a:ext cx="1539622" cy="399280"/>
            <a:chOff x="5081943" y="5919431"/>
            <a:chExt cx="1539622" cy="399280"/>
          </a:xfrm>
        </p:grpSpPr>
        <p:sp>
          <p:nvSpPr>
            <p:cNvPr id="155" name="Google Shape;155;p3"/>
            <p:cNvSpPr/>
            <p:nvPr/>
          </p:nvSpPr>
          <p:spPr>
            <a:xfrm>
              <a:off x="5081943" y="5933973"/>
              <a:ext cx="1539622" cy="384738"/>
            </a:xfrm>
            <a:prstGeom prst="rect">
              <a:avLst/>
            </a:prstGeom>
            <a:solidFill>
              <a:schemeClr val="lt1"/>
            </a:solidFill>
            <a:ln cap="flat" cmpd="sng" w="15875">
              <a:solidFill>
                <a:srgbClr val="0C5B9C"/>
              </a:solidFill>
              <a:prstDash val="solid"/>
              <a:miter lim="800000"/>
              <a:headEnd len="sm" w="sm" type="none"/>
              <a:tailEnd len="sm" w="sm" type="none"/>
            </a:ln>
          </p:spPr>
          <p:txBody>
            <a:bodyPr anchorCtr="1" anchor="b"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入湯税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56" name="Google Shape;156;p3"/>
            <p:cNvSpPr txBox="1"/>
            <p:nvPr/>
          </p:nvSpPr>
          <p:spPr>
            <a:xfrm>
              <a:off x="5086953" y="5919431"/>
              <a:ext cx="818100" cy="2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700"/>
                <a:buFont typeface="Arial"/>
                <a:buNone/>
              </a:pPr>
              <a:r>
                <a:rPr b="1" i="0" lang="ja-JP" sz="700" u="none" cap="none" strike="noStrike">
                  <a:solidFill>
                    <a:srgbClr val="C00000"/>
                  </a:solidFill>
                  <a:latin typeface="Noto Sans JP"/>
                  <a:ea typeface="Noto Sans JP"/>
                  <a:cs typeface="Noto Sans JP"/>
                  <a:sym typeface="Noto Sans JP"/>
                </a:rPr>
                <a:t>にゅうとうぜい</a:t>
              </a:r>
              <a:endParaRPr b="0" i="0" sz="1400" u="none" cap="none" strike="noStrike">
                <a:solidFill>
                  <a:srgbClr val="000000"/>
                </a:solidFill>
                <a:latin typeface="Arial"/>
                <a:ea typeface="Arial"/>
                <a:cs typeface="Arial"/>
                <a:sym typeface="Arial"/>
              </a:endParaRPr>
            </a:p>
          </p:txBody>
        </p:sp>
      </p:grpSp>
      <p:sp>
        <p:nvSpPr>
          <p:cNvPr id="157" name="Google Shape;157;p3"/>
          <p:cNvSpPr txBox="1"/>
          <p:nvPr/>
        </p:nvSpPr>
        <p:spPr>
          <a:xfrm>
            <a:off x="278825" y="3934725"/>
            <a:ext cx="2772000" cy="369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※住民税とは、都道府県税と市（区）町村民税を</a:t>
            </a:r>
            <a:endParaRPr b="0" i="0" sz="9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900"/>
              <a:buFont typeface="Arial"/>
              <a:buNone/>
            </a:pPr>
            <a:r>
              <a:rPr b="0" i="0" lang="ja-JP" sz="900" u="none" cap="none" strike="noStrike">
                <a:solidFill>
                  <a:schemeClr val="dk1"/>
                </a:solidFill>
                <a:latin typeface="Noto Sans JP"/>
                <a:ea typeface="Noto Sans JP"/>
                <a:cs typeface="Noto Sans JP"/>
                <a:sym typeface="Noto Sans JP"/>
              </a:rPr>
              <a:t>    合わせた呼び方です。</a:t>
            </a:r>
            <a:endParaRPr b="0" i="0" sz="1400" u="none" cap="none" strike="noStrike">
              <a:solidFill>
                <a:srgbClr val="000000"/>
              </a:solidFill>
              <a:latin typeface="Arial"/>
              <a:ea typeface="Arial"/>
              <a:cs typeface="Arial"/>
              <a:sym typeface="Arial"/>
            </a:endParaRPr>
          </a:p>
        </p:txBody>
      </p:sp>
      <p:sp>
        <p:nvSpPr>
          <p:cNvPr id="158" name="Google Shape;158;p3"/>
          <p:cNvSpPr/>
          <p:nvPr/>
        </p:nvSpPr>
        <p:spPr>
          <a:xfrm>
            <a:off x="698758"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59" name="Google Shape;159;p3"/>
          <p:cNvPicPr preferRelativeResize="0"/>
          <p:nvPr/>
        </p:nvPicPr>
        <p:blipFill rotWithShape="1">
          <a:blip r:embed="rId6">
            <a:alphaModFix/>
          </a:blip>
          <a:srcRect b="0" l="0" r="0" t="0"/>
          <a:stretch/>
        </p:blipFill>
        <p:spPr>
          <a:xfrm>
            <a:off x="914167" y="2294339"/>
            <a:ext cx="1245490" cy="1346760"/>
          </a:xfrm>
          <a:prstGeom prst="rect">
            <a:avLst/>
          </a:prstGeom>
          <a:noFill/>
          <a:ln>
            <a:noFill/>
          </a:ln>
        </p:spPr>
      </p:pic>
      <p:sp>
        <p:nvSpPr>
          <p:cNvPr id="160" name="Google Shape;160;p3"/>
          <p:cNvSpPr/>
          <p:nvPr/>
        </p:nvSpPr>
        <p:spPr>
          <a:xfrm>
            <a:off x="3613532"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図形&#10;&#10;自動的に生成された説明" id="161" name="Google Shape;161;p3"/>
          <p:cNvPicPr preferRelativeResize="0"/>
          <p:nvPr/>
        </p:nvPicPr>
        <p:blipFill rotWithShape="1">
          <a:blip r:embed="rId7">
            <a:alphaModFix/>
          </a:blip>
          <a:srcRect b="0" l="0" r="0" t="0"/>
          <a:stretch/>
        </p:blipFill>
        <p:spPr>
          <a:xfrm>
            <a:off x="3667695" y="2503689"/>
            <a:ext cx="1567982" cy="1078380"/>
          </a:xfrm>
          <a:prstGeom prst="rect">
            <a:avLst/>
          </a:prstGeom>
          <a:noFill/>
          <a:ln>
            <a:noFill/>
          </a:ln>
        </p:spPr>
      </p:pic>
      <p:sp>
        <p:nvSpPr>
          <p:cNvPr id="162" name="Google Shape;162;p3"/>
          <p:cNvSpPr/>
          <p:nvPr/>
        </p:nvSpPr>
        <p:spPr>
          <a:xfrm>
            <a:off x="6683784" y="241171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おもちゃ, 挿絵 が含まれている画像&#10;&#10;自動的に生成された説明" id="163" name="Google Shape;163;p3"/>
          <p:cNvPicPr preferRelativeResize="0"/>
          <p:nvPr/>
        </p:nvPicPr>
        <p:blipFill rotWithShape="1">
          <a:blip r:embed="rId8">
            <a:alphaModFix/>
          </a:blip>
          <a:srcRect b="0" l="0" r="0" t="0"/>
          <a:stretch/>
        </p:blipFill>
        <p:spPr>
          <a:xfrm>
            <a:off x="6610785" y="2366882"/>
            <a:ext cx="1822307" cy="1346760"/>
          </a:xfrm>
          <a:prstGeom prst="rect">
            <a:avLst/>
          </a:prstGeom>
          <a:noFill/>
          <a:ln>
            <a:noFill/>
          </a:ln>
        </p:spPr>
      </p:pic>
      <p:sp>
        <p:nvSpPr>
          <p:cNvPr id="164" name="Google Shape;164;p3"/>
          <p:cNvSpPr/>
          <p:nvPr/>
        </p:nvSpPr>
        <p:spPr>
          <a:xfrm>
            <a:off x="362357" y="3542815"/>
            <a:ext cx="2349111"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所得税</a:t>
            </a:r>
            <a:r>
              <a:rPr b="1" i="0" lang="ja-JP" sz="1100" u="none" cap="none" strike="noStrike">
                <a:solidFill>
                  <a:srgbClr val="E22626"/>
                </a:solidFill>
                <a:latin typeface="Noto Sans JP"/>
                <a:ea typeface="Noto Sans JP"/>
                <a:cs typeface="Noto Sans JP"/>
                <a:sym typeface="Noto Sans JP"/>
              </a:rPr>
              <a:t>(国税)</a:t>
            </a:r>
            <a:r>
              <a:rPr b="1" i="0" lang="ja-JP" sz="1400" u="none" cap="none" strike="noStrike">
                <a:solidFill>
                  <a:srgbClr val="E22626"/>
                </a:solidFill>
                <a:latin typeface="Noto Sans JP"/>
                <a:ea typeface="Noto Sans JP"/>
                <a:cs typeface="Noto Sans JP"/>
                <a:sym typeface="Noto Sans JP"/>
              </a:rPr>
              <a:t>･住民税</a:t>
            </a:r>
            <a:r>
              <a:rPr b="1" i="0" lang="ja-JP" sz="1100" u="none" cap="none" strike="noStrike">
                <a:solidFill>
                  <a:srgbClr val="E22626"/>
                </a:solidFill>
                <a:latin typeface="Noto Sans JP"/>
                <a:ea typeface="Noto Sans JP"/>
                <a:cs typeface="Noto Sans JP"/>
                <a:sym typeface="Noto Sans JP"/>
              </a:rPr>
              <a:t>(地方税)</a:t>
            </a:r>
            <a:endParaRPr b="1" i="0" sz="1200" u="none" cap="none" strike="noStrike">
              <a:solidFill>
                <a:srgbClr val="E22626"/>
              </a:solidFill>
              <a:latin typeface="Noto Sans JP"/>
              <a:ea typeface="Noto Sans JP"/>
              <a:cs typeface="Noto Sans JP"/>
              <a:sym typeface="Noto Sans JP"/>
            </a:endParaRPr>
          </a:p>
        </p:txBody>
      </p:sp>
      <p:sp>
        <p:nvSpPr>
          <p:cNvPr id="165" name="Google Shape;165;p3"/>
          <p:cNvSpPr/>
          <p:nvPr/>
        </p:nvSpPr>
        <p:spPr>
          <a:xfrm>
            <a:off x="3613532" y="3542815"/>
            <a:ext cx="1676308"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固定資産税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66" name="Google Shape;166;p3"/>
          <p:cNvSpPr txBox="1"/>
          <p:nvPr/>
        </p:nvSpPr>
        <p:spPr>
          <a:xfrm>
            <a:off x="3732368" y="3504749"/>
            <a:ext cx="10059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1" i="0" lang="ja-JP" sz="700" u="none" cap="none" strike="noStrike">
                <a:solidFill>
                  <a:srgbClr val="C00000"/>
                </a:solidFill>
                <a:latin typeface="Noto Sans JP"/>
                <a:ea typeface="Noto Sans JP"/>
                <a:cs typeface="Noto Sans JP"/>
                <a:sym typeface="Noto Sans JP"/>
              </a:rPr>
              <a:t>こていしさんぜい</a:t>
            </a:r>
            <a:endParaRPr b="0" i="0" sz="1400" u="none" cap="none" strike="noStrike">
              <a:solidFill>
                <a:srgbClr val="000000"/>
              </a:solidFill>
              <a:latin typeface="Arial"/>
              <a:ea typeface="Arial"/>
              <a:cs typeface="Arial"/>
              <a:sym typeface="Arial"/>
            </a:endParaRPr>
          </a:p>
        </p:txBody>
      </p:sp>
      <p:sp>
        <p:nvSpPr>
          <p:cNvPr id="167" name="Google Shape;167;p3"/>
          <p:cNvSpPr/>
          <p:nvPr/>
        </p:nvSpPr>
        <p:spPr>
          <a:xfrm>
            <a:off x="6179326" y="3542815"/>
            <a:ext cx="2685226" cy="385200"/>
          </a:xfrm>
          <a:prstGeom prst="rect">
            <a:avLst/>
          </a:prstGeom>
          <a:solidFill>
            <a:schemeClr val="lt1"/>
          </a:solidFill>
          <a:ln cap="flat" cmpd="sng" w="15875">
            <a:solidFill>
              <a:srgbClr val="0C5B9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E22626"/>
                </a:solidFill>
                <a:latin typeface="Noto Sans JP"/>
                <a:ea typeface="Noto Sans JP"/>
                <a:cs typeface="Noto Sans JP"/>
                <a:sym typeface="Noto Sans JP"/>
              </a:rPr>
              <a:t>消費税</a:t>
            </a:r>
            <a:r>
              <a:rPr b="1" i="0" lang="ja-JP" sz="1100" u="none" cap="none" strike="noStrike">
                <a:solidFill>
                  <a:srgbClr val="E22626"/>
                </a:solidFill>
                <a:latin typeface="Noto Sans JP"/>
                <a:ea typeface="Noto Sans JP"/>
                <a:cs typeface="Noto Sans JP"/>
                <a:sym typeface="Noto Sans JP"/>
              </a:rPr>
              <a:t>(国税)</a:t>
            </a:r>
            <a:r>
              <a:rPr b="1" i="0" lang="ja-JP" sz="1400" u="none" cap="none" strike="noStrike">
                <a:solidFill>
                  <a:srgbClr val="E22626"/>
                </a:solidFill>
                <a:latin typeface="Noto Sans JP"/>
                <a:ea typeface="Noto Sans JP"/>
                <a:cs typeface="Noto Sans JP"/>
                <a:sym typeface="Noto Sans JP"/>
              </a:rPr>
              <a:t>･地方消費税</a:t>
            </a:r>
            <a:r>
              <a:rPr b="1" i="0" lang="ja-JP" sz="1100" u="none" cap="none" strike="noStrike">
                <a:solidFill>
                  <a:srgbClr val="E22626"/>
                </a:solidFill>
                <a:latin typeface="Noto Sans JP"/>
                <a:ea typeface="Noto Sans JP"/>
                <a:cs typeface="Noto Sans JP"/>
                <a:sym typeface="Noto Sans JP"/>
              </a:rPr>
              <a:t>(地方税)</a:t>
            </a:r>
            <a:endParaRPr b="1" i="0" sz="1400" u="none" cap="none" strike="noStrike">
              <a:solidFill>
                <a:srgbClr val="E22626"/>
              </a:solidFill>
              <a:latin typeface="Noto Sans JP"/>
              <a:ea typeface="Noto Sans JP"/>
              <a:cs typeface="Noto Sans JP"/>
              <a:sym typeface="Noto Sans JP"/>
            </a:endParaRPr>
          </a:p>
        </p:txBody>
      </p:sp>
      <p:sp>
        <p:nvSpPr>
          <p:cNvPr id="168" name="Google Shape;168;p3"/>
          <p:cNvSpPr txBox="1"/>
          <p:nvPr/>
        </p:nvSpPr>
        <p:spPr>
          <a:xfrm>
            <a:off x="681163" y="2101267"/>
            <a:ext cx="18519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給料をもらったら!?</a:t>
            </a:r>
            <a:endParaRPr b="1" i="0" sz="1400" u="none" cap="none" strike="noStrike">
              <a:solidFill>
                <a:srgbClr val="000000"/>
              </a:solidFill>
              <a:latin typeface="Noto Sans JP"/>
              <a:ea typeface="Noto Sans JP"/>
              <a:cs typeface="Noto Sans JP"/>
              <a:sym typeface="Noto Sans JP"/>
            </a:endParaRPr>
          </a:p>
        </p:txBody>
      </p:sp>
      <p:sp>
        <p:nvSpPr>
          <p:cNvPr id="169" name="Google Shape;169;p3"/>
          <p:cNvSpPr txBox="1"/>
          <p:nvPr/>
        </p:nvSpPr>
        <p:spPr>
          <a:xfrm>
            <a:off x="3502158" y="2101267"/>
            <a:ext cx="18423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家を持っていると!?</a:t>
            </a:r>
            <a:endParaRPr b="1" i="0" sz="1400" u="none" cap="none" strike="noStrike">
              <a:solidFill>
                <a:srgbClr val="000000"/>
              </a:solidFill>
              <a:latin typeface="Arial"/>
              <a:ea typeface="Arial"/>
              <a:cs typeface="Arial"/>
              <a:sym typeface="Arial"/>
            </a:endParaRPr>
          </a:p>
        </p:txBody>
      </p:sp>
      <p:sp>
        <p:nvSpPr>
          <p:cNvPr id="170" name="Google Shape;170;p3"/>
          <p:cNvSpPr txBox="1"/>
          <p:nvPr/>
        </p:nvSpPr>
        <p:spPr>
          <a:xfrm>
            <a:off x="6169750" y="2101275"/>
            <a:ext cx="2685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お店でお買い物をしたときは!?</a:t>
            </a:r>
            <a:endParaRPr b="1" i="0" sz="1400" u="none" cap="none" strike="noStrike">
              <a:solidFill>
                <a:srgbClr val="000000"/>
              </a:solidFill>
              <a:latin typeface="Arial"/>
              <a:ea typeface="Arial"/>
              <a:cs typeface="Arial"/>
              <a:sym typeface="Arial"/>
            </a:endParaRPr>
          </a:p>
        </p:txBody>
      </p:sp>
      <p:sp>
        <p:nvSpPr>
          <p:cNvPr id="171" name="Google Shape;171;p3"/>
          <p:cNvSpPr txBox="1"/>
          <p:nvPr/>
        </p:nvSpPr>
        <p:spPr>
          <a:xfrm>
            <a:off x="7143470" y="4816220"/>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1" i="0" lang="ja-JP" sz="500" u="none" cap="none" strike="noStrike">
                <a:solidFill>
                  <a:schemeClr val="dk1"/>
                </a:solidFill>
                <a:latin typeface="Noto Sans JP"/>
                <a:ea typeface="Noto Sans JP"/>
                <a:cs typeface="Noto Sans JP"/>
                <a:sym typeface="Noto Sans JP"/>
              </a:rPr>
              <a:t>おさ</a:t>
            </a:r>
            <a:endParaRPr b="1" i="0" sz="1400" u="none" cap="none" strike="noStrike">
              <a:solidFill>
                <a:srgbClr val="000000"/>
              </a:solidFill>
              <a:latin typeface="Arial"/>
              <a:ea typeface="Arial"/>
              <a:cs typeface="Arial"/>
              <a:sym typeface="Arial"/>
            </a:endParaRPr>
          </a:p>
        </p:txBody>
      </p:sp>
      <p:sp>
        <p:nvSpPr>
          <p:cNvPr id="172" name="Google Shape;172;p3"/>
          <p:cNvSpPr/>
          <p:nvPr/>
        </p:nvSpPr>
        <p:spPr>
          <a:xfrm rot="5400000">
            <a:off x="232847" y="1623934"/>
            <a:ext cx="295230" cy="203260"/>
          </a:xfrm>
          <a:prstGeom prst="triangle">
            <a:avLst>
              <a:gd fmla="val 50000" name="adj"/>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3" name="Google Shape;173;p3"/>
          <p:cNvSpPr txBox="1"/>
          <p:nvPr/>
        </p:nvSpPr>
        <p:spPr>
          <a:xfrm>
            <a:off x="5912885" y="5338079"/>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1" i="0" lang="ja-JP" sz="500" u="none" cap="none" strike="noStrike">
                <a:solidFill>
                  <a:schemeClr val="dk1"/>
                </a:solidFill>
                <a:latin typeface="Noto Sans JP"/>
                <a:ea typeface="Noto Sans JP"/>
                <a:cs typeface="Noto Sans JP"/>
                <a:sym typeface="Noto Sans JP"/>
              </a:rPr>
              <a:t>おさ</a:t>
            </a:r>
            <a:endParaRPr b="1" i="0" sz="1400" u="none" cap="none" strike="noStrike">
              <a:solidFill>
                <a:srgbClr val="000000"/>
              </a:solidFill>
              <a:latin typeface="Arial"/>
              <a:ea typeface="Arial"/>
              <a:cs typeface="Arial"/>
              <a:sym typeface="Arial"/>
            </a:endParaRPr>
          </a:p>
        </p:txBody>
      </p:sp>
      <p:sp>
        <p:nvSpPr>
          <p:cNvPr id="174" name="Google Shape;174;p3"/>
          <p:cNvSpPr/>
          <p:nvPr/>
        </p:nvSpPr>
        <p:spPr>
          <a:xfrm>
            <a:off x="611560" y="1586150"/>
            <a:ext cx="3600400" cy="2870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5" name="Google Shape;175;p3"/>
          <p:cNvSpPr/>
          <p:nvPr/>
        </p:nvSpPr>
        <p:spPr>
          <a:xfrm>
            <a:off x="246703" y="1531047"/>
            <a:ext cx="235389" cy="35330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6" name="Google Shape;176;p3"/>
          <p:cNvSpPr txBox="1"/>
          <p:nvPr/>
        </p:nvSpPr>
        <p:spPr>
          <a:xfrm>
            <a:off x="5881625" y="4876950"/>
            <a:ext cx="2885100" cy="837900"/>
          </a:xfrm>
          <a:prstGeom prst="rect">
            <a:avLst/>
          </a:prstGeom>
          <a:noFill/>
          <a:ln>
            <a:noFill/>
          </a:ln>
        </p:spPr>
        <p:txBody>
          <a:bodyPr anchorCtr="0" anchor="t" bIns="45700" lIns="91425" spcFirstLastPara="1" rIns="91425" wrap="square" tIns="45700">
            <a:spAutoFit/>
          </a:bodyPr>
          <a:lstStyle/>
          <a:p>
            <a:pPr indent="0" lvl="0" marL="0" marR="0" rtl="0" algn="l">
              <a:lnSpc>
                <a:spcPct val="123000"/>
              </a:lnSpc>
              <a:spcBef>
                <a:spcPts val="0"/>
              </a:spcBef>
              <a:spcAft>
                <a:spcPts val="0"/>
              </a:spcAft>
              <a:buClr>
                <a:srgbClr val="000000"/>
              </a:buClr>
              <a:buSzPts val="1400"/>
              <a:buFont typeface="Arial"/>
              <a:buNone/>
            </a:pPr>
            <a:r>
              <a:rPr b="1" i="0" lang="ja-JP" sz="1400" u="none" cap="none" strike="noStrike">
                <a:solidFill>
                  <a:schemeClr val="dk1"/>
                </a:solidFill>
                <a:latin typeface="Noto Sans JP"/>
                <a:ea typeface="Noto Sans JP"/>
                <a:cs typeface="Noto Sans JP"/>
                <a:sym typeface="Noto Sans JP"/>
              </a:rPr>
              <a:t>国税は、「国に納める税金」、</a:t>
            </a:r>
            <a:endParaRPr b="1" i="0" sz="1400" u="none" cap="none" strike="noStrike">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400"/>
              <a:buFont typeface="Arial"/>
              <a:buNone/>
            </a:pPr>
            <a:r>
              <a:rPr b="1" i="0" lang="ja-JP" sz="1400" u="none" cap="none" strike="noStrike">
                <a:solidFill>
                  <a:schemeClr val="dk1"/>
                </a:solidFill>
                <a:latin typeface="Noto Sans JP"/>
                <a:ea typeface="Noto Sans JP"/>
                <a:cs typeface="Noto Sans JP"/>
                <a:sym typeface="Noto Sans JP"/>
              </a:rPr>
              <a:t>地方税は「都道府県や市区町村に</a:t>
            </a:r>
            <a:endParaRPr b="1" i="0" sz="1400" u="none" cap="none" strike="noStrike">
              <a:solidFill>
                <a:schemeClr val="dk1"/>
              </a:solidFill>
              <a:latin typeface="Noto Sans JP"/>
              <a:ea typeface="Noto Sans JP"/>
              <a:cs typeface="Noto Sans JP"/>
              <a:sym typeface="Noto Sans JP"/>
            </a:endParaRPr>
          </a:p>
          <a:p>
            <a:pPr indent="0" lvl="0" marL="0" marR="0" rtl="0" algn="l">
              <a:lnSpc>
                <a:spcPct val="123000"/>
              </a:lnSpc>
              <a:spcBef>
                <a:spcPts val="0"/>
              </a:spcBef>
              <a:spcAft>
                <a:spcPts val="0"/>
              </a:spcAft>
              <a:buClr>
                <a:srgbClr val="000000"/>
              </a:buClr>
              <a:buSzPts val="1400"/>
              <a:buFont typeface="Arial"/>
              <a:buNone/>
            </a:pPr>
            <a:r>
              <a:rPr b="1" i="0" lang="ja-JP" sz="1400" u="none" cap="none" strike="noStrike">
                <a:solidFill>
                  <a:schemeClr val="dk1"/>
                </a:solidFill>
                <a:latin typeface="Noto Sans JP"/>
                <a:ea typeface="Noto Sans JP"/>
                <a:cs typeface="Noto Sans JP"/>
                <a:sym typeface="Noto Sans JP"/>
              </a:rPr>
              <a:t>納める税金」です。</a:t>
            </a:r>
            <a:endParaRPr b="1" i="0" sz="1400" u="none" cap="none" strike="noStrike">
              <a:solidFill>
                <a:srgbClr val="000000"/>
              </a:solidFill>
              <a:latin typeface="Arial"/>
              <a:ea typeface="Arial"/>
              <a:cs typeface="Arial"/>
              <a:sym typeface="Arial"/>
            </a:endParaRPr>
          </a:p>
        </p:txBody>
      </p:sp>
      <p:grpSp>
        <p:nvGrpSpPr>
          <p:cNvPr id="177" name="Google Shape;177;p3"/>
          <p:cNvGrpSpPr/>
          <p:nvPr/>
        </p:nvGrpSpPr>
        <p:grpSpPr>
          <a:xfrm>
            <a:off x="179388" y="1986800"/>
            <a:ext cx="8785225" cy="4330969"/>
            <a:chOff x="179388" y="-4631538"/>
            <a:chExt cx="8785225" cy="4330969"/>
          </a:xfrm>
        </p:grpSpPr>
        <p:sp>
          <p:nvSpPr>
            <p:cNvPr id="178" name="Google Shape;178;p3"/>
            <p:cNvSpPr/>
            <p:nvPr/>
          </p:nvSpPr>
          <p:spPr>
            <a:xfrm>
              <a:off x="179388" y="-4631538"/>
              <a:ext cx="8785225" cy="4330969"/>
            </a:xfrm>
            <a:prstGeom prst="rect">
              <a:avLst/>
            </a:prstGeom>
            <a:solidFill>
              <a:srgbClr val="CCF1F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9" name="Google Shape;179;p3"/>
            <p:cNvSpPr/>
            <p:nvPr/>
          </p:nvSpPr>
          <p:spPr>
            <a:xfrm>
              <a:off x="698758" y="-196560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アイコン&#10;&#10;自動的に生成された説明" id="180" name="Google Shape;180;p3"/>
            <p:cNvPicPr preferRelativeResize="0"/>
            <p:nvPr/>
          </p:nvPicPr>
          <p:blipFill rotWithShape="1">
            <a:blip r:embed="rId4">
              <a:alphaModFix/>
            </a:blip>
            <a:srcRect b="0" l="0" r="0" t="0"/>
            <a:stretch/>
          </p:blipFill>
          <p:spPr>
            <a:xfrm>
              <a:off x="859560" y="-2025780"/>
              <a:ext cx="1354704" cy="1263217"/>
            </a:xfrm>
            <a:prstGeom prst="rect">
              <a:avLst/>
            </a:prstGeom>
            <a:noFill/>
            <a:ln>
              <a:noFill/>
            </a:ln>
          </p:spPr>
        </p:pic>
        <p:sp>
          <p:nvSpPr>
            <p:cNvPr id="181" name="Google Shape;181;p3"/>
            <p:cNvSpPr txBox="1"/>
            <p:nvPr/>
          </p:nvSpPr>
          <p:spPr>
            <a:xfrm>
              <a:off x="708477" y="-2261693"/>
              <a:ext cx="1842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車を持っていると!?</a:t>
              </a:r>
              <a:endParaRPr b="1" i="0" sz="1400" u="none" cap="none" strike="noStrike">
                <a:solidFill>
                  <a:srgbClr val="000000"/>
                </a:solidFill>
                <a:latin typeface="Arial"/>
                <a:ea typeface="Arial"/>
                <a:cs typeface="Arial"/>
                <a:sym typeface="Arial"/>
              </a:endParaRPr>
            </a:p>
          </p:txBody>
        </p:sp>
        <p:sp>
          <p:nvSpPr>
            <p:cNvPr id="182" name="Google Shape;182;p3"/>
            <p:cNvSpPr txBox="1"/>
            <p:nvPr/>
          </p:nvSpPr>
          <p:spPr>
            <a:xfrm>
              <a:off x="3499342" y="-2261693"/>
              <a:ext cx="2031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温泉に入ったときは!?</a:t>
              </a:r>
              <a:endParaRPr b="1" i="0" sz="1400" u="none" cap="none" strike="noStrike">
                <a:solidFill>
                  <a:srgbClr val="000000"/>
                </a:solidFill>
                <a:latin typeface="Arial"/>
                <a:ea typeface="Arial"/>
                <a:cs typeface="Arial"/>
                <a:sym typeface="Arial"/>
              </a:endParaRPr>
            </a:p>
          </p:txBody>
        </p:sp>
        <p:sp>
          <p:nvSpPr>
            <p:cNvPr id="183" name="Google Shape;183;p3"/>
            <p:cNvSpPr/>
            <p:nvPr/>
          </p:nvSpPr>
          <p:spPr>
            <a:xfrm>
              <a:off x="3613532" y="-1965605"/>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部屋 が含まれている画像&#10;&#10;自動的に生成された説明" id="184" name="Google Shape;184;p3"/>
            <p:cNvPicPr preferRelativeResize="0"/>
            <p:nvPr/>
          </p:nvPicPr>
          <p:blipFill rotWithShape="1">
            <a:blip r:embed="rId5">
              <a:alphaModFix/>
            </a:blip>
            <a:srcRect b="0" l="0" r="0" t="0"/>
            <a:stretch/>
          </p:blipFill>
          <p:spPr>
            <a:xfrm>
              <a:off x="3636451" y="-2028969"/>
              <a:ext cx="1630470" cy="1313562"/>
            </a:xfrm>
            <a:prstGeom prst="rect">
              <a:avLst/>
            </a:prstGeom>
            <a:noFill/>
            <a:ln>
              <a:noFill/>
            </a:ln>
          </p:spPr>
        </p:pic>
        <p:sp>
          <p:nvSpPr>
            <p:cNvPr id="185" name="Google Shape;185;p3"/>
            <p:cNvSpPr/>
            <p:nvPr/>
          </p:nvSpPr>
          <p:spPr>
            <a:xfrm>
              <a:off x="698758"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186" name="Google Shape;186;p3"/>
            <p:cNvPicPr preferRelativeResize="0"/>
            <p:nvPr/>
          </p:nvPicPr>
          <p:blipFill rotWithShape="1">
            <a:blip r:embed="rId6">
              <a:alphaModFix/>
            </a:blip>
            <a:srcRect b="0" l="0" r="0" t="0"/>
            <a:stretch/>
          </p:blipFill>
          <p:spPr>
            <a:xfrm>
              <a:off x="914167" y="-4342949"/>
              <a:ext cx="1245490" cy="1346760"/>
            </a:xfrm>
            <a:prstGeom prst="rect">
              <a:avLst/>
            </a:prstGeom>
            <a:noFill/>
            <a:ln>
              <a:noFill/>
            </a:ln>
          </p:spPr>
        </p:pic>
        <p:sp>
          <p:nvSpPr>
            <p:cNvPr id="187" name="Google Shape;187;p3"/>
            <p:cNvSpPr/>
            <p:nvPr/>
          </p:nvSpPr>
          <p:spPr>
            <a:xfrm>
              <a:off x="3613532"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図形&#10;&#10;自動的に生成された説明" id="188" name="Google Shape;188;p3"/>
            <p:cNvPicPr preferRelativeResize="0"/>
            <p:nvPr/>
          </p:nvPicPr>
          <p:blipFill rotWithShape="1">
            <a:blip r:embed="rId7">
              <a:alphaModFix/>
            </a:blip>
            <a:srcRect b="0" l="0" r="0" t="0"/>
            <a:stretch/>
          </p:blipFill>
          <p:spPr>
            <a:xfrm>
              <a:off x="3667695" y="-4133599"/>
              <a:ext cx="1567982" cy="1078380"/>
            </a:xfrm>
            <a:prstGeom prst="rect">
              <a:avLst/>
            </a:prstGeom>
            <a:noFill/>
            <a:ln>
              <a:noFill/>
            </a:ln>
          </p:spPr>
        </p:pic>
        <p:sp>
          <p:nvSpPr>
            <p:cNvPr id="189" name="Google Shape;189;p3"/>
            <p:cNvSpPr/>
            <p:nvPr/>
          </p:nvSpPr>
          <p:spPr>
            <a:xfrm>
              <a:off x="6683784" y="-4225573"/>
              <a:ext cx="1676308" cy="1442915"/>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おもちゃ, 挿絵 が含まれている画像&#10;&#10;自動的に生成された説明" id="190" name="Google Shape;190;p3"/>
            <p:cNvPicPr preferRelativeResize="0"/>
            <p:nvPr/>
          </p:nvPicPr>
          <p:blipFill rotWithShape="1">
            <a:blip r:embed="rId8">
              <a:alphaModFix/>
            </a:blip>
            <a:srcRect b="0" l="0" r="0" t="0"/>
            <a:stretch/>
          </p:blipFill>
          <p:spPr>
            <a:xfrm>
              <a:off x="6610785" y="-4270406"/>
              <a:ext cx="1822307" cy="1346760"/>
            </a:xfrm>
            <a:prstGeom prst="rect">
              <a:avLst/>
            </a:prstGeom>
            <a:noFill/>
            <a:ln>
              <a:noFill/>
            </a:ln>
          </p:spPr>
        </p:pic>
        <p:sp>
          <p:nvSpPr>
            <p:cNvPr id="191" name="Google Shape;191;p3"/>
            <p:cNvSpPr txBox="1"/>
            <p:nvPr/>
          </p:nvSpPr>
          <p:spPr>
            <a:xfrm>
              <a:off x="698750" y="-4536013"/>
              <a:ext cx="18222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給料をもらったら!?</a:t>
              </a:r>
              <a:endParaRPr b="1" i="0" sz="1400" u="none" cap="none" strike="noStrike">
                <a:solidFill>
                  <a:srgbClr val="000000"/>
                </a:solidFill>
                <a:latin typeface="Arial"/>
                <a:ea typeface="Arial"/>
                <a:cs typeface="Arial"/>
                <a:sym typeface="Arial"/>
              </a:endParaRPr>
            </a:p>
          </p:txBody>
        </p:sp>
        <p:sp>
          <p:nvSpPr>
            <p:cNvPr id="192" name="Google Shape;192;p3"/>
            <p:cNvSpPr txBox="1"/>
            <p:nvPr/>
          </p:nvSpPr>
          <p:spPr>
            <a:xfrm>
              <a:off x="3446325" y="-4536013"/>
              <a:ext cx="1978800" cy="307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家を持っていると!?</a:t>
              </a:r>
              <a:endParaRPr b="1" i="0" sz="1400" u="none" cap="none" strike="noStrike">
                <a:solidFill>
                  <a:srgbClr val="000000"/>
                </a:solidFill>
                <a:latin typeface="Arial"/>
                <a:ea typeface="Arial"/>
                <a:cs typeface="Arial"/>
                <a:sym typeface="Arial"/>
              </a:endParaRPr>
            </a:p>
          </p:txBody>
        </p:sp>
        <p:sp>
          <p:nvSpPr>
            <p:cNvPr id="193" name="Google Shape;193;p3"/>
            <p:cNvSpPr txBox="1"/>
            <p:nvPr/>
          </p:nvSpPr>
          <p:spPr>
            <a:xfrm>
              <a:off x="6179325" y="-4536013"/>
              <a:ext cx="26853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1" i="0" lang="ja-JP" sz="1400" u="none" cap="none" strike="noStrike">
                  <a:solidFill>
                    <a:srgbClr val="0C5B9C"/>
                  </a:solidFill>
                  <a:latin typeface="Noto Sans JP"/>
                  <a:ea typeface="Noto Sans JP"/>
                  <a:cs typeface="Noto Sans JP"/>
                  <a:sym typeface="Noto Sans JP"/>
                </a:rPr>
                <a:t>お店でお買い物をしたときは!?</a:t>
              </a:r>
              <a:endParaRPr b="1" i="0" sz="1400" u="none" cap="none" strike="noStrike">
                <a:solidFill>
                  <a:srgbClr val="000000"/>
                </a:solidFill>
                <a:latin typeface="Arial"/>
                <a:ea typeface="Arial"/>
                <a:cs typeface="Arial"/>
                <a:sym typeface="Arial"/>
              </a:endParaRPr>
            </a:p>
          </p:txBody>
        </p:sp>
      </p:grpSp>
      <p:grpSp>
        <p:nvGrpSpPr>
          <p:cNvPr id="194" name="Google Shape;194;p3"/>
          <p:cNvGrpSpPr/>
          <p:nvPr/>
        </p:nvGrpSpPr>
        <p:grpSpPr>
          <a:xfrm>
            <a:off x="-40564" y="6007185"/>
            <a:ext cx="950844" cy="850815"/>
            <a:chOff x="-40566" y="5996310"/>
            <a:chExt cx="950844" cy="850815"/>
          </a:xfrm>
        </p:grpSpPr>
        <p:sp>
          <p:nvSpPr>
            <p:cNvPr id="195" name="Google Shape;195;p3"/>
            <p:cNvSpPr/>
            <p:nvPr/>
          </p:nvSpPr>
          <p:spPr>
            <a:xfrm rot="5400000">
              <a:off x="29731" y="6013480"/>
              <a:ext cx="803912" cy="863377"/>
            </a:xfrm>
            <a:custGeom>
              <a:rect b="b" l="l" r="r" t="t"/>
              <a:pathLst>
                <a:path extrusionOk="0" h="863377" w="803912">
                  <a:moveTo>
                    <a:pt x="0" y="529098"/>
                  </a:moveTo>
                  <a:cubicBezTo>
                    <a:pt x="0" y="236885"/>
                    <a:pt x="236885" y="0"/>
                    <a:pt x="529098" y="0"/>
                  </a:cubicBezTo>
                  <a:cubicBezTo>
                    <a:pt x="602151" y="0"/>
                    <a:pt x="671747" y="14806"/>
                    <a:pt x="735047" y="41580"/>
                  </a:cubicBezTo>
                  <a:lnTo>
                    <a:pt x="803912" y="78958"/>
                  </a:lnTo>
                  <a:lnTo>
                    <a:pt x="803912" y="863377"/>
                  </a:lnTo>
                  <a:lnTo>
                    <a:pt x="122089" y="863377"/>
                  </a:lnTo>
                  <a:lnTo>
                    <a:pt x="90362" y="824922"/>
                  </a:lnTo>
                  <a:cubicBezTo>
                    <a:pt x="33312" y="740478"/>
                    <a:pt x="0" y="638678"/>
                    <a:pt x="0" y="529098"/>
                  </a:cubicBezTo>
                  <a:close/>
                </a:path>
              </a:pathLst>
            </a:custGeom>
            <a:solidFill>
              <a:srgbClr val="FFDE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6" name="Google Shape;196;p3"/>
            <p:cNvSpPr/>
            <p:nvPr/>
          </p:nvSpPr>
          <p:spPr>
            <a:xfrm rot="5400000">
              <a:off x="29731" y="5966578"/>
              <a:ext cx="850815" cy="910278"/>
            </a:xfrm>
            <a:custGeom>
              <a:rect b="b" l="l" r="r" t="t"/>
              <a:pathLst>
                <a:path extrusionOk="0" h="910278" w="850815">
                  <a:moveTo>
                    <a:pt x="0" y="576000"/>
                  </a:moveTo>
                  <a:cubicBezTo>
                    <a:pt x="0" y="257884"/>
                    <a:pt x="257884" y="0"/>
                    <a:pt x="576000" y="0"/>
                  </a:cubicBezTo>
                  <a:cubicBezTo>
                    <a:pt x="655529" y="0"/>
                    <a:pt x="731294" y="16118"/>
                    <a:pt x="800205" y="45266"/>
                  </a:cubicBezTo>
                  <a:lnTo>
                    <a:pt x="850815" y="72735"/>
                  </a:lnTo>
                  <a:lnTo>
                    <a:pt x="850815" y="125859"/>
                  </a:lnTo>
                  <a:lnTo>
                    <a:pt x="781950" y="88481"/>
                  </a:lnTo>
                  <a:cubicBezTo>
                    <a:pt x="718650" y="61707"/>
                    <a:pt x="649054" y="46901"/>
                    <a:pt x="576001" y="46901"/>
                  </a:cubicBezTo>
                  <a:cubicBezTo>
                    <a:pt x="283788" y="46901"/>
                    <a:pt x="46903" y="283786"/>
                    <a:pt x="46903" y="575999"/>
                  </a:cubicBezTo>
                  <a:cubicBezTo>
                    <a:pt x="46903" y="685579"/>
                    <a:pt x="80215" y="787379"/>
                    <a:pt x="137265" y="871823"/>
                  </a:cubicBezTo>
                  <a:lnTo>
                    <a:pt x="168992" y="910278"/>
                  </a:lnTo>
                  <a:lnTo>
                    <a:pt x="108463" y="910278"/>
                  </a:lnTo>
                  <a:lnTo>
                    <a:pt x="98372" y="898047"/>
                  </a:lnTo>
                  <a:cubicBezTo>
                    <a:pt x="36265" y="806117"/>
                    <a:pt x="0" y="695294"/>
                    <a:pt x="0" y="576000"/>
                  </a:cubicBezTo>
                  <a:close/>
                </a:path>
              </a:pathLst>
            </a:cu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97" name="Google Shape;197;p3"/>
            <p:cNvSpPr txBox="1"/>
            <p:nvPr/>
          </p:nvSpPr>
          <p:spPr>
            <a:xfrm>
              <a:off x="-40566" y="6190839"/>
              <a:ext cx="825671" cy="584775"/>
            </a:xfrm>
            <a:prstGeom prst="rect">
              <a:avLst/>
            </a:prstGeom>
            <a:noFill/>
            <a:ln>
              <a:noFill/>
            </a:ln>
          </p:spPr>
          <p:txBody>
            <a:bodyPr anchorCtr="0" anchor="t" bIns="45700" lIns="18000" spcFirstLastPara="1" rIns="18000" wrap="square" tIns="45700">
              <a:noAutofit/>
            </a:bodyPr>
            <a:lstStyle/>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134CBD"/>
                  </a:solidFill>
                  <a:latin typeface="Noto Sans JP"/>
                  <a:ea typeface="Noto Sans JP"/>
                  <a:cs typeface="Noto Sans JP"/>
                  <a:sym typeface="Noto Sans JP"/>
                </a:rPr>
                <a:t>もっと</a:t>
              </a:r>
              <a:endParaRPr b="1" i="0" sz="1500" u="none" cap="none" strike="noStrike">
                <a:solidFill>
                  <a:srgbClr val="134CBD"/>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500"/>
                <a:buFont typeface="Arial"/>
                <a:buNone/>
              </a:pPr>
              <a:r>
                <a:rPr b="1" i="0" lang="ja-JP" sz="1500" u="none" cap="none" strike="noStrike">
                  <a:solidFill>
                    <a:srgbClr val="134CBD"/>
                  </a:solidFill>
                  <a:latin typeface="Noto Sans JP"/>
                  <a:ea typeface="Noto Sans JP"/>
                  <a:cs typeface="Noto Sans JP"/>
                  <a:sym typeface="Noto Sans JP"/>
                </a:rPr>
                <a:t>くわしく</a:t>
              </a:r>
              <a:endParaRPr b="0" i="0" sz="1300" u="none" cap="none" strike="noStrike">
                <a:solidFill>
                  <a:srgbClr val="000000"/>
                </a:solidFill>
                <a:latin typeface="Noto Sans JP"/>
                <a:ea typeface="Noto Sans JP"/>
                <a:cs typeface="Noto Sans JP"/>
                <a:sym typeface="Noto Sans JP"/>
              </a:endParaRPr>
            </a:p>
          </p:txBody>
        </p:sp>
      </p:gr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5"/>
                                        </p:tgtEl>
                                      </p:cBhvr>
                                    </p:animEffect>
                                    <p:set>
                                      <p:cBhvr>
                                        <p:cTn dur="1" fill="hold">
                                          <p:stCondLst>
                                            <p:cond delay="500"/>
                                          </p:stCondLst>
                                        </p:cTn>
                                        <p:tgtEl>
                                          <p:spTgt spid="175"/>
                                        </p:tgtEl>
                                        <p:attrNameLst>
                                          <p:attrName>style.visibility</p:attrName>
                                        </p:attrNameLst>
                                      </p:cBhvr>
                                      <p:to>
                                        <p:strVal val="hidden"/>
                                      </p:to>
                                    </p:set>
                                  </p:childTnLst>
                                </p:cTn>
                              </p:par>
                            </p:childTnLst>
                          </p:cTn>
                        </p:par>
                        <p:par>
                          <p:cTn fill="hold">
                            <p:stCondLst>
                              <p:cond delay="500"/>
                            </p:stCondLst>
                            <p:childTnLst>
                              <p:par>
                                <p:cTn fill="hold" nodeType="afterEffect" presetClass="exit" presetID="10" presetSubtype="0">
                                  <p:stCondLst>
                                    <p:cond delay="0"/>
                                  </p:stCondLst>
                                  <p:childTnLst>
                                    <p:animEffect filter="fade" transition="out">
                                      <p:cBhvr>
                                        <p:cTn dur="500"/>
                                        <p:tgtEl>
                                          <p:spTgt spid="174"/>
                                        </p:tgtEl>
                                      </p:cBhvr>
                                    </p:animEffect>
                                    <p:set>
                                      <p:cBhvr>
                                        <p:cTn dur="1" fill="hold">
                                          <p:stCondLst>
                                            <p:cond delay="500"/>
                                          </p:stCondLst>
                                        </p:cTn>
                                        <p:tgtEl>
                                          <p:spTgt spid="17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177"/>
                                        </p:tgtEl>
                                      </p:cBhvr>
                                    </p:animEffect>
                                    <p:set>
                                      <p:cBhvr>
                                        <p:cTn dur="1" fill="hold">
                                          <p:stCondLst>
                                            <p:cond delay="500"/>
                                          </p:stCondLst>
                                        </p:cTn>
                                        <p:tgtEl>
                                          <p:spTgt spid="177"/>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4"/>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203" name="Google Shape;203;p4"/>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生活の中で関わりのある税金</a:t>
            </a:r>
            <a:endParaRPr b="1" i="0" sz="1400" u="none" cap="none" strike="noStrike">
              <a:solidFill>
                <a:srgbClr val="000000"/>
              </a:solidFill>
              <a:latin typeface="Arial"/>
              <a:ea typeface="Arial"/>
              <a:cs typeface="Arial"/>
              <a:sym typeface="Arial"/>
            </a:endParaRPr>
          </a:p>
        </p:txBody>
      </p:sp>
      <p:pic>
        <p:nvPicPr>
          <p:cNvPr id="204" name="Google Shape;204;p4"/>
          <p:cNvPicPr preferRelativeResize="0"/>
          <p:nvPr/>
        </p:nvPicPr>
        <p:blipFill rotWithShape="1">
          <a:blip r:embed="rId3">
            <a:alphaModFix/>
          </a:blip>
          <a:srcRect b="0" l="0" r="0" t="0"/>
          <a:stretch/>
        </p:blipFill>
        <p:spPr>
          <a:xfrm>
            <a:off x="230063" y="5060512"/>
            <a:ext cx="1226130" cy="1509224"/>
          </a:xfrm>
          <a:prstGeom prst="rect">
            <a:avLst/>
          </a:prstGeom>
          <a:noFill/>
          <a:ln>
            <a:noFill/>
          </a:ln>
        </p:spPr>
      </p:pic>
      <p:grpSp>
        <p:nvGrpSpPr>
          <p:cNvPr id="205" name="Google Shape;205;p4"/>
          <p:cNvGrpSpPr/>
          <p:nvPr/>
        </p:nvGrpSpPr>
        <p:grpSpPr>
          <a:xfrm>
            <a:off x="257224" y="1348777"/>
            <a:ext cx="2473789" cy="2733681"/>
            <a:chOff x="250825" y="1066179"/>
            <a:chExt cx="2473789" cy="2733681"/>
          </a:xfrm>
        </p:grpSpPr>
        <p:sp>
          <p:nvSpPr>
            <p:cNvPr id="206" name="Google Shape;206;p4"/>
            <p:cNvSpPr/>
            <p:nvPr/>
          </p:nvSpPr>
          <p:spPr>
            <a:xfrm>
              <a:off x="250825" y="1066179"/>
              <a:ext cx="2286847" cy="2733681"/>
            </a:xfrm>
            <a:prstGeom prst="rect">
              <a:avLst/>
            </a:prstGeom>
            <a:solidFill>
              <a:srgbClr val="F0FBF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07" name="Google Shape;207;p4"/>
            <p:cNvSpPr/>
            <p:nvPr/>
          </p:nvSpPr>
          <p:spPr>
            <a:xfrm>
              <a:off x="250825" y="1066181"/>
              <a:ext cx="2181719" cy="346596"/>
            </a:xfrm>
            <a:prstGeom prst="rect">
              <a:avLst/>
            </a:prstGeom>
            <a:solidFill>
              <a:srgbClr val="26C1F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消費者</a:t>
              </a:r>
              <a:endParaRPr b="0" i="0" sz="1400" u="none" cap="none" strike="noStrike">
                <a:solidFill>
                  <a:srgbClr val="000000"/>
                </a:solidFill>
                <a:latin typeface="Arial"/>
                <a:ea typeface="Arial"/>
                <a:cs typeface="Arial"/>
                <a:sym typeface="Arial"/>
              </a:endParaRPr>
            </a:p>
          </p:txBody>
        </p:sp>
        <p:pic>
          <p:nvPicPr>
            <p:cNvPr id="208" name="Google Shape;208;p4"/>
            <p:cNvPicPr preferRelativeResize="0"/>
            <p:nvPr/>
          </p:nvPicPr>
          <p:blipFill rotWithShape="1">
            <a:blip r:embed="rId4">
              <a:alphaModFix/>
            </a:blip>
            <a:srcRect b="0" l="0" r="0" t="0"/>
            <a:stretch/>
          </p:blipFill>
          <p:spPr>
            <a:xfrm>
              <a:off x="380204" y="1515341"/>
              <a:ext cx="1102780" cy="1310588"/>
            </a:xfrm>
            <a:prstGeom prst="rect">
              <a:avLst/>
            </a:prstGeom>
            <a:noFill/>
            <a:ln>
              <a:noFill/>
            </a:ln>
          </p:spPr>
        </p:pic>
        <p:sp>
          <p:nvSpPr>
            <p:cNvPr id="209" name="Google Shape;209;p4"/>
            <p:cNvSpPr/>
            <p:nvPr/>
          </p:nvSpPr>
          <p:spPr>
            <a:xfrm>
              <a:off x="1479539" y="2425820"/>
              <a:ext cx="879319" cy="400109"/>
            </a:xfrm>
            <a:prstGeom prst="roundRect">
              <a:avLst>
                <a:gd fmla="val 9091" name="adj"/>
              </a:avLst>
            </a:prstGeom>
            <a:solidFill>
              <a:srgbClr val="A4E6F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ゲーム</a:t>
              </a:r>
              <a:endParaRPr b="0" i="0" sz="1000" u="none" cap="none" strike="noStrike">
                <a:solidFill>
                  <a:schemeClr val="dk1"/>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1,100円</a:t>
              </a:r>
              <a:endParaRPr b="0" i="0" sz="1100" u="none" cap="none" strike="noStrike">
                <a:solidFill>
                  <a:schemeClr val="dk1"/>
                </a:solidFill>
                <a:latin typeface="Noto Sans JP"/>
                <a:ea typeface="Noto Sans JP"/>
                <a:cs typeface="Noto Sans JP"/>
                <a:sym typeface="Noto Sans JP"/>
              </a:endParaRPr>
            </a:p>
          </p:txBody>
        </p:sp>
        <p:grpSp>
          <p:nvGrpSpPr>
            <p:cNvPr id="210" name="Google Shape;210;p4"/>
            <p:cNvGrpSpPr/>
            <p:nvPr/>
          </p:nvGrpSpPr>
          <p:grpSpPr>
            <a:xfrm>
              <a:off x="297346" y="2955085"/>
              <a:ext cx="2427268" cy="832344"/>
              <a:chOff x="297346" y="2955085"/>
              <a:chExt cx="2427268" cy="832344"/>
            </a:xfrm>
          </p:grpSpPr>
          <p:sp>
            <p:nvSpPr>
              <p:cNvPr id="211" name="Google Shape;211;p4"/>
              <p:cNvSpPr txBox="1"/>
              <p:nvPr/>
            </p:nvSpPr>
            <p:spPr>
              <a:xfrm>
                <a:off x="297346" y="2955085"/>
                <a:ext cx="2427268" cy="832344"/>
              </a:xfrm>
              <a:prstGeom prst="rect">
                <a:avLst/>
              </a:prstGeom>
              <a:noFill/>
              <a:ln>
                <a:noFill/>
              </a:ln>
            </p:spPr>
            <p:txBody>
              <a:bodyPr anchorCtr="0" anchor="t" bIns="45700" lIns="91425" spcFirstLastPara="1" rIns="91425" wrap="square" tIns="45700">
                <a:spAutoFit/>
              </a:bodyPr>
              <a:lstStyle/>
              <a:p>
                <a:pPr indent="0" lvl="0" marL="0" marR="0" rtl="0" algn="l">
                  <a:lnSpc>
                    <a:spcPct val="142857"/>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品物の金額1,000円と一緒に</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42857"/>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消費税100円を支払う。</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66666"/>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(消費税を負担する)</a:t>
                </a:r>
                <a:endParaRPr b="0" i="0" sz="1200" u="none" cap="none" strike="noStrike">
                  <a:solidFill>
                    <a:schemeClr val="dk1"/>
                  </a:solidFill>
                  <a:latin typeface="Noto Sans JP"/>
                  <a:ea typeface="Noto Sans JP"/>
                  <a:cs typeface="Noto Sans JP"/>
                  <a:sym typeface="Noto Sans JP"/>
                </a:endParaRPr>
              </a:p>
            </p:txBody>
          </p:sp>
          <p:sp>
            <p:nvSpPr>
              <p:cNvPr id="212" name="Google Shape;212;p4"/>
              <p:cNvSpPr txBox="1"/>
              <p:nvPr/>
            </p:nvSpPr>
            <p:spPr>
              <a:xfrm>
                <a:off x="1023431" y="3496786"/>
                <a:ext cx="3771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ふたん</a:t>
                </a:r>
                <a:endParaRPr b="0" i="0" sz="1400" u="none" cap="none" strike="noStrike">
                  <a:solidFill>
                    <a:srgbClr val="000000"/>
                  </a:solidFill>
                  <a:latin typeface="Arial"/>
                  <a:ea typeface="Arial"/>
                  <a:cs typeface="Arial"/>
                  <a:sym typeface="Arial"/>
                </a:endParaRPr>
              </a:p>
            </p:txBody>
          </p:sp>
        </p:grpSp>
      </p:grpSp>
      <p:grpSp>
        <p:nvGrpSpPr>
          <p:cNvPr id="213" name="Google Shape;213;p4"/>
          <p:cNvGrpSpPr/>
          <p:nvPr/>
        </p:nvGrpSpPr>
        <p:grpSpPr>
          <a:xfrm>
            <a:off x="1834217" y="1847662"/>
            <a:ext cx="1475006" cy="697664"/>
            <a:chOff x="1714106" y="1376099"/>
            <a:chExt cx="1475006" cy="697664"/>
          </a:xfrm>
        </p:grpSpPr>
        <p:pic>
          <p:nvPicPr>
            <p:cNvPr id="214" name="Google Shape;214;p4"/>
            <p:cNvPicPr preferRelativeResize="0"/>
            <p:nvPr/>
          </p:nvPicPr>
          <p:blipFill rotWithShape="1">
            <a:blip r:embed="rId5">
              <a:alphaModFix/>
            </a:blip>
            <a:srcRect b="0" l="0" r="0" t="0"/>
            <a:stretch/>
          </p:blipFill>
          <p:spPr>
            <a:xfrm>
              <a:off x="1739131" y="1628189"/>
              <a:ext cx="445574" cy="445574"/>
            </a:xfrm>
            <a:prstGeom prst="rect">
              <a:avLst/>
            </a:prstGeom>
            <a:noFill/>
            <a:ln>
              <a:noFill/>
            </a:ln>
          </p:spPr>
        </p:pic>
        <p:grpSp>
          <p:nvGrpSpPr>
            <p:cNvPr id="215" name="Google Shape;215;p4"/>
            <p:cNvGrpSpPr/>
            <p:nvPr/>
          </p:nvGrpSpPr>
          <p:grpSpPr>
            <a:xfrm>
              <a:off x="1714106" y="1376099"/>
              <a:ext cx="1475006" cy="633948"/>
              <a:chOff x="1714106" y="1376099"/>
              <a:chExt cx="1475006" cy="633948"/>
            </a:xfrm>
          </p:grpSpPr>
          <p:grpSp>
            <p:nvGrpSpPr>
              <p:cNvPr id="216" name="Google Shape;216;p4"/>
              <p:cNvGrpSpPr/>
              <p:nvPr/>
            </p:nvGrpSpPr>
            <p:grpSpPr>
              <a:xfrm>
                <a:off x="1978590" y="1376099"/>
                <a:ext cx="1210522" cy="408386"/>
                <a:chOff x="2078852" y="2232915"/>
                <a:chExt cx="1462719" cy="493469"/>
              </a:xfrm>
            </p:grpSpPr>
            <p:pic>
              <p:nvPicPr>
                <p:cNvPr descr="図形&#10;&#10;自動的に生成された説明" id="217" name="Google Shape;217;p4"/>
                <p:cNvPicPr preferRelativeResize="0"/>
                <p:nvPr/>
              </p:nvPicPr>
              <p:blipFill rotWithShape="1">
                <a:blip r:embed="rId6">
                  <a:alphaModFix/>
                </a:blip>
                <a:srcRect b="0" l="0" r="0" t="0"/>
                <a:stretch/>
              </p:blipFill>
              <p:spPr>
                <a:xfrm>
                  <a:off x="2078852" y="2236872"/>
                  <a:ext cx="991148" cy="489512"/>
                </a:xfrm>
                <a:prstGeom prst="rect">
                  <a:avLst/>
                </a:prstGeom>
                <a:noFill/>
                <a:ln>
                  <a:noFill/>
                </a:ln>
              </p:spPr>
            </p:pic>
            <p:sp>
              <p:nvSpPr>
                <p:cNvPr id="218" name="Google Shape;218;p4"/>
                <p:cNvSpPr txBox="1"/>
                <p:nvPr/>
              </p:nvSpPr>
              <p:spPr>
                <a:xfrm>
                  <a:off x="2101871" y="2232915"/>
                  <a:ext cx="1439700" cy="48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Noto Sans JP"/>
                      <a:ea typeface="Noto Sans JP"/>
                      <a:cs typeface="Noto Sans JP"/>
                      <a:sym typeface="Noto Sans JP"/>
                    </a:rPr>
                    <a:t>1000</a:t>
                  </a:r>
                  <a:endParaRPr b="0" i="0" sz="1400" u="none" cap="none" strike="noStrike">
                    <a:solidFill>
                      <a:srgbClr val="000000"/>
                    </a:solidFill>
                    <a:latin typeface="Arial"/>
                    <a:ea typeface="Arial"/>
                    <a:cs typeface="Arial"/>
                    <a:sym typeface="Arial"/>
                  </a:endParaRPr>
                </a:p>
              </p:txBody>
            </p:sp>
          </p:grpSp>
          <p:sp>
            <p:nvSpPr>
              <p:cNvPr id="219" name="Google Shape;219;p4"/>
              <p:cNvSpPr txBox="1"/>
              <p:nvPr/>
            </p:nvSpPr>
            <p:spPr>
              <a:xfrm>
                <a:off x="1714106" y="1702247"/>
                <a:ext cx="7041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lt1"/>
                    </a:solidFill>
                    <a:latin typeface="Noto Sans JP"/>
                    <a:ea typeface="Noto Sans JP"/>
                    <a:cs typeface="Noto Sans JP"/>
                    <a:sym typeface="Noto Sans JP"/>
                  </a:rPr>
                  <a:t>100</a:t>
                </a:r>
                <a:endParaRPr b="0" i="0" sz="1400" u="none" cap="none" strike="noStrike">
                  <a:solidFill>
                    <a:srgbClr val="000000"/>
                  </a:solidFill>
                  <a:latin typeface="Arial"/>
                  <a:ea typeface="Arial"/>
                  <a:cs typeface="Arial"/>
                  <a:sym typeface="Arial"/>
                </a:endParaRPr>
              </a:p>
            </p:txBody>
          </p:sp>
        </p:grpSp>
      </p:grpSp>
      <p:sp>
        <p:nvSpPr>
          <p:cNvPr id="220" name="Google Shape;220;p4"/>
          <p:cNvSpPr/>
          <p:nvPr/>
        </p:nvSpPr>
        <p:spPr>
          <a:xfrm>
            <a:off x="2577029" y="1356115"/>
            <a:ext cx="525600" cy="321222"/>
          </a:xfrm>
          <a:prstGeom prst="rightArrow">
            <a:avLst>
              <a:gd fmla="val 50000" name="adj1"/>
              <a:gd fmla="val 55337"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21" name="Google Shape;221;p4"/>
          <p:cNvGrpSpPr/>
          <p:nvPr/>
        </p:nvGrpSpPr>
        <p:grpSpPr>
          <a:xfrm>
            <a:off x="3188676" y="5493830"/>
            <a:ext cx="2823484" cy="815490"/>
            <a:chOff x="3188676" y="5493830"/>
            <a:chExt cx="2823484" cy="815490"/>
          </a:xfrm>
        </p:grpSpPr>
        <p:sp>
          <p:nvSpPr>
            <p:cNvPr id="222" name="Google Shape;222;p4"/>
            <p:cNvSpPr/>
            <p:nvPr/>
          </p:nvSpPr>
          <p:spPr>
            <a:xfrm>
              <a:off x="3188676" y="5494198"/>
              <a:ext cx="2823484" cy="815122"/>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3" name="Google Shape;223;p4"/>
            <p:cNvSpPr/>
            <p:nvPr/>
          </p:nvSpPr>
          <p:spPr>
            <a:xfrm>
              <a:off x="3188676" y="5493830"/>
              <a:ext cx="2823484"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国　（国税）</a:t>
              </a:r>
              <a:endParaRPr b="0" i="0" sz="1600" u="none" cap="none" strike="noStrike">
                <a:solidFill>
                  <a:schemeClr val="lt1"/>
                </a:solidFill>
                <a:latin typeface="Noto Sans JP"/>
                <a:ea typeface="Noto Sans JP"/>
                <a:cs typeface="Noto Sans JP"/>
                <a:sym typeface="Noto Sans JP"/>
              </a:endParaRPr>
            </a:p>
          </p:txBody>
        </p:sp>
        <p:sp>
          <p:nvSpPr>
            <p:cNvPr id="224" name="Google Shape;224;p4"/>
            <p:cNvSpPr txBox="1"/>
            <p:nvPr/>
          </p:nvSpPr>
          <p:spPr>
            <a:xfrm>
              <a:off x="4110240" y="5920259"/>
              <a:ext cx="1005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７．８％</a:t>
              </a:r>
              <a:endParaRPr b="0" i="0" sz="1600" u="none" cap="none" strike="noStrike">
                <a:solidFill>
                  <a:schemeClr val="dk1"/>
                </a:solidFill>
                <a:latin typeface="Noto Sans JP"/>
                <a:ea typeface="Noto Sans JP"/>
                <a:cs typeface="Noto Sans JP"/>
                <a:sym typeface="Noto Sans JP"/>
              </a:endParaRPr>
            </a:p>
          </p:txBody>
        </p:sp>
      </p:grpSp>
      <p:grpSp>
        <p:nvGrpSpPr>
          <p:cNvPr id="225" name="Google Shape;225;p4"/>
          <p:cNvGrpSpPr/>
          <p:nvPr/>
        </p:nvGrpSpPr>
        <p:grpSpPr>
          <a:xfrm>
            <a:off x="6213137" y="5493830"/>
            <a:ext cx="2751476" cy="815490"/>
            <a:chOff x="6213137" y="5493830"/>
            <a:chExt cx="2751476" cy="815490"/>
          </a:xfrm>
        </p:grpSpPr>
        <p:sp>
          <p:nvSpPr>
            <p:cNvPr id="226" name="Google Shape;226;p4"/>
            <p:cNvSpPr/>
            <p:nvPr/>
          </p:nvSpPr>
          <p:spPr>
            <a:xfrm>
              <a:off x="6213137" y="5494198"/>
              <a:ext cx="2751476" cy="815122"/>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27" name="Google Shape;227;p4"/>
            <p:cNvSpPr/>
            <p:nvPr/>
          </p:nvSpPr>
          <p:spPr>
            <a:xfrm>
              <a:off x="6221609" y="5493830"/>
              <a:ext cx="2743004"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地方　（地方税）</a:t>
              </a:r>
              <a:endParaRPr b="0" i="0" sz="1400" u="none" cap="none" strike="noStrike">
                <a:solidFill>
                  <a:srgbClr val="000000"/>
                </a:solidFill>
                <a:latin typeface="Arial"/>
                <a:ea typeface="Arial"/>
                <a:cs typeface="Arial"/>
                <a:sym typeface="Arial"/>
              </a:endParaRPr>
            </a:p>
          </p:txBody>
        </p:sp>
        <p:sp>
          <p:nvSpPr>
            <p:cNvPr id="228" name="Google Shape;228;p4"/>
            <p:cNvSpPr txBox="1"/>
            <p:nvPr/>
          </p:nvSpPr>
          <p:spPr>
            <a:xfrm>
              <a:off x="7184422" y="5920259"/>
              <a:ext cx="10053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ja-JP" sz="1600" u="none" cap="none" strike="noStrike">
                  <a:solidFill>
                    <a:schemeClr val="dk1"/>
                  </a:solidFill>
                  <a:latin typeface="Noto Sans JP"/>
                  <a:ea typeface="Noto Sans JP"/>
                  <a:cs typeface="Noto Sans JP"/>
                  <a:sym typeface="Noto Sans JP"/>
                </a:rPr>
                <a:t>２．２％</a:t>
              </a:r>
              <a:endParaRPr b="0" i="0" sz="1600" u="none" cap="none" strike="noStrike">
                <a:solidFill>
                  <a:schemeClr val="dk1"/>
                </a:solidFill>
                <a:latin typeface="Noto Sans JP"/>
                <a:ea typeface="Noto Sans JP"/>
                <a:cs typeface="Noto Sans JP"/>
                <a:sym typeface="Noto Sans JP"/>
              </a:endParaRPr>
            </a:p>
          </p:txBody>
        </p:sp>
      </p:grpSp>
      <p:grpSp>
        <p:nvGrpSpPr>
          <p:cNvPr id="229" name="Google Shape;229;p4"/>
          <p:cNvGrpSpPr/>
          <p:nvPr/>
        </p:nvGrpSpPr>
        <p:grpSpPr>
          <a:xfrm>
            <a:off x="763171" y="4289553"/>
            <a:ext cx="2592439" cy="976722"/>
            <a:chOff x="763171" y="4289553"/>
            <a:chExt cx="2592439" cy="976722"/>
          </a:xfrm>
        </p:grpSpPr>
        <p:sp>
          <p:nvSpPr>
            <p:cNvPr id="230" name="Google Shape;230;p4"/>
            <p:cNvSpPr/>
            <p:nvPr/>
          </p:nvSpPr>
          <p:spPr>
            <a:xfrm>
              <a:off x="763171" y="4289553"/>
              <a:ext cx="2421410" cy="976722"/>
            </a:xfrm>
            <a:prstGeom prst="wedgeEllipseCallout">
              <a:avLst>
                <a:gd fmla="val -32959" name="adj1"/>
                <a:gd fmla="val 56807" name="adj2"/>
              </a:avLst>
            </a:prstGeom>
            <a:solidFill>
              <a:schemeClr val="lt1"/>
            </a:solidFill>
            <a:ln cap="flat" cmpd="sng" w="19050">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grpSp>
          <p:nvGrpSpPr>
            <p:cNvPr id="231" name="Google Shape;231;p4"/>
            <p:cNvGrpSpPr/>
            <p:nvPr/>
          </p:nvGrpSpPr>
          <p:grpSpPr>
            <a:xfrm>
              <a:off x="836972" y="4473933"/>
              <a:ext cx="2518638" cy="587340"/>
              <a:chOff x="836972" y="4473933"/>
              <a:chExt cx="2518638" cy="587340"/>
            </a:xfrm>
          </p:grpSpPr>
          <p:sp>
            <p:nvSpPr>
              <p:cNvPr id="232" name="Google Shape;232;p4"/>
              <p:cNvSpPr txBox="1"/>
              <p:nvPr/>
            </p:nvSpPr>
            <p:spPr>
              <a:xfrm>
                <a:off x="836972" y="4473933"/>
                <a:ext cx="2518638" cy="5873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お店は、 消費税を預かって</a:t>
                </a:r>
                <a:endParaRPr b="0" i="0" sz="14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50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まとめて納めているんだね。</a:t>
                </a:r>
                <a:endParaRPr b="0" i="0" sz="1200" u="none" cap="none" strike="noStrike">
                  <a:solidFill>
                    <a:schemeClr val="dk1"/>
                  </a:solidFill>
                  <a:latin typeface="Noto Sans JP"/>
                  <a:ea typeface="Noto Sans JP"/>
                  <a:cs typeface="Noto Sans JP"/>
                  <a:sym typeface="Noto Sans JP"/>
                </a:endParaRPr>
              </a:p>
            </p:txBody>
          </p:sp>
          <p:sp>
            <p:nvSpPr>
              <p:cNvPr id="233" name="Google Shape;233;p4"/>
              <p:cNvSpPr txBox="1"/>
              <p:nvPr/>
            </p:nvSpPr>
            <p:spPr>
              <a:xfrm>
                <a:off x="1551724" y="4667576"/>
                <a:ext cx="364200" cy="2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00"/>
                  <a:buFont typeface="Arial"/>
                  <a:buNone/>
                </a:pPr>
                <a:r>
                  <a:rPr b="0" i="0" lang="ja-JP" sz="7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grpSp>
      <p:sp>
        <p:nvSpPr>
          <p:cNvPr id="234" name="Google Shape;234;p4"/>
          <p:cNvSpPr/>
          <p:nvPr/>
        </p:nvSpPr>
        <p:spPr>
          <a:xfrm>
            <a:off x="3148825" y="6396925"/>
            <a:ext cx="5479800" cy="258900"/>
          </a:xfrm>
          <a:prstGeom prst="roundRect">
            <a:avLst>
              <a:gd fmla="val 0" name="adj"/>
            </a:avLst>
          </a:prstGeom>
          <a:noFill/>
          <a:ln>
            <a:noFill/>
          </a:ln>
        </p:spPr>
        <p:txBody>
          <a:bodyPr anchorCtr="0" anchor="ctr" bIns="45700" lIns="91425" spcFirstLastPara="1" rIns="91425" wrap="square" tIns="45700">
            <a:noAutofit/>
          </a:bodyPr>
          <a:lstStyle/>
          <a:p>
            <a:pPr indent="0" lvl="0" marL="0" marR="0" rtl="0" algn="l">
              <a:lnSpc>
                <a:spcPct val="130000"/>
              </a:lnSpc>
              <a:spcBef>
                <a:spcPts val="0"/>
              </a:spcBef>
              <a:spcAft>
                <a:spcPts val="0"/>
              </a:spcAft>
              <a:buClr>
                <a:srgbClr val="000000"/>
              </a:buClr>
              <a:buSzPts val="1000"/>
              <a:buFont typeface="Arial"/>
              <a:buNone/>
            </a:pPr>
            <a:r>
              <a:rPr b="0" i="0" lang="ja-JP" sz="1000" u="none" cap="none" strike="noStrike">
                <a:solidFill>
                  <a:schemeClr val="dk1"/>
                </a:solidFill>
                <a:latin typeface="Noto Sans JP"/>
                <a:ea typeface="Noto Sans JP"/>
                <a:cs typeface="Noto Sans JP"/>
                <a:sym typeface="Noto Sans JP"/>
              </a:rPr>
              <a:t>※消費税は国税（消費税）と地方税（地方消費税）に分かれていて10%のうち7.8%が国税、2.2％が地方税です。</a:t>
            </a:r>
            <a:endParaRPr b="0" i="0" sz="1400" u="none" cap="none" strike="noStrike">
              <a:solidFill>
                <a:srgbClr val="000000"/>
              </a:solidFill>
              <a:latin typeface="Arial"/>
              <a:ea typeface="Arial"/>
              <a:cs typeface="Arial"/>
              <a:sym typeface="Arial"/>
            </a:endParaRPr>
          </a:p>
        </p:txBody>
      </p:sp>
      <p:grpSp>
        <p:nvGrpSpPr>
          <p:cNvPr id="235" name="Google Shape;235;p4"/>
          <p:cNvGrpSpPr/>
          <p:nvPr/>
        </p:nvGrpSpPr>
        <p:grpSpPr>
          <a:xfrm>
            <a:off x="3165967" y="1029349"/>
            <a:ext cx="5727300" cy="1497325"/>
            <a:chOff x="3165967" y="1029349"/>
            <a:chExt cx="5727300" cy="1497325"/>
          </a:xfrm>
        </p:grpSpPr>
        <p:sp>
          <p:nvSpPr>
            <p:cNvPr id="236" name="Google Shape;236;p4"/>
            <p:cNvSpPr/>
            <p:nvPr/>
          </p:nvSpPr>
          <p:spPr>
            <a:xfrm rot="10800000">
              <a:off x="5856607" y="2113397"/>
              <a:ext cx="337228" cy="413277"/>
            </a:xfrm>
            <a:prstGeom prst="upArrow">
              <a:avLst>
                <a:gd fmla="val 50000" name="adj1"/>
                <a:gd fmla="val 5986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37" name="Google Shape;237;p4"/>
            <p:cNvGrpSpPr/>
            <p:nvPr/>
          </p:nvGrpSpPr>
          <p:grpSpPr>
            <a:xfrm>
              <a:off x="5326437" y="2116353"/>
              <a:ext cx="588600" cy="373627"/>
              <a:chOff x="5225880" y="2072885"/>
              <a:chExt cx="588600" cy="373627"/>
            </a:xfrm>
          </p:grpSpPr>
          <p:pic>
            <p:nvPicPr>
              <p:cNvPr id="238" name="Google Shape;238;p4"/>
              <p:cNvPicPr preferRelativeResize="0"/>
              <p:nvPr/>
            </p:nvPicPr>
            <p:blipFill rotWithShape="1">
              <a:blip r:embed="rId7">
                <a:alphaModFix/>
              </a:blip>
              <a:srcRect b="0" l="0" r="0" t="0"/>
              <a:stretch/>
            </p:blipFill>
            <p:spPr>
              <a:xfrm>
                <a:off x="5258839" y="2072885"/>
                <a:ext cx="373627" cy="373627"/>
              </a:xfrm>
              <a:prstGeom prst="rect">
                <a:avLst/>
              </a:prstGeom>
              <a:noFill/>
              <a:ln>
                <a:noFill/>
              </a:ln>
            </p:spPr>
          </p:pic>
          <p:sp>
            <p:nvSpPr>
              <p:cNvPr id="239" name="Google Shape;239;p4"/>
              <p:cNvSpPr txBox="1"/>
              <p:nvPr/>
            </p:nvSpPr>
            <p:spPr>
              <a:xfrm>
                <a:off x="5225880" y="2126998"/>
                <a:ext cx="58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Noto Sans JP"/>
                    <a:ea typeface="Noto Sans JP"/>
                    <a:cs typeface="Noto Sans JP"/>
                    <a:sym typeface="Noto Sans JP"/>
                  </a:rPr>
                  <a:t>100</a:t>
                </a:r>
                <a:endParaRPr b="0" i="0" sz="1400" u="none" cap="none" strike="noStrike">
                  <a:solidFill>
                    <a:srgbClr val="000000"/>
                  </a:solidFill>
                  <a:latin typeface="Arial"/>
                  <a:ea typeface="Arial"/>
                  <a:cs typeface="Arial"/>
                  <a:sym typeface="Arial"/>
                </a:endParaRPr>
              </a:p>
            </p:txBody>
          </p:sp>
        </p:grpSp>
        <p:grpSp>
          <p:nvGrpSpPr>
            <p:cNvPr id="240" name="Google Shape;240;p4"/>
            <p:cNvGrpSpPr/>
            <p:nvPr/>
          </p:nvGrpSpPr>
          <p:grpSpPr>
            <a:xfrm>
              <a:off x="3165967" y="1029349"/>
              <a:ext cx="5727300" cy="1069432"/>
              <a:chOff x="3165967" y="1029349"/>
              <a:chExt cx="5727300" cy="1069432"/>
            </a:xfrm>
          </p:grpSpPr>
          <p:grpSp>
            <p:nvGrpSpPr>
              <p:cNvPr id="241" name="Google Shape;241;p4"/>
              <p:cNvGrpSpPr/>
              <p:nvPr/>
            </p:nvGrpSpPr>
            <p:grpSpPr>
              <a:xfrm>
                <a:off x="5390701" y="1116218"/>
                <a:ext cx="1660098" cy="846530"/>
                <a:chOff x="5418411" y="1116218"/>
                <a:chExt cx="1660098" cy="846530"/>
              </a:xfrm>
            </p:grpSpPr>
            <p:sp>
              <p:nvSpPr>
                <p:cNvPr id="242" name="Google Shape;242;p4"/>
                <p:cNvSpPr/>
                <p:nvPr/>
              </p:nvSpPr>
              <p:spPr>
                <a:xfrm>
                  <a:off x="5438621" y="1144731"/>
                  <a:ext cx="1639888" cy="818017"/>
                </a:xfrm>
                <a:prstGeom prst="rect">
                  <a:avLst/>
                </a:prstGeom>
                <a:solidFill>
                  <a:srgbClr val="DFF7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3" name="Google Shape;243;p4"/>
                <p:cNvSpPr txBox="1"/>
                <p:nvPr/>
              </p:nvSpPr>
              <p:spPr>
                <a:xfrm>
                  <a:off x="5418411" y="1116218"/>
                  <a:ext cx="954107"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0C98C4"/>
                      </a:solidFill>
                      <a:latin typeface="Noto Sans JP"/>
                      <a:ea typeface="Noto Sans JP"/>
                      <a:cs typeface="Noto Sans JP"/>
                      <a:sym typeface="Noto Sans JP"/>
                    </a:rPr>
                    <a:t>お店の売上</a:t>
                  </a:r>
                  <a:endParaRPr b="0" i="0" sz="1100" u="none" cap="none" strike="noStrike">
                    <a:solidFill>
                      <a:srgbClr val="0C98C4"/>
                    </a:solidFill>
                    <a:latin typeface="Noto Sans JP"/>
                    <a:ea typeface="Noto Sans JP"/>
                    <a:cs typeface="Noto Sans JP"/>
                    <a:sym typeface="Noto Sans JP"/>
                  </a:endParaRPr>
                </a:p>
              </p:txBody>
            </p:sp>
            <p:grpSp>
              <p:nvGrpSpPr>
                <p:cNvPr id="244" name="Google Shape;244;p4"/>
                <p:cNvGrpSpPr/>
                <p:nvPr/>
              </p:nvGrpSpPr>
              <p:grpSpPr>
                <a:xfrm>
                  <a:off x="5845632" y="1419772"/>
                  <a:ext cx="1191472" cy="408386"/>
                  <a:chOff x="2078852" y="2232915"/>
                  <a:chExt cx="1439700" cy="493469"/>
                </a:xfrm>
              </p:grpSpPr>
              <p:pic>
                <p:nvPicPr>
                  <p:cNvPr descr="図形&#10;&#10;自動的に生成された説明" id="245" name="Google Shape;245;p4"/>
                  <p:cNvPicPr preferRelativeResize="0"/>
                  <p:nvPr/>
                </p:nvPicPr>
                <p:blipFill rotWithShape="1">
                  <a:blip r:embed="rId6">
                    <a:alphaModFix/>
                  </a:blip>
                  <a:srcRect b="0" l="0" r="0" t="0"/>
                  <a:stretch/>
                </p:blipFill>
                <p:spPr>
                  <a:xfrm>
                    <a:off x="2078852" y="2236872"/>
                    <a:ext cx="991148" cy="489512"/>
                  </a:xfrm>
                  <a:prstGeom prst="rect">
                    <a:avLst/>
                  </a:prstGeom>
                  <a:noFill/>
                  <a:ln>
                    <a:noFill/>
                  </a:ln>
                </p:spPr>
              </p:pic>
              <p:sp>
                <p:nvSpPr>
                  <p:cNvPr id="246" name="Google Shape;246;p4"/>
                  <p:cNvSpPr txBox="1"/>
                  <p:nvPr/>
                </p:nvSpPr>
                <p:spPr>
                  <a:xfrm>
                    <a:off x="2078852" y="2232915"/>
                    <a:ext cx="1439700" cy="483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ja-JP" sz="2000" u="none" cap="none" strike="noStrike">
                        <a:solidFill>
                          <a:schemeClr val="lt1"/>
                        </a:solidFill>
                        <a:latin typeface="Noto Sans JP"/>
                        <a:ea typeface="Noto Sans JP"/>
                        <a:cs typeface="Noto Sans JP"/>
                        <a:sym typeface="Noto Sans JP"/>
                      </a:rPr>
                      <a:t>1000</a:t>
                    </a:r>
                    <a:endParaRPr b="0" i="0" sz="1400" u="none" cap="none" strike="noStrike">
                      <a:solidFill>
                        <a:srgbClr val="000000"/>
                      </a:solidFill>
                      <a:latin typeface="Arial"/>
                      <a:ea typeface="Arial"/>
                      <a:cs typeface="Arial"/>
                      <a:sym typeface="Arial"/>
                    </a:endParaRPr>
                  </a:p>
                </p:txBody>
              </p:sp>
            </p:grpSp>
          </p:grpSp>
          <p:grpSp>
            <p:nvGrpSpPr>
              <p:cNvPr id="247" name="Google Shape;247;p4"/>
              <p:cNvGrpSpPr/>
              <p:nvPr/>
            </p:nvGrpSpPr>
            <p:grpSpPr>
              <a:xfrm>
                <a:off x="3165967" y="1041053"/>
                <a:ext cx="5727300" cy="976800"/>
                <a:chOff x="3165967" y="1041053"/>
                <a:chExt cx="5727300" cy="976800"/>
              </a:xfrm>
            </p:grpSpPr>
            <p:sp>
              <p:nvSpPr>
                <p:cNvPr id="248" name="Google Shape;248;p4"/>
                <p:cNvSpPr/>
                <p:nvPr/>
              </p:nvSpPr>
              <p:spPr>
                <a:xfrm>
                  <a:off x="3165967" y="1041053"/>
                  <a:ext cx="5727300" cy="9768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9" name="Google Shape;249;p4"/>
                <p:cNvSpPr/>
                <p:nvPr/>
              </p:nvSpPr>
              <p:spPr>
                <a:xfrm>
                  <a:off x="3165967" y="1066181"/>
                  <a:ext cx="1262017"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お店</a:t>
                  </a:r>
                  <a:endParaRPr b="0" i="0" sz="1400" u="none" cap="none" strike="noStrike">
                    <a:solidFill>
                      <a:srgbClr val="000000"/>
                    </a:solidFill>
                    <a:latin typeface="Arial"/>
                    <a:ea typeface="Arial"/>
                    <a:cs typeface="Arial"/>
                    <a:sym typeface="Arial"/>
                  </a:endParaRPr>
                </a:p>
              </p:txBody>
            </p:sp>
            <p:grpSp>
              <p:nvGrpSpPr>
                <p:cNvPr id="250" name="Google Shape;250;p4"/>
                <p:cNvGrpSpPr/>
                <p:nvPr/>
              </p:nvGrpSpPr>
              <p:grpSpPr>
                <a:xfrm>
                  <a:off x="3204878" y="1444057"/>
                  <a:ext cx="2334293" cy="525785"/>
                  <a:chOff x="3204878" y="1444057"/>
                  <a:chExt cx="2334293" cy="525785"/>
                </a:xfrm>
              </p:grpSpPr>
              <p:sp>
                <p:nvSpPr>
                  <p:cNvPr id="251" name="Google Shape;251;p4"/>
                  <p:cNvSpPr txBox="1"/>
                  <p:nvPr/>
                </p:nvSpPr>
                <p:spPr>
                  <a:xfrm>
                    <a:off x="3204878" y="1444057"/>
                    <a:ext cx="2334293" cy="5257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消費者から預かった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5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消費税の額を計算して納める。</a:t>
                    </a:r>
                    <a:endParaRPr b="0" i="0" sz="1100" u="none" cap="none" strike="noStrike">
                      <a:solidFill>
                        <a:schemeClr val="dk1"/>
                      </a:solidFill>
                      <a:latin typeface="Noto Sans JP"/>
                      <a:ea typeface="Noto Sans JP"/>
                      <a:cs typeface="Noto Sans JP"/>
                      <a:sym typeface="Noto Sans JP"/>
                    </a:endParaRPr>
                  </a:p>
                </p:txBody>
              </p:sp>
              <p:sp>
                <p:nvSpPr>
                  <p:cNvPr id="252" name="Google Shape;252;p4"/>
                  <p:cNvSpPr txBox="1"/>
                  <p:nvPr/>
                </p:nvSpPr>
                <p:spPr>
                  <a:xfrm>
                    <a:off x="4744349" y="1622310"/>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grpSp>
          <p:pic>
            <p:nvPicPr>
              <p:cNvPr id="253" name="Google Shape;253;p4"/>
              <p:cNvPicPr preferRelativeResize="0"/>
              <p:nvPr/>
            </p:nvPicPr>
            <p:blipFill rotWithShape="1">
              <a:blip r:embed="rId8">
                <a:alphaModFix/>
              </a:blip>
              <a:srcRect b="0" l="0" r="0" t="0"/>
              <a:stretch/>
            </p:blipFill>
            <p:spPr>
              <a:xfrm>
                <a:off x="7195283" y="1029349"/>
                <a:ext cx="1654831" cy="1069432"/>
              </a:xfrm>
              <a:prstGeom prst="rect">
                <a:avLst/>
              </a:prstGeom>
              <a:noFill/>
              <a:ln>
                <a:noFill/>
              </a:ln>
            </p:spPr>
          </p:pic>
        </p:grpSp>
      </p:grpSp>
      <p:grpSp>
        <p:nvGrpSpPr>
          <p:cNvPr id="254" name="Google Shape;254;p4"/>
          <p:cNvGrpSpPr/>
          <p:nvPr/>
        </p:nvGrpSpPr>
        <p:grpSpPr>
          <a:xfrm>
            <a:off x="3188676" y="3990638"/>
            <a:ext cx="5822593" cy="1487365"/>
            <a:chOff x="3188676" y="3990638"/>
            <a:chExt cx="5822593" cy="1487365"/>
          </a:xfrm>
        </p:grpSpPr>
        <p:grpSp>
          <p:nvGrpSpPr>
            <p:cNvPr id="255" name="Google Shape;255;p4"/>
            <p:cNvGrpSpPr/>
            <p:nvPr/>
          </p:nvGrpSpPr>
          <p:grpSpPr>
            <a:xfrm>
              <a:off x="3188676" y="4035242"/>
              <a:ext cx="5775937" cy="900000"/>
              <a:chOff x="3188676" y="3909698"/>
              <a:chExt cx="5775937" cy="900000"/>
            </a:xfrm>
          </p:grpSpPr>
          <p:sp>
            <p:nvSpPr>
              <p:cNvPr id="256" name="Google Shape;256;p4"/>
              <p:cNvSpPr/>
              <p:nvPr/>
            </p:nvSpPr>
            <p:spPr>
              <a:xfrm>
                <a:off x="3188676" y="3909698"/>
                <a:ext cx="5775937"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57" name="Google Shape;257;p4"/>
              <p:cNvSpPr/>
              <p:nvPr/>
            </p:nvSpPr>
            <p:spPr>
              <a:xfrm>
                <a:off x="3188676" y="3909698"/>
                <a:ext cx="1262017" cy="346596"/>
              </a:xfrm>
              <a:prstGeom prst="rect">
                <a:avLst/>
              </a:prstGeom>
              <a:solidFill>
                <a:srgbClr val="26C1F2"/>
              </a:solidFill>
              <a:ln>
                <a:noFill/>
              </a:ln>
            </p:spPr>
            <p:txBody>
              <a:bodyPr anchorCtr="0" anchor="ctr" bIns="45700" lIns="91425" spcFirstLastPara="1" rIns="91425" wrap="square" tIns="72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日本銀行</a:t>
                </a:r>
                <a:endParaRPr b="0" i="0" sz="1400" u="none" cap="none" strike="noStrike">
                  <a:solidFill>
                    <a:srgbClr val="000000"/>
                  </a:solidFill>
                  <a:latin typeface="Arial"/>
                  <a:ea typeface="Arial"/>
                  <a:cs typeface="Arial"/>
                  <a:sym typeface="Arial"/>
                </a:endParaRPr>
              </a:p>
            </p:txBody>
          </p:sp>
          <p:sp>
            <p:nvSpPr>
              <p:cNvPr id="258" name="Google Shape;258;p4"/>
              <p:cNvSpPr txBox="1"/>
              <p:nvPr/>
            </p:nvSpPr>
            <p:spPr>
              <a:xfrm>
                <a:off x="3204878" y="4386091"/>
                <a:ext cx="4001416"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預けられた消費税を国のお金 </a:t>
                </a:r>
                <a:r>
                  <a:rPr b="0" i="0" lang="ja-JP" sz="1100" u="none" cap="none" strike="noStrike">
                    <a:solidFill>
                      <a:schemeClr val="dk1"/>
                    </a:solidFill>
                    <a:latin typeface="Noto Sans JP"/>
                    <a:ea typeface="Noto Sans JP"/>
                    <a:cs typeface="Noto Sans JP"/>
                    <a:sym typeface="Noto Sans JP"/>
                  </a:rPr>
                  <a:t>(国庫金)</a:t>
                </a:r>
                <a:r>
                  <a:rPr b="0" i="0" lang="ja-JP" sz="1200" u="none" cap="none" strike="noStrike">
                    <a:solidFill>
                      <a:schemeClr val="dk1"/>
                    </a:solidFill>
                    <a:latin typeface="Noto Sans JP"/>
                    <a:ea typeface="Noto Sans JP"/>
                    <a:cs typeface="Noto Sans JP"/>
                    <a:sym typeface="Noto Sans JP"/>
                  </a:rPr>
                  <a:t> として保管する。</a:t>
                </a:r>
                <a:endParaRPr b="0" i="0" sz="1200" u="none" cap="none" strike="noStrike">
                  <a:solidFill>
                    <a:schemeClr val="dk1"/>
                  </a:solidFill>
                  <a:latin typeface="Noto Sans JP"/>
                  <a:ea typeface="Noto Sans JP"/>
                  <a:cs typeface="Noto Sans JP"/>
                  <a:sym typeface="Noto Sans JP"/>
                </a:endParaRPr>
              </a:p>
            </p:txBody>
          </p:sp>
          <p:sp>
            <p:nvSpPr>
              <p:cNvPr id="259" name="Google Shape;259;p4"/>
              <p:cNvSpPr/>
              <p:nvPr/>
            </p:nvSpPr>
            <p:spPr>
              <a:xfrm>
                <a:off x="3415696" y="3913546"/>
                <a:ext cx="437094" cy="84104"/>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500"/>
                  <a:buFont typeface="Noto Sans JP"/>
                  <a:buNone/>
                </a:pPr>
                <a:r>
                  <a:rPr b="0" i="0" lang="ja-JP" sz="500" u="none" cap="none" strike="noStrike">
                    <a:solidFill>
                      <a:schemeClr val="lt1"/>
                    </a:solidFill>
                    <a:latin typeface="Noto Sans JP"/>
                    <a:ea typeface="Noto Sans JP"/>
                    <a:cs typeface="Noto Sans JP"/>
                    <a:sym typeface="Noto Sans JP"/>
                  </a:rPr>
                  <a:t>にっぽん</a:t>
                </a:r>
                <a:endParaRPr b="0" i="0" sz="1400" u="none" cap="none" strike="noStrike">
                  <a:solidFill>
                    <a:srgbClr val="000000"/>
                  </a:solidFill>
                  <a:latin typeface="Arial"/>
                  <a:ea typeface="Arial"/>
                  <a:cs typeface="Arial"/>
                  <a:sym typeface="Arial"/>
                </a:endParaRPr>
              </a:p>
            </p:txBody>
          </p:sp>
        </p:grpSp>
        <p:sp>
          <p:nvSpPr>
            <p:cNvPr id="260" name="Google Shape;260;p4"/>
            <p:cNvSpPr/>
            <p:nvPr/>
          </p:nvSpPr>
          <p:spPr>
            <a:xfrm rot="10800000">
              <a:off x="4510224" y="5049097"/>
              <a:ext cx="338400" cy="428906"/>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1" name="Google Shape;261;p4"/>
            <p:cNvGrpSpPr/>
            <p:nvPr/>
          </p:nvGrpSpPr>
          <p:grpSpPr>
            <a:xfrm>
              <a:off x="3623142" y="4977316"/>
              <a:ext cx="887989" cy="472414"/>
              <a:chOff x="3544755" y="4870455"/>
              <a:chExt cx="976611" cy="519561"/>
            </a:xfrm>
          </p:grpSpPr>
          <p:sp>
            <p:nvSpPr>
              <p:cNvPr id="262" name="Google Shape;262;p4"/>
              <p:cNvSpPr/>
              <p:nvPr/>
            </p:nvSpPr>
            <p:spPr>
              <a:xfrm>
                <a:off x="3544755" y="4870455"/>
                <a:ext cx="863837" cy="519561"/>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63" name="Google Shape;263;p4"/>
              <p:cNvPicPr preferRelativeResize="0"/>
              <p:nvPr/>
            </p:nvPicPr>
            <p:blipFill rotWithShape="1">
              <a:blip r:embed="rId9">
                <a:alphaModFix/>
              </a:blip>
              <a:srcRect b="0" l="0" r="0" t="0"/>
              <a:stretch/>
            </p:blipFill>
            <p:spPr>
              <a:xfrm>
                <a:off x="3638286" y="4943421"/>
                <a:ext cx="373627" cy="373628"/>
              </a:xfrm>
              <a:prstGeom prst="rect">
                <a:avLst/>
              </a:prstGeom>
              <a:noFill/>
              <a:ln>
                <a:noFill/>
              </a:ln>
            </p:spPr>
          </p:pic>
          <p:pic>
            <p:nvPicPr>
              <p:cNvPr id="264" name="Google Shape;264;p4"/>
              <p:cNvPicPr preferRelativeResize="0"/>
              <p:nvPr/>
            </p:nvPicPr>
            <p:blipFill rotWithShape="1">
              <a:blip r:embed="rId9">
                <a:alphaModFix/>
              </a:blip>
              <a:srcRect b="0" l="0" r="0" t="0"/>
              <a:stretch/>
            </p:blipFill>
            <p:spPr>
              <a:xfrm>
                <a:off x="3773244" y="4943421"/>
                <a:ext cx="373627" cy="373628"/>
              </a:xfrm>
              <a:prstGeom prst="rect">
                <a:avLst/>
              </a:prstGeom>
              <a:noFill/>
              <a:ln>
                <a:noFill/>
              </a:ln>
            </p:spPr>
          </p:pic>
          <p:pic>
            <p:nvPicPr>
              <p:cNvPr id="265" name="Google Shape;265;p4"/>
              <p:cNvPicPr preferRelativeResize="0"/>
              <p:nvPr/>
            </p:nvPicPr>
            <p:blipFill rotWithShape="1">
              <a:blip r:embed="rId10">
                <a:alphaModFix/>
              </a:blip>
              <a:srcRect b="0" l="0" r="0" t="0"/>
              <a:stretch/>
            </p:blipFill>
            <p:spPr>
              <a:xfrm>
                <a:off x="3941433" y="4944063"/>
                <a:ext cx="373627" cy="372343"/>
              </a:xfrm>
              <a:prstGeom prst="rect">
                <a:avLst/>
              </a:prstGeom>
              <a:noFill/>
              <a:ln>
                <a:noFill/>
              </a:ln>
            </p:spPr>
          </p:pic>
          <p:sp>
            <p:nvSpPr>
              <p:cNvPr id="266" name="Google Shape;266;p4"/>
              <p:cNvSpPr txBox="1"/>
              <p:nvPr/>
            </p:nvSpPr>
            <p:spPr>
              <a:xfrm>
                <a:off x="3641166" y="4943944"/>
                <a:ext cx="880200" cy="37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Noto Sans JP"/>
                    <a:ea typeface="Noto Sans JP"/>
                    <a:cs typeface="Noto Sans JP"/>
                    <a:sym typeface="Noto Sans JP"/>
                  </a:rPr>
                  <a:t>78円</a:t>
                </a:r>
                <a:endParaRPr b="1" i="0" sz="1600" u="none" cap="none" strike="noStrike">
                  <a:solidFill>
                    <a:schemeClr val="lt1"/>
                  </a:solidFill>
                  <a:latin typeface="Noto Sans JP"/>
                  <a:ea typeface="Noto Sans JP"/>
                  <a:cs typeface="Noto Sans JP"/>
                  <a:sym typeface="Noto Sans JP"/>
                </a:endParaRPr>
              </a:p>
            </p:txBody>
          </p:sp>
        </p:grpSp>
        <p:sp>
          <p:nvSpPr>
            <p:cNvPr id="267" name="Google Shape;267;p4"/>
            <p:cNvSpPr/>
            <p:nvPr/>
          </p:nvSpPr>
          <p:spPr>
            <a:xfrm rot="10800000">
              <a:off x="7714144" y="5045872"/>
              <a:ext cx="338400" cy="428907"/>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68" name="Google Shape;268;p4"/>
            <p:cNvGrpSpPr/>
            <p:nvPr/>
          </p:nvGrpSpPr>
          <p:grpSpPr>
            <a:xfrm>
              <a:off x="6820247" y="4977317"/>
              <a:ext cx="905261" cy="472414"/>
              <a:chOff x="6741856" y="4870455"/>
              <a:chExt cx="995606" cy="519561"/>
            </a:xfrm>
          </p:grpSpPr>
          <p:sp>
            <p:nvSpPr>
              <p:cNvPr id="269" name="Google Shape;269;p4"/>
              <p:cNvSpPr/>
              <p:nvPr/>
            </p:nvSpPr>
            <p:spPr>
              <a:xfrm>
                <a:off x="6741856" y="4870455"/>
                <a:ext cx="863837" cy="519561"/>
              </a:xfrm>
              <a:prstGeom prst="ellipse">
                <a:avLst/>
              </a:prstGeom>
              <a:solidFill>
                <a:srgbClr val="DFF7F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270" name="Google Shape;270;p4"/>
              <p:cNvPicPr preferRelativeResize="0"/>
              <p:nvPr/>
            </p:nvPicPr>
            <p:blipFill rotWithShape="1">
              <a:blip r:embed="rId9">
                <a:alphaModFix/>
              </a:blip>
              <a:srcRect b="0" l="0" r="0" t="0"/>
              <a:stretch/>
            </p:blipFill>
            <p:spPr>
              <a:xfrm>
                <a:off x="6842206" y="4943421"/>
                <a:ext cx="373627" cy="373627"/>
              </a:xfrm>
              <a:prstGeom prst="rect">
                <a:avLst/>
              </a:prstGeom>
              <a:noFill/>
              <a:ln>
                <a:noFill/>
              </a:ln>
            </p:spPr>
          </p:pic>
          <p:pic>
            <p:nvPicPr>
              <p:cNvPr id="271" name="Google Shape;271;p4"/>
              <p:cNvPicPr preferRelativeResize="0"/>
              <p:nvPr/>
            </p:nvPicPr>
            <p:blipFill rotWithShape="1">
              <a:blip r:embed="rId10">
                <a:alphaModFix/>
              </a:blip>
              <a:srcRect b="0" l="0" r="0" t="0"/>
              <a:stretch/>
            </p:blipFill>
            <p:spPr>
              <a:xfrm>
                <a:off x="6977164" y="4944064"/>
                <a:ext cx="373627" cy="372343"/>
              </a:xfrm>
              <a:prstGeom prst="rect">
                <a:avLst/>
              </a:prstGeom>
              <a:noFill/>
              <a:ln>
                <a:noFill/>
              </a:ln>
            </p:spPr>
          </p:pic>
          <p:pic>
            <p:nvPicPr>
              <p:cNvPr id="272" name="Google Shape;272;p4"/>
              <p:cNvPicPr preferRelativeResize="0"/>
              <p:nvPr/>
            </p:nvPicPr>
            <p:blipFill rotWithShape="1">
              <a:blip r:embed="rId10">
                <a:alphaModFix/>
              </a:blip>
              <a:srcRect b="0" l="0" r="0" t="0"/>
              <a:stretch/>
            </p:blipFill>
            <p:spPr>
              <a:xfrm>
                <a:off x="7145353" y="4944064"/>
                <a:ext cx="373627" cy="372343"/>
              </a:xfrm>
              <a:prstGeom prst="rect">
                <a:avLst/>
              </a:prstGeom>
              <a:noFill/>
              <a:ln>
                <a:noFill/>
              </a:ln>
            </p:spPr>
          </p:pic>
          <p:sp>
            <p:nvSpPr>
              <p:cNvPr id="273" name="Google Shape;273;p4"/>
              <p:cNvSpPr txBox="1"/>
              <p:nvPr/>
            </p:nvSpPr>
            <p:spPr>
              <a:xfrm>
                <a:off x="6857262" y="4936046"/>
                <a:ext cx="880200" cy="372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ja-JP" sz="1600" u="none" cap="none" strike="noStrike">
                    <a:solidFill>
                      <a:schemeClr val="lt1"/>
                    </a:solidFill>
                    <a:latin typeface="Noto Sans JP"/>
                    <a:ea typeface="Noto Sans JP"/>
                    <a:cs typeface="Noto Sans JP"/>
                    <a:sym typeface="Noto Sans JP"/>
                  </a:rPr>
                  <a:t>22円</a:t>
                </a:r>
                <a:endParaRPr b="1" i="0" sz="1600" u="none" cap="none" strike="noStrike">
                  <a:solidFill>
                    <a:schemeClr val="lt1"/>
                  </a:solidFill>
                  <a:latin typeface="Noto Sans JP"/>
                  <a:ea typeface="Noto Sans JP"/>
                  <a:cs typeface="Noto Sans JP"/>
                  <a:sym typeface="Noto Sans JP"/>
                </a:endParaRPr>
              </a:p>
            </p:txBody>
          </p:sp>
        </p:grpSp>
        <p:pic>
          <p:nvPicPr>
            <p:cNvPr id="274" name="Google Shape;274;p4"/>
            <p:cNvPicPr preferRelativeResize="0"/>
            <p:nvPr/>
          </p:nvPicPr>
          <p:blipFill rotWithShape="1">
            <a:blip r:embed="rId11">
              <a:alphaModFix/>
            </a:blip>
            <a:srcRect b="0" l="0" r="0" t="0"/>
            <a:stretch/>
          </p:blipFill>
          <p:spPr>
            <a:xfrm>
              <a:off x="7034127" y="3990638"/>
              <a:ext cx="1977142" cy="956682"/>
            </a:xfrm>
            <a:prstGeom prst="rect">
              <a:avLst/>
            </a:prstGeom>
            <a:noFill/>
            <a:ln>
              <a:noFill/>
            </a:ln>
          </p:spPr>
        </p:pic>
      </p:grpSp>
      <p:sp>
        <p:nvSpPr>
          <p:cNvPr id="275" name="Google Shape;275;p4"/>
          <p:cNvSpPr txBox="1"/>
          <p:nvPr/>
        </p:nvSpPr>
        <p:spPr>
          <a:xfrm>
            <a:off x="194203" y="957280"/>
            <a:ext cx="24865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chemeClr val="dk1"/>
                </a:solidFill>
                <a:latin typeface="Noto Sans JP"/>
                <a:ea typeface="Noto Sans JP"/>
                <a:cs typeface="Noto Sans JP"/>
                <a:sym typeface="Noto Sans JP"/>
              </a:rPr>
              <a:t>消費税についての説明</a:t>
            </a:r>
            <a:endParaRPr b="1" i="0" sz="1400" u="none" cap="none" strike="noStrike">
              <a:solidFill>
                <a:srgbClr val="000000"/>
              </a:solidFill>
              <a:latin typeface="Arial"/>
              <a:ea typeface="Arial"/>
              <a:cs typeface="Arial"/>
              <a:sym typeface="Arial"/>
            </a:endParaRPr>
          </a:p>
        </p:txBody>
      </p:sp>
      <p:grpSp>
        <p:nvGrpSpPr>
          <p:cNvPr id="276" name="Google Shape;276;p4"/>
          <p:cNvGrpSpPr/>
          <p:nvPr/>
        </p:nvGrpSpPr>
        <p:grpSpPr>
          <a:xfrm>
            <a:off x="3184581" y="2317838"/>
            <a:ext cx="5780032" cy="1671711"/>
            <a:chOff x="3184581" y="2317838"/>
            <a:chExt cx="5780032" cy="1671711"/>
          </a:xfrm>
        </p:grpSpPr>
        <p:sp>
          <p:nvSpPr>
            <p:cNvPr id="277" name="Google Shape;277;p4"/>
            <p:cNvSpPr/>
            <p:nvPr/>
          </p:nvSpPr>
          <p:spPr>
            <a:xfrm rot="10800000">
              <a:off x="5856022" y="3575549"/>
              <a:ext cx="338400" cy="414000"/>
            </a:xfrm>
            <a:prstGeom prst="upArrow">
              <a:avLst>
                <a:gd fmla="val 50000" name="adj1"/>
                <a:gd fmla="val 50000"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nvGrpSpPr>
            <p:cNvPr id="278" name="Google Shape;278;p4"/>
            <p:cNvGrpSpPr/>
            <p:nvPr/>
          </p:nvGrpSpPr>
          <p:grpSpPr>
            <a:xfrm>
              <a:off x="5326437" y="3579752"/>
              <a:ext cx="588600" cy="373627"/>
              <a:chOff x="5225880" y="3468591"/>
              <a:chExt cx="588600" cy="373627"/>
            </a:xfrm>
          </p:grpSpPr>
          <p:pic>
            <p:nvPicPr>
              <p:cNvPr id="279" name="Google Shape;279;p4"/>
              <p:cNvPicPr preferRelativeResize="0"/>
              <p:nvPr/>
            </p:nvPicPr>
            <p:blipFill rotWithShape="1">
              <a:blip r:embed="rId7">
                <a:alphaModFix/>
              </a:blip>
              <a:srcRect b="0" l="0" r="0" t="0"/>
              <a:stretch/>
            </p:blipFill>
            <p:spPr>
              <a:xfrm>
                <a:off x="5258839" y="3468591"/>
                <a:ext cx="373627" cy="373627"/>
              </a:xfrm>
              <a:prstGeom prst="rect">
                <a:avLst/>
              </a:prstGeom>
              <a:noFill/>
              <a:ln>
                <a:noFill/>
              </a:ln>
            </p:spPr>
          </p:pic>
          <p:sp>
            <p:nvSpPr>
              <p:cNvPr id="280" name="Google Shape;280;p4"/>
              <p:cNvSpPr txBox="1"/>
              <p:nvPr/>
            </p:nvSpPr>
            <p:spPr>
              <a:xfrm>
                <a:off x="5225880" y="3522704"/>
                <a:ext cx="5886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chemeClr val="lt1"/>
                    </a:solidFill>
                    <a:latin typeface="Noto Sans JP"/>
                    <a:ea typeface="Noto Sans JP"/>
                    <a:cs typeface="Noto Sans JP"/>
                    <a:sym typeface="Noto Sans JP"/>
                  </a:rPr>
                  <a:t>100</a:t>
                </a:r>
                <a:endParaRPr b="0" i="0" sz="1400" u="none" cap="none" strike="noStrike">
                  <a:solidFill>
                    <a:srgbClr val="000000"/>
                  </a:solidFill>
                  <a:latin typeface="Arial"/>
                  <a:ea typeface="Arial"/>
                  <a:cs typeface="Arial"/>
                  <a:sym typeface="Arial"/>
                </a:endParaRPr>
              </a:p>
            </p:txBody>
          </p:sp>
        </p:grpSp>
        <p:grpSp>
          <p:nvGrpSpPr>
            <p:cNvPr id="281" name="Google Shape;281;p4"/>
            <p:cNvGrpSpPr/>
            <p:nvPr/>
          </p:nvGrpSpPr>
          <p:grpSpPr>
            <a:xfrm>
              <a:off x="3184581" y="2462342"/>
              <a:ext cx="5780032" cy="1016399"/>
              <a:chOff x="3184581" y="2409500"/>
              <a:chExt cx="5780032" cy="1016399"/>
            </a:xfrm>
          </p:grpSpPr>
          <p:sp>
            <p:nvSpPr>
              <p:cNvPr id="282" name="Google Shape;282;p4"/>
              <p:cNvSpPr/>
              <p:nvPr/>
            </p:nvSpPr>
            <p:spPr>
              <a:xfrm>
                <a:off x="3188676" y="2525899"/>
                <a:ext cx="5775937" cy="90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83" name="Google Shape;283;p4"/>
              <p:cNvSpPr/>
              <p:nvPr/>
            </p:nvSpPr>
            <p:spPr>
              <a:xfrm>
                <a:off x="3188676" y="2525899"/>
                <a:ext cx="1262017" cy="346596"/>
              </a:xfrm>
              <a:prstGeom prst="rect">
                <a:avLst/>
              </a:prstGeom>
              <a:solidFill>
                <a:srgbClr val="26C1F2"/>
              </a:solidFill>
              <a:ln>
                <a:noFill/>
              </a:ln>
            </p:spPr>
            <p:txBody>
              <a:bodyPr anchorCtr="0" anchor="ctr" bIns="45700" lIns="91425" spcFirstLastPara="1" rIns="91425" wrap="square" tIns="108000">
                <a:noAutofit/>
              </a:bodyPr>
              <a:lstStyle/>
              <a:p>
                <a:pPr indent="0" lvl="0" marL="0" marR="0" rtl="0" algn="ctr">
                  <a:lnSpc>
                    <a:spcPct val="100000"/>
                  </a:lnSpc>
                  <a:spcBef>
                    <a:spcPts val="0"/>
                  </a:spcBef>
                  <a:spcAft>
                    <a:spcPts val="0"/>
                  </a:spcAft>
                  <a:buClr>
                    <a:schemeClr val="lt1"/>
                  </a:buClr>
                  <a:buSzPts val="1600"/>
                  <a:buFont typeface="Noto Sans JP"/>
                  <a:buNone/>
                </a:pPr>
                <a:r>
                  <a:rPr b="0" i="0" lang="ja-JP" sz="1600" u="none" cap="none" strike="noStrike">
                    <a:solidFill>
                      <a:schemeClr val="lt1"/>
                    </a:solidFill>
                    <a:latin typeface="Noto Sans JP"/>
                    <a:ea typeface="Noto Sans JP"/>
                    <a:cs typeface="Noto Sans JP"/>
                    <a:sym typeface="Noto Sans JP"/>
                  </a:rPr>
                  <a:t>税務署</a:t>
                </a:r>
                <a:endParaRPr b="0" i="0" sz="1400" u="none" cap="none" strike="noStrike">
                  <a:solidFill>
                    <a:srgbClr val="000000"/>
                  </a:solidFill>
                  <a:latin typeface="Arial"/>
                  <a:ea typeface="Arial"/>
                  <a:cs typeface="Arial"/>
                  <a:sym typeface="Arial"/>
                </a:endParaRPr>
              </a:p>
            </p:txBody>
          </p:sp>
          <p:grpSp>
            <p:nvGrpSpPr>
              <p:cNvPr id="284" name="Google Shape;284;p4"/>
              <p:cNvGrpSpPr/>
              <p:nvPr/>
            </p:nvGrpSpPr>
            <p:grpSpPr>
              <a:xfrm>
                <a:off x="3204878" y="2936793"/>
                <a:ext cx="3416320" cy="366819"/>
                <a:chOff x="3204878" y="2936793"/>
                <a:chExt cx="3416320" cy="366819"/>
              </a:xfrm>
            </p:grpSpPr>
            <p:sp>
              <p:nvSpPr>
                <p:cNvPr id="285" name="Google Shape;285;p4"/>
                <p:cNvSpPr txBox="1"/>
                <p:nvPr/>
              </p:nvSpPr>
              <p:spPr>
                <a:xfrm>
                  <a:off x="3204878" y="2995835"/>
                  <a:ext cx="3416320"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b="0" i="0" lang="ja-JP" sz="1400" u="none" cap="none" strike="noStrike">
                      <a:solidFill>
                        <a:schemeClr val="dk1"/>
                      </a:solidFill>
                      <a:latin typeface="Noto Sans JP"/>
                      <a:ea typeface="Noto Sans JP"/>
                      <a:cs typeface="Noto Sans JP"/>
                      <a:sym typeface="Noto Sans JP"/>
                    </a:rPr>
                    <a:t>納められた消費税を日本銀行に預ける。</a:t>
                  </a:r>
                  <a:endParaRPr b="0" i="0" sz="1400" u="none" cap="none" strike="noStrike">
                    <a:solidFill>
                      <a:srgbClr val="000000"/>
                    </a:solidFill>
                    <a:latin typeface="Arial"/>
                    <a:ea typeface="Arial"/>
                    <a:cs typeface="Arial"/>
                    <a:sym typeface="Arial"/>
                  </a:endParaRPr>
                </a:p>
              </p:txBody>
            </p:sp>
            <p:sp>
              <p:nvSpPr>
                <p:cNvPr id="286" name="Google Shape;286;p4"/>
                <p:cNvSpPr txBox="1"/>
                <p:nvPr/>
              </p:nvSpPr>
              <p:spPr>
                <a:xfrm>
                  <a:off x="3228224" y="2936793"/>
                  <a:ext cx="31290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sp>
            <p:nvSpPr>
              <p:cNvPr id="287" name="Google Shape;287;p4"/>
              <p:cNvSpPr/>
              <p:nvPr/>
            </p:nvSpPr>
            <p:spPr>
              <a:xfrm>
                <a:off x="3184581" y="2409500"/>
                <a:ext cx="1262017" cy="346596"/>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700"/>
                  <a:buFont typeface="Noto Sans JP"/>
                  <a:buNone/>
                </a:pPr>
                <a:r>
                  <a:rPr b="0" i="0" lang="ja-JP" sz="700" u="none" cap="none" strike="noStrike">
                    <a:solidFill>
                      <a:schemeClr val="lt1"/>
                    </a:solidFill>
                    <a:latin typeface="Noto Sans JP"/>
                    <a:ea typeface="Noto Sans JP"/>
                    <a:cs typeface="Noto Sans JP"/>
                    <a:sym typeface="Noto Sans JP"/>
                  </a:rPr>
                  <a:t>ぜいむしょ</a:t>
                </a:r>
                <a:endParaRPr b="0" i="0" sz="1400" u="none" cap="none" strike="noStrike">
                  <a:solidFill>
                    <a:srgbClr val="000000"/>
                  </a:solidFill>
                  <a:latin typeface="Arial"/>
                  <a:ea typeface="Arial"/>
                  <a:cs typeface="Arial"/>
                  <a:sym typeface="Arial"/>
                </a:endParaRPr>
              </a:p>
            </p:txBody>
          </p:sp>
        </p:grpSp>
        <p:pic>
          <p:nvPicPr>
            <p:cNvPr id="288" name="Google Shape;288;p4"/>
            <p:cNvPicPr preferRelativeResize="0"/>
            <p:nvPr/>
          </p:nvPicPr>
          <p:blipFill rotWithShape="1">
            <a:blip r:embed="rId12">
              <a:alphaModFix/>
            </a:blip>
            <a:srcRect b="0" l="0" r="0" t="0"/>
            <a:stretch/>
          </p:blipFill>
          <p:spPr>
            <a:xfrm>
              <a:off x="7285826" y="2317838"/>
              <a:ext cx="1473744" cy="1433883"/>
            </a:xfrm>
            <a:prstGeom prst="rect">
              <a:avLst/>
            </a:prstGeom>
            <a:noFill/>
            <a:ln>
              <a:noFill/>
            </a:ln>
          </p:spPr>
        </p:pic>
        <p:sp>
          <p:nvSpPr>
            <p:cNvPr id="289" name="Google Shape;289;p4"/>
            <p:cNvSpPr txBox="1"/>
            <p:nvPr/>
          </p:nvSpPr>
          <p:spPr>
            <a:xfrm>
              <a:off x="4784177" y="2983202"/>
              <a:ext cx="44114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にっぽん</a:t>
              </a:r>
              <a:endParaRPr b="0" i="0" sz="500" u="none" cap="none" strike="noStrike">
                <a:solidFill>
                  <a:schemeClr val="dk1"/>
                </a:solidFill>
                <a:latin typeface="Noto Sans JP"/>
                <a:ea typeface="Noto Sans JP"/>
                <a:cs typeface="Noto Sans JP"/>
                <a:sym typeface="Noto Sans JP"/>
              </a:endParaRPr>
            </a:p>
          </p:txBody>
        </p:sp>
      </p:grpSp>
      <p:sp>
        <p:nvSpPr>
          <p:cNvPr id="290" name="Google Shape;290;p4"/>
          <p:cNvSpPr txBox="1"/>
          <p:nvPr/>
        </p:nvSpPr>
        <p:spPr>
          <a:xfrm>
            <a:off x="1578964" y="3476625"/>
            <a:ext cx="3771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しはら</a:t>
            </a:r>
            <a:endParaRPr b="0" i="0" sz="500" u="none" cap="none" strike="noStrike">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500"/>
                                        <p:tgtEl>
                                          <p:spTgt spid="23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6"/>
                                        </p:tgtEl>
                                        <p:attrNameLst>
                                          <p:attrName>style.visibility</p:attrName>
                                        </p:attrNameLst>
                                      </p:cBhvr>
                                      <p:to>
                                        <p:strVal val="visible"/>
                                      </p:to>
                                    </p:set>
                                    <p:animEffect filter="fade" transition="in">
                                      <p:cBhvr>
                                        <p:cTn dur="500"/>
                                        <p:tgtEl>
                                          <p:spTgt spid="2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500"/>
                                        <p:tgtEl>
                                          <p:spTgt spid="2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500"/>
                                        <p:tgtEl>
                                          <p:spTgt spid="221"/>
                                        </p:tgtEl>
                                      </p:cBhvr>
                                    </p:animEffect>
                                  </p:childTnLst>
                                </p:cTn>
                              </p:par>
                              <p:par>
                                <p:cTn fill="hold" nodeType="with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500"/>
                                        <p:tgtEl>
                                          <p:spTgt spid="225"/>
                                        </p:tgtEl>
                                      </p:cBhvr>
                                    </p:animEffect>
                                  </p:childTnLst>
                                </p:cTn>
                              </p:par>
                              <p:par>
                                <p:cTn fill="hold" nodeType="with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
                                        <p:tgtEl>
                                          <p:spTgt spid="204"/>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grpSp>
        <p:nvGrpSpPr>
          <p:cNvPr id="295" name="Google Shape;295;p5"/>
          <p:cNvGrpSpPr/>
          <p:nvPr/>
        </p:nvGrpSpPr>
        <p:grpSpPr>
          <a:xfrm>
            <a:off x="2674765" y="4684587"/>
            <a:ext cx="5435120" cy="455133"/>
            <a:chOff x="2038472" y="4684587"/>
            <a:chExt cx="6234735" cy="455133"/>
          </a:xfrm>
        </p:grpSpPr>
        <p:sp>
          <p:nvSpPr>
            <p:cNvPr id="296" name="Google Shape;296;p5"/>
            <p:cNvSpPr/>
            <p:nvPr/>
          </p:nvSpPr>
          <p:spPr>
            <a:xfrm>
              <a:off x="6785581" y="4693311"/>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Noto Sans JP"/>
                <a:buNone/>
              </a:pPr>
              <a:r>
                <a:rPr b="1" i="0" lang="ja-JP" sz="1800" u="none" cap="none" strike="noStrike">
                  <a:solidFill>
                    <a:srgbClr val="8B7FD3"/>
                  </a:solidFill>
                  <a:latin typeface="Noto Sans JP"/>
                  <a:ea typeface="Noto Sans JP"/>
                  <a:cs typeface="Noto Sans JP"/>
                  <a:sym typeface="Noto Sans JP"/>
                </a:rPr>
                <a:t>住民税</a:t>
              </a:r>
              <a:endParaRPr b="1" i="0" sz="1400" u="none" cap="none" strike="noStrike">
                <a:solidFill>
                  <a:srgbClr val="000000"/>
                </a:solidFill>
                <a:latin typeface="Arial"/>
                <a:ea typeface="Arial"/>
                <a:cs typeface="Arial"/>
                <a:sym typeface="Arial"/>
              </a:endParaRPr>
            </a:p>
          </p:txBody>
        </p:sp>
        <p:sp>
          <p:nvSpPr>
            <p:cNvPr id="297" name="Google Shape;297;p5"/>
            <p:cNvSpPr/>
            <p:nvPr/>
          </p:nvSpPr>
          <p:spPr>
            <a:xfrm>
              <a:off x="2038472" y="4693311"/>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8B7FD3"/>
                </a:buClr>
                <a:buSzPts val="1800"/>
                <a:buFont typeface="Noto Sans JP"/>
                <a:buNone/>
              </a:pPr>
              <a:r>
                <a:rPr b="1" i="0" lang="ja-JP" sz="1800" u="none" cap="none" strike="noStrike">
                  <a:solidFill>
                    <a:srgbClr val="8B7FD3"/>
                  </a:solidFill>
                  <a:latin typeface="Noto Sans JP"/>
                  <a:ea typeface="Noto Sans JP"/>
                  <a:cs typeface="Noto Sans JP"/>
                  <a:sym typeface="Noto Sans JP"/>
                </a:rPr>
                <a:t>所得税</a:t>
              </a:r>
              <a:endParaRPr b="1" i="0" sz="1400" u="none" cap="none" strike="noStrike">
                <a:solidFill>
                  <a:srgbClr val="000000"/>
                </a:solidFill>
                <a:latin typeface="Arial"/>
                <a:ea typeface="Arial"/>
                <a:cs typeface="Arial"/>
                <a:sym typeface="Arial"/>
              </a:endParaRPr>
            </a:p>
          </p:txBody>
        </p:sp>
        <p:sp>
          <p:nvSpPr>
            <p:cNvPr id="298" name="Google Shape;298;p5"/>
            <p:cNvSpPr/>
            <p:nvPr/>
          </p:nvSpPr>
          <p:spPr>
            <a:xfrm flipH="1">
              <a:off x="3190525" y="4684587"/>
              <a:ext cx="3966890" cy="455133"/>
            </a:xfrm>
            <a:custGeom>
              <a:rect b="b" l="l" r="r" t="t"/>
              <a:pathLst>
                <a:path extrusionOk="0" h="455133" w="3966890">
                  <a:moveTo>
                    <a:pt x="1721319" y="0"/>
                  </a:moveTo>
                  <a:lnTo>
                    <a:pt x="1552935" y="0"/>
                  </a:lnTo>
                  <a:lnTo>
                    <a:pt x="1552935" y="140272"/>
                  </a:lnTo>
                  <a:lnTo>
                    <a:pt x="72144" y="140272"/>
                  </a:lnTo>
                  <a:lnTo>
                    <a:pt x="72144" y="256410"/>
                  </a:lnTo>
                  <a:lnTo>
                    <a:pt x="73214" y="256410"/>
                  </a:lnTo>
                  <a:lnTo>
                    <a:pt x="73214" y="305943"/>
                  </a:lnTo>
                  <a:lnTo>
                    <a:pt x="0" y="305943"/>
                  </a:lnTo>
                  <a:lnTo>
                    <a:pt x="146427" y="454962"/>
                  </a:lnTo>
                  <a:lnTo>
                    <a:pt x="292855" y="305943"/>
                  </a:lnTo>
                  <a:lnTo>
                    <a:pt x="219641" y="305943"/>
                  </a:lnTo>
                  <a:lnTo>
                    <a:pt x="219641" y="256410"/>
                  </a:lnTo>
                  <a:lnTo>
                    <a:pt x="1552935" y="256410"/>
                  </a:lnTo>
                  <a:lnTo>
                    <a:pt x="1721319" y="256410"/>
                  </a:lnTo>
                  <a:lnTo>
                    <a:pt x="1809514" y="256410"/>
                  </a:lnTo>
                  <a:lnTo>
                    <a:pt x="1809514" y="256581"/>
                  </a:lnTo>
                  <a:lnTo>
                    <a:pt x="3747249" y="256581"/>
                  </a:lnTo>
                  <a:lnTo>
                    <a:pt x="3747249" y="306114"/>
                  </a:lnTo>
                  <a:lnTo>
                    <a:pt x="3674035" y="306114"/>
                  </a:lnTo>
                  <a:lnTo>
                    <a:pt x="3820463" y="455133"/>
                  </a:lnTo>
                  <a:lnTo>
                    <a:pt x="3966890" y="306114"/>
                  </a:lnTo>
                  <a:lnTo>
                    <a:pt x="3893676" y="306114"/>
                  </a:lnTo>
                  <a:lnTo>
                    <a:pt x="3893676" y="256581"/>
                  </a:lnTo>
                  <a:lnTo>
                    <a:pt x="3894746" y="256581"/>
                  </a:lnTo>
                  <a:lnTo>
                    <a:pt x="3894746" y="140443"/>
                  </a:lnTo>
                  <a:lnTo>
                    <a:pt x="1809514" y="140443"/>
                  </a:lnTo>
                  <a:lnTo>
                    <a:pt x="1809514" y="140272"/>
                  </a:lnTo>
                  <a:lnTo>
                    <a:pt x="1721319" y="140272"/>
                  </a:lnTo>
                  <a:close/>
                </a:path>
              </a:pathLst>
            </a:custGeom>
            <a:solidFill>
              <a:srgbClr val="8B7FD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grpSp>
        <p:nvGrpSpPr>
          <p:cNvPr id="299" name="Google Shape;299;p5"/>
          <p:cNvGrpSpPr/>
          <p:nvPr/>
        </p:nvGrpSpPr>
        <p:grpSpPr>
          <a:xfrm>
            <a:off x="1355298" y="2583642"/>
            <a:ext cx="6302975" cy="643350"/>
            <a:chOff x="1355298" y="2304827"/>
            <a:chExt cx="6302975" cy="643350"/>
          </a:xfrm>
        </p:grpSpPr>
        <p:sp>
          <p:nvSpPr>
            <p:cNvPr id="300" name="Google Shape;300;p5"/>
            <p:cNvSpPr/>
            <p:nvPr/>
          </p:nvSpPr>
          <p:spPr>
            <a:xfrm>
              <a:off x="7367407"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1" name="Google Shape;301;p5"/>
            <p:cNvSpPr/>
            <p:nvPr/>
          </p:nvSpPr>
          <p:spPr>
            <a:xfrm>
              <a:off x="4352148"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2" name="Google Shape;302;p5"/>
            <p:cNvSpPr/>
            <p:nvPr/>
          </p:nvSpPr>
          <p:spPr>
            <a:xfrm>
              <a:off x="1355298" y="2304827"/>
              <a:ext cx="290866" cy="643350"/>
            </a:xfrm>
            <a:prstGeom prst="downArrow">
              <a:avLst>
                <a:gd fmla="val 50000" name="adj1"/>
                <a:gd fmla="val 52188" name="adj2"/>
              </a:avLst>
            </a:prstGeom>
            <a:solidFill>
              <a:srgbClr val="7ADEF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grpSp>
      <p:sp>
        <p:nvSpPr>
          <p:cNvPr id="303" name="Google Shape;303;p5"/>
          <p:cNvSpPr txBox="1"/>
          <p:nvPr>
            <p:ph idx="12" type="sldNum"/>
          </p:nvPr>
        </p:nvSpPr>
        <p:spPr>
          <a:xfrm>
            <a:off x="8628484" y="6574636"/>
            <a:ext cx="419472" cy="189374"/>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304" name="Google Shape;304;p5"/>
          <p:cNvSpPr txBox="1"/>
          <p:nvPr/>
        </p:nvSpPr>
        <p:spPr>
          <a:xfrm>
            <a:off x="843129" y="75788"/>
            <a:ext cx="5519400" cy="585000"/>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FFFFFF"/>
              </a:buClr>
              <a:buSzPts val="3200"/>
              <a:buFont typeface="Noto Sans JP"/>
              <a:buNone/>
            </a:pPr>
            <a:r>
              <a:rPr b="1" i="0" lang="ja-JP" sz="3200" u="none" cap="none" strike="noStrike">
                <a:solidFill>
                  <a:srgbClr val="FFFFFF"/>
                </a:solidFill>
                <a:latin typeface="Noto Sans JP"/>
                <a:ea typeface="Noto Sans JP"/>
                <a:cs typeface="Noto Sans JP"/>
                <a:sym typeface="Noto Sans JP"/>
              </a:rPr>
              <a:t>生活の中で関わりのある税金</a:t>
            </a:r>
            <a:endParaRPr b="1" i="0" sz="1400" u="none" cap="none" strike="noStrike">
              <a:solidFill>
                <a:srgbClr val="000000"/>
              </a:solidFill>
              <a:latin typeface="Arial"/>
              <a:ea typeface="Arial"/>
              <a:cs typeface="Arial"/>
              <a:sym typeface="Arial"/>
            </a:endParaRPr>
          </a:p>
        </p:txBody>
      </p:sp>
      <p:grpSp>
        <p:nvGrpSpPr>
          <p:cNvPr id="305" name="Google Shape;305;p5"/>
          <p:cNvGrpSpPr/>
          <p:nvPr/>
        </p:nvGrpSpPr>
        <p:grpSpPr>
          <a:xfrm>
            <a:off x="259302" y="1344996"/>
            <a:ext cx="2686425" cy="1460695"/>
            <a:chOff x="259302" y="1066181"/>
            <a:chExt cx="2686425" cy="1460695"/>
          </a:xfrm>
        </p:grpSpPr>
        <p:sp>
          <p:nvSpPr>
            <p:cNvPr id="306" name="Google Shape;306;p5"/>
            <p:cNvSpPr/>
            <p:nvPr/>
          </p:nvSpPr>
          <p:spPr>
            <a:xfrm>
              <a:off x="25930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07" name="Google Shape;307;p5"/>
            <p:cNvPicPr preferRelativeResize="0"/>
            <p:nvPr/>
          </p:nvPicPr>
          <p:blipFill rotWithShape="1">
            <a:blip r:embed="rId3">
              <a:alphaModFix/>
            </a:blip>
            <a:srcRect b="0" l="0" r="0" t="0"/>
            <a:stretch/>
          </p:blipFill>
          <p:spPr>
            <a:xfrm>
              <a:off x="1403781" y="1530517"/>
              <a:ext cx="1541946" cy="976685"/>
            </a:xfrm>
            <a:prstGeom prst="rect">
              <a:avLst/>
            </a:prstGeom>
            <a:noFill/>
            <a:ln>
              <a:noFill/>
            </a:ln>
          </p:spPr>
        </p:pic>
        <p:sp>
          <p:nvSpPr>
            <p:cNvPr id="308" name="Google Shape;308;p5"/>
            <p:cNvSpPr/>
            <p:nvPr/>
          </p:nvSpPr>
          <p:spPr>
            <a:xfrm>
              <a:off x="259302" y="1066181"/>
              <a:ext cx="2592000" cy="346596"/>
            </a:xfrm>
            <a:prstGeom prst="rect">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i="0" lang="ja-JP" sz="1600" u="none" cap="none" strike="noStrike">
                  <a:solidFill>
                    <a:schemeClr val="lt1"/>
                  </a:solidFill>
                  <a:latin typeface="Noto Sans JP"/>
                  <a:ea typeface="Noto Sans JP"/>
                  <a:cs typeface="Noto Sans JP"/>
                  <a:sym typeface="Noto Sans JP"/>
                </a:rPr>
                <a:t>商品を買った場合</a:t>
              </a:r>
              <a:endParaRPr b="1" i="0" sz="1400" u="none" cap="none" strike="noStrike">
                <a:solidFill>
                  <a:srgbClr val="000000"/>
                </a:solidFill>
                <a:latin typeface="Arial"/>
                <a:ea typeface="Arial"/>
                <a:cs typeface="Arial"/>
                <a:sym typeface="Arial"/>
              </a:endParaRPr>
            </a:p>
          </p:txBody>
        </p:sp>
        <p:sp>
          <p:nvSpPr>
            <p:cNvPr id="309" name="Google Shape;309;p5"/>
            <p:cNvSpPr txBox="1"/>
            <p:nvPr/>
          </p:nvSpPr>
          <p:spPr>
            <a:xfrm>
              <a:off x="259803" y="1418676"/>
              <a:ext cx="20313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お店で商品を買いました。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代金 1,000円と、</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税金100円を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5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支払いました。</a:t>
              </a:r>
              <a:endParaRPr b="0" i="0" sz="1200" u="none" cap="none" strike="noStrike">
                <a:solidFill>
                  <a:schemeClr val="dk1"/>
                </a:solidFill>
                <a:latin typeface="Noto Sans JP"/>
                <a:ea typeface="Noto Sans JP"/>
                <a:cs typeface="Noto Sans JP"/>
                <a:sym typeface="Noto Sans JP"/>
              </a:endParaRPr>
            </a:p>
          </p:txBody>
        </p:sp>
      </p:grpSp>
      <p:grpSp>
        <p:nvGrpSpPr>
          <p:cNvPr id="310" name="Google Shape;310;p5"/>
          <p:cNvGrpSpPr/>
          <p:nvPr/>
        </p:nvGrpSpPr>
        <p:grpSpPr>
          <a:xfrm>
            <a:off x="3276624" y="1344996"/>
            <a:ext cx="2743685" cy="1472065"/>
            <a:chOff x="3276624" y="1066181"/>
            <a:chExt cx="2743685" cy="1472065"/>
          </a:xfrm>
        </p:grpSpPr>
        <p:sp>
          <p:nvSpPr>
            <p:cNvPr id="311" name="Google Shape;311;p5"/>
            <p:cNvSpPr/>
            <p:nvPr/>
          </p:nvSpPr>
          <p:spPr>
            <a:xfrm>
              <a:off x="3276625"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グラフィカル ユーザー インターフェイス&#10;&#10;自動的に生成された説明" id="312" name="Google Shape;312;p5"/>
            <p:cNvPicPr preferRelativeResize="0"/>
            <p:nvPr/>
          </p:nvPicPr>
          <p:blipFill rotWithShape="1">
            <a:blip r:embed="rId4">
              <a:alphaModFix/>
            </a:blip>
            <a:srcRect b="0" l="0" r="0" t="0"/>
            <a:stretch/>
          </p:blipFill>
          <p:spPr>
            <a:xfrm>
              <a:off x="4558020" y="1431433"/>
              <a:ext cx="1462289" cy="1072780"/>
            </a:xfrm>
            <a:prstGeom prst="rect">
              <a:avLst/>
            </a:prstGeom>
            <a:noFill/>
            <a:ln>
              <a:noFill/>
            </a:ln>
          </p:spPr>
        </p:pic>
        <p:sp>
          <p:nvSpPr>
            <p:cNvPr id="313" name="Google Shape;313;p5"/>
            <p:cNvSpPr/>
            <p:nvPr/>
          </p:nvSpPr>
          <p:spPr>
            <a:xfrm>
              <a:off x="3276625" y="1066181"/>
              <a:ext cx="2592000" cy="346596"/>
            </a:xfrm>
            <a:prstGeom prst="rect">
              <a:avLst/>
            </a:prstGeom>
            <a:solidFill>
              <a:srgbClr val="26C1F2"/>
            </a:solid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i="0" lang="ja-JP" sz="1600" u="none" cap="none" strike="noStrike">
                  <a:solidFill>
                    <a:schemeClr val="lt1"/>
                  </a:solidFill>
                  <a:latin typeface="Noto Sans JP"/>
                  <a:ea typeface="Noto Sans JP"/>
                  <a:cs typeface="Noto Sans JP"/>
                  <a:sym typeface="Noto Sans JP"/>
                </a:rPr>
                <a:t>自分で商売をしている場合</a:t>
              </a:r>
              <a:endParaRPr b="1" i="0" sz="1400" u="none" cap="none" strike="noStrike">
                <a:solidFill>
                  <a:srgbClr val="000000"/>
                </a:solidFill>
                <a:latin typeface="Arial"/>
                <a:ea typeface="Arial"/>
                <a:cs typeface="Arial"/>
                <a:sym typeface="Arial"/>
              </a:endParaRPr>
            </a:p>
          </p:txBody>
        </p:sp>
        <p:grpSp>
          <p:nvGrpSpPr>
            <p:cNvPr id="314" name="Google Shape;314;p5"/>
            <p:cNvGrpSpPr/>
            <p:nvPr/>
          </p:nvGrpSpPr>
          <p:grpSpPr>
            <a:xfrm>
              <a:off x="3276624" y="1401246"/>
              <a:ext cx="2185200" cy="1137000"/>
              <a:chOff x="3218596" y="1377136"/>
              <a:chExt cx="2185200" cy="1137000"/>
            </a:xfrm>
          </p:grpSpPr>
          <p:sp>
            <p:nvSpPr>
              <p:cNvPr id="315" name="Google Shape;315;p5"/>
              <p:cNvSpPr txBox="1"/>
              <p:nvPr/>
            </p:nvSpPr>
            <p:spPr>
              <a:xfrm>
                <a:off x="3218596" y="1377136"/>
                <a:ext cx="2185200" cy="1137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YouTuberや大工さん</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など自分で商売を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している方は</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確定申告で税金を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納めています。</a:t>
                </a:r>
                <a:endParaRPr b="0" i="0" sz="1200" u="none" cap="none" strike="noStrike">
                  <a:solidFill>
                    <a:schemeClr val="dk1"/>
                  </a:solidFill>
                  <a:latin typeface="Noto Sans JP"/>
                  <a:ea typeface="Noto Sans JP"/>
                  <a:cs typeface="Noto Sans JP"/>
                  <a:sym typeface="Noto Sans JP"/>
                </a:endParaRPr>
              </a:p>
            </p:txBody>
          </p:sp>
          <p:sp>
            <p:nvSpPr>
              <p:cNvPr id="316" name="Google Shape;316;p5"/>
              <p:cNvSpPr txBox="1"/>
              <p:nvPr/>
            </p:nvSpPr>
            <p:spPr>
              <a:xfrm>
                <a:off x="3279367" y="1914439"/>
                <a:ext cx="6975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かくていしんこく</a:t>
                </a:r>
                <a:endParaRPr b="0" i="0" sz="1400" u="none" cap="none" strike="noStrike">
                  <a:solidFill>
                    <a:srgbClr val="000000"/>
                  </a:solidFill>
                  <a:latin typeface="Arial"/>
                  <a:ea typeface="Arial"/>
                  <a:cs typeface="Arial"/>
                  <a:sym typeface="Arial"/>
                </a:endParaRPr>
              </a:p>
            </p:txBody>
          </p:sp>
          <p:sp>
            <p:nvSpPr>
              <p:cNvPr id="317" name="Google Shape;317;p5"/>
              <p:cNvSpPr txBox="1"/>
              <p:nvPr/>
            </p:nvSpPr>
            <p:spPr>
              <a:xfrm>
                <a:off x="3243673" y="2171310"/>
                <a:ext cx="31290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grpSp>
      <p:grpSp>
        <p:nvGrpSpPr>
          <p:cNvPr id="318" name="Google Shape;318;p5"/>
          <p:cNvGrpSpPr/>
          <p:nvPr/>
        </p:nvGrpSpPr>
        <p:grpSpPr>
          <a:xfrm>
            <a:off x="6177892" y="1344996"/>
            <a:ext cx="2592001" cy="1447719"/>
            <a:chOff x="6177892" y="1066181"/>
            <a:chExt cx="2592001" cy="1447719"/>
          </a:xfrm>
        </p:grpSpPr>
        <p:sp>
          <p:nvSpPr>
            <p:cNvPr id="319" name="Google Shape;319;p5"/>
            <p:cNvSpPr/>
            <p:nvPr/>
          </p:nvSpPr>
          <p:spPr>
            <a:xfrm>
              <a:off x="6177892" y="1073900"/>
              <a:ext cx="2592000" cy="1440000"/>
            </a:xfrm>
            <a:prstGeom prst="rect">
              <a:avLst/>
            </a:prstGeom>
            <a:solidFill>
              <a:schemeClr val="lt1"/>
            </a:solid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男性の顔の絵&#10;&#10;低い精度で自動的に生成された説明" id="320" name="Google Shape;320;p5"/>
            <p:cNvPicPr preferRelativeResize="0"/>
            <p:nvPr/>
          </p:nvPicPr>
          <p:blipFill rotWithShape="1">
            <a:blip r:embed="rId5">
              <a:alphaModFix/>
            </a:blip>
            <a:srcRect b="0" l="0" r="0" t="0"/>
            <a:stretch/>
          </p:blipFill>
          <p:spPr>
            <a:xfrm>
              <a:off x="7926504" y="1421043"/>
              <a:ext cx="843389" cy="1092857"/>
            </a:xfrm>
            <a:prstGeom prst="rect">
              <a:avLst/>
            </a:prstGeom>
            <a:noFill/>
            <a:ln>
              <a:noFill/>
            </a:ln>
          </p:spPr>
        </p:pic>
        <p:sp>
          <p:nvSpPr>
            <p:cNvPr id="321" name="Google Shape;321;p5"/>
            <p:cNvSpPr/>
            <p:nvPr/>
          </p:nvSpPr>
          <p:spPr>
            <a:xfrm>
              <a:off x="6177892" y="1066181"/>
              <a:ext cx="2592000" cy="346596"/>
            </a:xfrm>
            <a:prstGeom prst="rect">
              <a:avLst/>
            </a:prstGeom>
            <a:solidFill>
              <a:srgbClr val="26C1F2"/>
            </a:solidFill>
            <a:ln>
              <a:noFill/>
            </a:ln>
          </p:spPr>
          <p:txBody>
            <a:bodyPr anchorCtr="0" anchor="ctr" bIns="45700" lIns="54000" spcFirstLastPara="1" rIns="54000" wrap="square" tIns="36000">
              <a:noAutofit/>
            </a:bodyPr>
            <a:lstStyle/>
            <a:p>
              <a:pPr indent="0" lvl="0" marL="0" marR="0" rtl="0" algn="ctr">
                <a:lnSpc>
                  <a:spcPct val="100000"/>
                </a:lnSpc>
                <a:spcBef>
                  <a:spcPts val="0"/>
                </a:spcBef>
                <a:spcAft>
                  <a:spcPts val="0"/>
                </a:spcAft>
                <a:buClr>
                  <a:schemeClr val="lt1"/>
                </a:buClr>
                <a:buSzPts val="1600"/>
                <a:buFont typeface="Noto Sans JP"/>
                <a:buNone/>
              </a:pPr>
              <a:r>
                <a:rPr b="1" i="0" lang="ja-JP" sz="1600" u="none" cap="none" strike="noStrike">
                  <a:solidFill>
                    <a:schemeClr val="lt1"/>
                  </a:solidFill>
                  <a:latin typeface="Noto Sans JP"/>
                  <a:ea typeface="Noto Sans JP"/>
                  <a:cs typeface="Noto Sans JP"/>
                  <a:sym typeface="Noto Sans JP"/>
                </a:rPr>
                <a:t>会社などに勤めている場合</a:t>
              </a:r>
              <a:endParaRPr b="1" i="0" sz="1400" u="none" cap="none" strike="noStrike">
                <a:solidFill>
                  <a:srgbClr val="000000"/>
                </a:solidFill>
                <a:latin typeface="Arial"/>
                <a:ea typeface="Arial"/>
                <a:cs typeface="Arial"/>
                <a:sym typeface="Arial"/>
              </a:endParaRPr>
            </a:p>
          </p:txBody>
        </p:sp>
        <p:sp>
          <p:nvSpPr>
            <p:cNvPr id="322" name="Google Shape;322;p5"/>
            <p:cNvSpPr txBox="1"/>
            <p:nvPr/>
          </p:nvSpPr>
          <p:spPr>
            <a:xfrm>
              <a:off x="6180616" y="1466301"/>
              <a:ext cx="2023200" cy="9144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会社員は、毎月会社から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はらわれる給料の中から、</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a:t>
              </a:r>
              <a:r>
                <a:rPr b="0" i="0" lang="ja-JP" sz="1100" u="none" cap="none" strike="noStrike">
                  <a:solidFill>
                    <a:schemeClr val="dk1"/>
                  </a:solidFill>
                  <a:latin typeface="Noto Sans JP"/>
                  <a:ea typeface="Noto Sans JP"/>
                  <a:cs typeface="Noto Sans JP"/>
                  <a:sym typeface="Noto Sans JP"/>
                </a:rPr>
                <a:t>(所得税・住民税)</a:t>
              </a:r>
              <a:r>
                <a:rPr b="0" i="0" lang="ja-JP" sz="1200" u="none" cap="none" strike="noStrike">
                  <a:solidFill>
                    <a:schemeClr val="dk1"/>
                  </a:solidFill>
                  <a:latin typeface="Noto Sans JP"/>
                  <a:ea typeface="Noto Sans JP"/>
                  <a:cs typeface="Noto Sans JP"/>
                  <a:sym typeface="Noto Sans JP"/>
                </a:rPr>
                <a:t>が</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差し引かれています。</a:t>
              </a:r>
              <a:endParaRPr b="0" i="0" sz="1200" u="none" cap="none" strike="noStrike">
                <a:solidFill>
                  <a:schemeClr val="dk1"/>
                </a:solidFill>
                <a:latin typeface="Noto Sans JP"/>
                <a:ea typeface="Noto Sans JP"/>
                <a:cs typeface="Noto Sans JP"/>
                <a:sym typeface="Noto Sans JP"/>
              </a:endParaRPr>
            </a:p>
          </p:txBody>
        </p:sp>
      </p:grpSp>
      <p:grpSp>
        <p:nvGrpSpPr>
          <p:cNvPr id="323" name="Google Shape;323;p5"/>
          <p:cNvGrpSpPr/>
          <p:nvPr/>
        </p:nvGrpSpPr>
        <p:grpSpPr>
          <a:xfrm>
            <a:off x="3276000" y="3227568"/>
            <a:ext cx="5702792" cy="1487481"/>
            <a:chOff x="3276000" y="2948753"/>
            <a:chExt cx="5702792" cy="1487481"/>
          </a:xfrm>
        </p:grpSpPr>
        <p:sp>
          <p:nvSpPr>
            <p:cNvPr id="324" name="Google Shape;324;p5"/>
            <p:cNvSpPr/>
            <p:nvPr/>
          </p:nvSpPr>
          <p:spPr>
            <a:xfrm>
              <a:off x="3276000" y="2971610"/>
              <a:ext cx="5544150" cy="1440000"/>
            </a:xfrm>
            <a:prstGeom prst="rect">
              <a:avLst/>
            </a:prstGeom>
            <a:solidFill>
              <a:schemeClr val="lt1"/>
            </a:solidFill>
            <a:ln cap="flat" cmpd="sng" w="22225">
              <a:solidFill>
                <a:srgbClr val="C3A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descr="白いバックグラウンドの前にあるキーボード&#10;&#10;低い精度で自動的に生成された説明" id="325" name="Google Shape;325;p5"/>
            <p:cNvPicPr preferRelativeResize="0"/>
            <p:nvPr/>
          </p:nvPicPr>
          <p:blipFill rotWithShape="1">
            <a:blip r:embed="rId6">
              <a:alphaModFix/>
            </a:blip>
            <a:srcRect b="0" l="0" r="0" t="0"/>
            <a:stretch/>
          </p:blipFill>
          <p:spPr>
            <a:xfrm>
              <a:off x="7584059" y="3516206"/>
              <a:ext cx="1394733" cy="918261"/>
            </a:xfrm>
            <a:prstGeom prst="rect">
              <a:avLst/>
            </a:prstGeom>
            <a:noFill/>
            <a:ln>
              <a:noFill/>
            </a:ln>
          </p:spPr>
        </p:pic>
        <p:sp>
          <p:nvSpPr>
            <p:cNvPr id="326" name="Google Shape;326;p5"/>
            <p:cNvSpPr/>
            <p:nvPr/>
          </p:nvSpPr>
          <p:spPr>
            <a:xfrm>
              <a:off x="6157530" y="3058461"/>
              <a:ext cx="945835" cy="259745"/>
            </a:xfrm>
            <a:prstGeom prst="roundRect">
              <a:avLst>
                <a:gd fmla="val 50000" name="adj"/>
              </a:avLst>
            </a:prstGeom>
            <a:solidFill>
              <a:srgbClr val="EE828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会社</a:t>
              </a:r>
              <a:endParaRPr b="0" i="0" sz="1400" u="none" cap="none" strike="noStrike">
                <a:solidFill>
                  <a:srgbClr val="000000"/>
                </a:solidFill>
                <a:latin typeface="Arial"/>
                <a:ea typeface="Arial"/>
                <a:cs typeface="Arial"/>
                <a:sym typeface="Arial"/>
              </a:endParaRPr>
            </a:p>
          </p:txBody>
        </p:sp>
        <p:pic>
          <p:nvPicPr>
            <p:cNvPr descr="時計 が含まれている画像&#10;&#10;自動的に生成された説明" id="327" name="Google Shape;327;p5"/>
            <p:cNvPicPr preferRelativeResize="0"/>
            <p:nvPr/>
          </p:nvPicPr>
          <p:blipFill rotWithShape="1">
            <a:blip r:embed="rId7">
              <a:alphaModFix/>
            </a:blip>
            <a:srcRect b="0" l="0" r="0" t="0"/>
            <a:stretch/>
          </p:blipFill>
          <p:spPr>
            <a:xfrm>
              <a:off x="4828181" y="2948753"/>
              <a:ext cx="1088211" cy="1457019"/>
            </a:xfrm>
            <a:prstGeom prst="rect">
              <a:avLst/>
            </a:prstGeom>
            <a:noFill/>
            <a:ln>
              <a:noFill/>
            </a:ln>
          </p:spPr>
        </p:pic>
        <p:sp>
          <p:nvSpPr>
            <p:cNvPr id="328" name="Google Shape;328;p5"/>
            <p:cNvSpPr/>
            <p:nvPr/>
          </p:nvSpPr>
          <p:spPr>
            <a:xfrm>
              <a:off x="3362469" y="3058461"/>
              <a:ext cx="1152128" cy="259745"/>
            </a:xfrm>
            <a:prstGeom prst="roundRect">
              <a:avLst>
                <a:gd fmla="val 50000" name="adj"/>
              </a:avLst>
            </a:prstGeom>
            <a:solidFill>
              <a:srgbClr val="26C1F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個人事業主</a:t>
              </a:r>
              <a:endParaRPr b="0" i="0" sz="1400" u="none" cap="none" strike="noStrike">
                <a:solidFill>
                  <a:srgbClr val="000000"/>
                </a:solidFill>
                <a:latin typeface="Arial"/>
                <a:ea typeface="Arial"/>
                <a:cs typeface="Arial"/>
                <a:sym typeface="Arial"/>
              </a:endParaRPr>
            </a:p>
          </p:txBody>
        </p:sp>
        <p:grpSp>
          <p:nvGrpSpPr>
            <p:cNvPr id="329" name="Google Shape;329;p5"/>
            <p:cNvGrpSpPr/>
            <p:nvPr/>
          </p:nvGrpSpPr>
          <p:grpSpPr>
            <a:xfrm>
              <a:off x="3277622" y="3405887"/>
              <a:ext cx="1718740" cy="1030347"/>
              <a:chOff x="3277622" y="3405887"/>
              <a:chExt cx="1718740" cy="1030347"/>
            </a:xfrm>
          </p:grpSpPr>
          <p:sp>
            <p:nvSpPr>
              <p:cNvPr id="330" name="Google Shape;330;p5"/>
              <p:cNvSpPr txBox="1"/>
              <p:nvPr/>
            </p:nvSpPr>
            <p:spPr>
              <a:xfrm>
                <a:off x="3277622" y="3405887"/>
                <a:ext cx="1718740" cy="1030347"/>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自分で税金を計算して</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税務署に申告</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30000"/>
                  </a:lnSpc>
                  <a:spcBef>
                    <a:spcPts val="0"/>
                  </a:spcBef>
                  <a:spcAft>
                    <a:spcPts val="0"/>
                  </a:spcAft>
                  <a:buClr>
                    <a:srgbClr val="000000"/>
                  </a:buClr>
                  <a:buSzPts val="1100"/>
                  <a:buFont typeface="Arial"/>
                  <a:buNone/>
                </a:pPr>
                <a:r>
                  <a:rPr b="0" i="0" lang="ja-JP" sz="1100" u="none" cap="none" strike="noStrike">
                    <a:solidFill>
                      <a:schemeClr val="dk1"/>
                    </a:solidFill>
                    <a:latin typeface="Noto Sans JP"/>
                    <a:ea typeface="Noto Sans JP"/>
                    <a:cs typeface="Noto Sans JP"/>
                    <a:sym typeface="Noto Sans JP"/>
                  </a:rPr>
                  <a:t>(申し出ること）</a:t>
                </a:r>
                <a:r>
                  <a:rPr b="0" i="0" lang="ja-JP" sz="1200" u="none" cap="none" strike="noStrike">
                    <a:solidFill>
                      <a:schemeClr val="dk1"/>
                    </a:solidFill>
                    <a:latin typeface="Noto Sans JP"/>
                    <a:ea typeface="Noto Sans JP"/>
                    <a:cs typeface="Noto Sans JP"/>
                    <a:sym typeface="Noto Sans JP"/>
                  </a:rPr>
                  <a:t>し、</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40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納めます </a:t>
                </a:r>
                <a:r>
                  <a:rPr b="0" i="0" lang="ja-JP" sz="1100" u="none" cap="none" strike="noStrike">
                    <a:solidFill>
                      <a:schemeClr val="dk1"/>
                    </a:solidFill>
                    <a:latin typeface="Noto Sans JP"/>
                    <a:ea typeface="Noto Sans JP"/>
                    <a:cs typeface="Noto Sans JP"/>
                    <a:sym typeface="Noto Sans JP"/>
                  </a:rPr>
                  <a:t>(確定申告)</a:t>
                </a:r>
                <a:r>
                  <a:rPr b="0" i="0" lang="ja-JP" sz="1200" u="none" cap="none" strike="noStrike">
                    <a:solidFill>
                      <a:schemeClr val="dk1"/>
                    </a:solidFill>
                    <a:latin typeface="Noto Sans JP"/>
                    <a:ea typeface="Noto Sans JP"/>
                    <a:cs typeface="Noto Sans JP"/>
                    <a:sym typeface="Noto Sans JP"/>
                  </a:rPr>
                  <a:t>。</a:t>
                </a:r>
                <a:endParaRPr b="0" i="0" sz="1200" u="none" cap="none" strike="noStrike">
                  <a:solidFill>
                    <a:schemeClr val="dk1"/>
                  </a:solidFill>
                  <a:latin typeface="Noto Sans JP"/>
                  <a:ea typeface="Noto Sans JP"/>
                  <a:cs typeface="Noto Sans JP"/>
                  <a:sym typeface="Noto Sans JP"/>
                </a:endParaRPr>
              </a:p>
            </p:txBody>
          </p:sp>
          <p:sp>
            <p:nvSpPr>
              <p:cNvPr id="331" name="Google Shape;331;p5"/>
              <p:cNvSpPr txBox="1"/>
              <p:nvPr/>
            </p:nvSpPr>
            <p:spPr>
              <a:xfrm>
                <a:off x="3386166" y="3590813"/>
                <a:ext cx="505267"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ぜいむしょ</a:t>
                </a:r>
                <a:endParaRPr b="0" i="0" sz="500" u="none" cap="none" strike="noStrike">
                  <a:solidFill>
                    <a:schemeClr val="dk1"/>
                  </a:solidFill>
                  <a:latin typeface="Noto Sans JP"/>
                  <a:ea typeface="Noto Sans JP"/>
                  <a:cs typeface="Noto Sans JP"/>
                  <a:sym typeface="Noto Sans JP"/>
                </a:endParaRPr>
              </a:p>
            </p:txBody>
          </p:sp>
          <p:sp>
            <p:nvSpPr>
              <p:cNvPr id="332" name="Google Shape;332;p5"/>
              <p:cNvSpPr txBox="1"/>
              <p:nvPr/>
            </p:nvSpPr>
            <p:spPr>
              <a:xfrm>
                <a:off x="3925174" y="3590813"/>
                <a:ext cx="44114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しんこく</a:t>
                </a:r>
                <a:endParaRPr b="0" i="0" sz="1400" u="none" cap="none" strike="noStrike">
                  <a:solidFill>
                    <a:srgbClr val="000000"/>
                  </a:solidFill>
                  <a:latin typeface="Arial"/>
                  <a:ea typeface="Arial"/>
                  <a:cs typeface="Arial"/>
                  <a:sym typeface="Arial"/>
                </a:endParaRPr>
              </a:p>
            </p:txBody>
          </p:sp>
          <p:sp>
            <p:nvSpPr>
              <p:cNvPr id="333" name="Google Shape;333;p5"/>
              <p:cNvSpPr txBox="1"/>
              <p:nvPr/>
            </p:nvSpPr>
            <p:spPr>
              <a:xfrm>
                <a:off x="4030346" y="4082804"/>
                <a:ext cx="697627"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かくていしんこく</a:t>
                </a:r>
                <a:endParaRPr b="0" i="0" sz="1400" u="none" cap="none" strike="noStrike">
                  <a:solidFill>
                    <a:srgbClr val="000000"/>
                  </a:solidFill>
                  <a:latin typeface="Arial"/>
                  <a:ea typeface="Arial"/>
                  <a:cs typeface="Arial"/>
                  <a:sym typeface="Arial"/>
                </a:endParaRPr>
              </a:p>
            </p:txBody>
          </p:sp>
          <p:sp>
            <p:nvSpPr>
              <p:cNvPr id="334" name="Google Shape;334;p5"/>
              <p:cNvSpPr txBox="1"/>
              <p:nvPr/>
            </p:nvSpPr>
            <p:spPr>
              <a:xfrm>
                <a:off x="3339518" y="3808373"/>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もう</a:t>
                </a:r>
                <a:endParaRPr b="0" i="0" sz="500" u="none" cap="none" strike="noStrike">
                  <a:solidFill>
                    <a:schemeClr val="dk1"/>
                  </a:solidFill>
                  <a:latin typeface="Noto Sans JP"/>
                  <a:ea typeface="Noto Sans JP"/>
                  <a:cs typeface="Noto Sans JP"/>
                  <a:sym typeface="Noto Sans JP"/>
                </a:endParaRPr>
              </a:p>
            </p:txBody>
          </p:sp>
        </p:grpSp>
        <p:grpSp>
          <p:nvGrpSpPr>
            <p:cNvPr id="335" name="Google Shape;335;p5"/>
            <p:cNvGrpSpPr/>
            <p:nvPr/>
          </p:nvGrpSpPr>
          <p:grpSpPr>
            <a:xfrm>
              <a:off x="6081549" y="3405887"/>
              <a:ext cx="2031300" cy="942000"/>
              <a:chOff x="6081549" y="3405887"/>
              <a:chExt cx="2031300" cy="942000"/>
            </a:xfrm>
          </p:grpSpPr>
          <p:sp>
            <p:nvSpPr>
              <p:cNvPr id="336" name="Google Shape;336;p5"/>
              <p:cNvSpPr txBox="1"/>
              <p:nvPr/>
            </p:nvSpPr>
            <p:spPr>
              <a:xfrm>
                <a:off x="6081549" y="3405887"/>
                <a:ext cx="2031300" cy="942000"/>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会社は､社員から預かった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税金をまとめて</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4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納めます</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40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（源泉徴収）。</a:t>
                </a:r>
                <a:endParaRPr b="0" i="0" sz="1400" u="none" cap="none" strike="noStrike">
                  <a:solidFill>
                    <a:srgbClr val="000000"/>
                  </a:solidFill>
                  <a:latin typeface="Arial"/>
                  <a:ea typeface="Arial"/>
                  <a:cs typeface="Arial"/>
                  <a:sym typeface="Arial"/>
                </a:endParaRPr>
              </a:p>
            </p:txBody>
          </p:sp>
          <p:sp>
            <p:nvSpPr>
              <p:cNvPr id="337" name="Google Shape;337;p5"/>
              <p:cNvSpPr txBox="1"/>
              <p:nvPr/>
            </p:nvSpPr>
            <p:spPr>
              <a:xfrm>
                <a:off x="6202668" y="3999374"/>
                <a:ext cx="825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げんせんちょうしゅう</a:t>
                </a:r>
                <a:endParaRPr b="0" i="0" sz="500" u="none" cap="none" strike="noStrike">
                  <a:solidFill>
                    <a:schemeClr val="dk1"/>
                  </a:solidFill>
                  <a:latin typeface="Noto Sans JP"/>
                  <a:ea typeface="Noto Sans JP"/>
                  <a:cs typeface="Noto Sans JP"/>
                  <a:sym typeface="Noto Sans JP"/>
                </a:endParaRPr>
              </a:p>
            </p:txBody>
          </p:sp>
        </p:grpSp>
      </p:grpSp>
      <p:grpSp>
        <p:nvGrpSpPr>
          <p:cNvPr id="338" name="Google Shape;338;p5"/>
          <p:cNvGrpSpPr/>
          <p:nvPr/>
        </p:nvGrpSpPr>
        <p:grpSpPr>
          <a:xfrm>
            <a:off x="4877838" y="5148135"/>
            <a:ext cx="3589278" cy="1448586"/>
            <a:chOff x="5039206" y="4869320"/>
            <a:chExt cx="3589278" cy="1448586"/>
          </a:xfrm>
        </p:grpSpPr>
        <p:sp>
          <p:nvSpPr>
            <p:cNvPr id="339" name="Google Shape;339;p5"/>
            <p:cNvSpPr/>
            <p:nvPr/>
          </p:nvSpPr>
          <p:spPr>
            <a:xfrm>
              <a:off x="5039206"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340" name="Google Shape;340;p5"/>
            <p:cNvPicPr preferRelativeResize="0"/>
            <p:nvPr/>
          </p:nvPicPr>
          <p:blipFill rotWithShape="1">
            <a:blip r:embed="rId8">
              <a:alphaModFix/>
            </a:blip>
            <a:srcRect b="0" l="0" r="0" t="0"/>
            <a:stretch/>
          </p:blipFill>
          <p:spPr>
            <a:xfrm>
              <a:off x="6660232" y="5227798"/>
              <a:ext cx="1968252" cy="1090108"/>
            </a:xfrm>
            <a:prstGeom prst="rect">
              <a:avLst/>
            </a:prstGeom>
            <a:noFill/>
            <a:ln>
              <a:noFill/>
            </a:ln>
          </p:spPr>
        </p:pic>
        <p:sp>
          <p:nvSpPr>
            <p:cNvPr id="341" name="Google Shape;341;p5"/>
            <p:cNvSpPr/>
            <p:nvPr/>
          </p:nvSpPr>
          <p:spPr>
            <a:xfrm>
              <a:off x="5091569" y="4948063"/>
              <a:ext cx="1487626" cy="818832"/>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1600"/>
                <a:buFont typeface="Noto Sans JP"/>
                <a:buNone/>
              </a:pPr>
              <a:r>
                <a:rPr b="1" i="0" lang="ja-JP" sz="1600" u="none" cap="none" strike="noStrike">
                  <a:solidFill>
                    <a:srgbClr val="0C98C4"/>
                  </a:solidFill>
                  <a:latin typeface="Noto Sans JP"/>
                  <a:ea typeface="Noto Sans JP"/>
                  <a:cs typeface="Noto Sans JP"/>
                  <a:sym typeface="Noto Sans JP"/>
                </a:rPr>
                <a:t>都道府県</a:t>
              </a:r>
              <a:endParaRPr b="1" i="0" sz="1600" u="none" cap="none" strike="noStrike">
                <a:solidFill>
                  <a:srgbClr val="0C98C4"/>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C98C4"/>
                </a:buClr>
                <a:buSzPts val="1600"/>
                <a:buFont typeface="Noto Sans JP"/>
                <a:buNone/>
              </a:pPr>
              <a:r>
                <a:rPr b="1" i="0" lang="ja-JP" sz="1600" u="none" cap="none" strike="noStrike">
                  <a:solidFill>
                    <a:srgbClr val="0C98C4"/>
                  </a:solidFill>
                  <a:latin typeface="Noto Sans JP"/>
                  <a:ea typeface="Noto Sans JP"/>
                  <a:cs typeface="Noto Sans JP"/>
                  <a:sym typeface="Noto Sans JP"/>
                </a:rPr>
                <a:t>市区町村</a:t>
              </a:r>
              <a:endParaRPr b="1" i="0" sz="1600" u="none" cap="none" strike="noStrike">
                <a:solidFill>
                  <a:srgbClr val="0C98C4"/>
                </a:solidFill>
                <a:latin typeface="Noto Sans JP"/>
                <a:ea typeface="Noto Sans JP"/>
                <a:cs typeface="Noto Sans JP"/>
                <a:sym typeface="Noto Sans JP"/>
              </a:endParaRPr>
            </a:p>
          </p:txBody>
        </p:sp>
        <p:pic>
          <p:nvPicPr>
            <p:cNvPr id="342" name="Google Shape;342;p5"/>
            <p:cNvPicPr preferRelativeResize="0"/>
            <p:nvPr/>
          </p:nvPicPr>
          <p:blipFill rotWithShape="1">
            <a:blip r:embed="rId9">
              <a:alphaModFix/>
            </a:blip>
            <a:srcRect b="0" l="0" r="0" t="0"/>
            <a:stretch/>
          </p:blipFill>
          <p:spPr>
            <a:xfrm rot="-5400000">
              <a:off x="5726826" y="5206539"/>
              <a:ext cx="217112" cy="1184009"/>
            </a:xfrm>
            <a:prstGeom prst="rect">
              <a:avLst/>
            </a:prstGeom>
            <a:noFill/>
            <a:ln>
              <a:noFill/>
            </a:ln>
          </p:spPr>
        </p:pic>
        <p:sp>
          <p:nvSpPr>
            <p:cNvPr id="343" name="Google Shape;343;p5"/>
            <p:cNvSpPr/>
            <p:nvPr/>
          </p:nvSpPr>
          <p:spPr>
            <a:xfrm>
              <a:off x="5091569" y="5936248"/>
              <a:ext cx="1487626" cy="288357"/>
            </a:xfrm>
            <a:prstGeom prst="rect">
              <a:avLst/>
            </a:prstGeom>
            <a:noFill/>
            <a:ln>
              <a:noFill/>
            </a:ln>
          </p:spPr>
          <p:txBody>
            <a:bodyPr anchorCtr="0" anchor="ctr" bIns="45700" lIns="18000" spcFirstLastPara="1" rIns="18000" wrap="square" tIns="36000">
              <a:noAutofit/>
            </a:bodyPr>
            <a:lstStyle/>
            <a:p>
              <a:pPr indent="0" lvl="0" marL="0" marR="0" rtl="0" algn="ctr">
                <a:lnSpc>
                  <a:spcPct val="100000"/>
                </a:lnSpc>
                <a:spcBef>
                  <a:spcPts val="0"/>
                </a:spcBef>
                <a:spcAft>
                  <a:spcPts val="0"/>
                </a:spcAft>
                <a:buClr>
                  <a:srgbClr val="0C98C4"/>
                </a:buClr>
                <a:buSzPts val="1400"/>
                <a:buFont typeface="Noto Sans JP"/>
                <a:buNone/>
              </a:pPr>
              <a:r>
                <a:rPr b="1" i="0" lang="ja-JP" sz="1400" u="none" cap="none" strike="noStrike">
                  <a:solidFill>
                    <a:srgbClr val="0C98C4"/>
                  </a:solidFill>
                  <a:latin typeface="Noto Sans JP"/>
                  <a:ea typeface="Noto Sans JP"/>
                  <a:cs typeface="Noto Sans JP"/>
                  <a:sym typeface="Noto Sans JP"/>
                </a:rPr>
                <a:t>（地方公共団体）</a:t>
              </a:r>
              <a:endParaRPr b="1" i="0" sz="1400" u="none" cap="none" strike="noStrike">
                <a:solidFill>
                  <a:srgbClr val="000000"/>
                </a:solidFill>
                <a:latin typeface="Arial"/>
                <a:ea typeface="Arial"/>
                <a:cs typeface="Arial"/>
                <a:sym typeface="Arial"/>
              </a:endParaRPr>
            </a:p>
          </p:txBody>
        </p:sp>
      </p:grpSp>
      <p:grpSp>
        <p:nvGrpSpPr>
          <p:cNvPr id="344" name="Google Shape;344;p5"/>
          <p:cNvGrpSpPr/>
          <p:nvPr/>
        </p:nvGrpSpPr>
        <p:grpSpPr>
          <a:xfrm>
            <a:off x="451232" y="4479401"/>
            <a:ext cx="1487626" cy="645301"/>
            <a:chOff x="451232" y="4200586"/>
            <a:chExt cx="1487626" cy="645301"/>
          </a:xfrm>
        </p:grpSpPr>
        <p:sp>
          <p:nvSpPr>
            <p:cNvPr id="345" name="Google Shape;345;p5"/>
            <p:cNvSpPr/>
            <p:nvPr/>
          </p:nvSpPr>
          <p:spPr>
            <a:xfrm>
              <a:off x="1612045" y="4200586"/>
              <a:ext cx="290866" cy="643350"/>
            </a:xfrm>
            <a:prstGeom prst="downArrow">
              <a:avLst>
                <a:gd fmla="val 50000" name="adj1"/>
                <a:gd fmla="val 52188" name="adj2"/>
              </a:avLst>
            </a:prstGeom>
            <a:solidFill>
              <a:srgbClr val="B0F27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6" name="Google Shape;346;p5"/>
            <p:cNvSpPr/>
            <p:nvPr/>
          </p:nvSpPr>
          <p:spPr>
            <a:xfrm>
              <a:off x="451232" y="4413839"/>
              <a:ext cx="1487626" cy="432048"/>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39B10F"/>
                </a:buClr>
                <a:buSzPts val="1800"/>
                <a:buFont typeface="Noto Sans JP"/>
                <a:buNone/>
              </a:pPr>
              <a:r>
                <a:rPr b="1" i="0" lang="ja-JP" sz="1800" u="none" cap="none" strike="noStrike">
                  <a:solidFill>
                    <a:srgbClr val="39B10F"/>
                  </a:solidFill>
                  <a:latin typeface="Noto Sans JP"/>
                  <a:ea typeface="Noto Sans JP"/>
                  <a:cs typeface="Noto Sans JP"/>
                  <a:sym typeface="Noto Sans JP"/>
                </a:rPr>
                <a:t>消費税</a:t>
              </a:r>
              <a:endParaRPr b="1" i="0" sz="1400" u="none" cap="none" strike="noStrike">
                <a:solidFill>
                  <a:srgbClr val="000000"/>
                </a:solidFill>
                <a:latin typeface="Arial"/>
                <a:ea typeface="Arial"/>
                <a:cs typeface="Arial"/>
                <a:sym typeface="Arial"/>
              </a:endParaRPr>
            </a:p>
          </p:txBody>
        </p:sp>
      </p:grpSp>
      <p:grpSp>
        <p:nvGrpSpPr>
          <p:cNvPr id="347" name="Google Shape;347;p5"/>
          <p:cNvGrpSpPr/>
          <p:nvPr/>
        </p:nvGrpSpPr>
        <p:grpSpPr>
          <a:xfrm>
            <a:off x="1356504" y="5148135"/>
            <a:ext cx="2823251" cy="1443355"/>
            <a:chOff x="1428224" y="4869320"/>
            <a:chExt cx="2823251" cy="1443355"/>
          </a:xfrm>
        </p:grpSpPr>
        <p:sp>
          <p:nvSpPr>
            <p:cNvPr id="348" name="Google Shape;348;p5"/>
            <p:cNvSpPr/>
            <p:nvPr/>
          </p:nvSpPr>
          <p:spPr>
            <a:xfrm>
              <a:off x="1512794" y="4869320"/>
              <a:ext cx="2592000" cy="1440000"/>
            </a:xfrm>
            <a:prstGeom prst="rect">
              <a:avLst/>
            </a:prstGeom>
            <a:noFill/>
            <a:ln cap="flat" cmpd="sng" w="22225">
              <a:solidFill>
                <a:srgbClr val="26C1F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49" name="Google Shape;349;p5"/>
            <p:cNvSpPr/>
            <p:nvPr/>
          </p:nvSpPr>
          <p:spPr>
            <a:xfrm>
              <a:off x="1428224" y="5327483"/>
              <a:ext cx="1487626" cy="576533"/>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2000"/>
                <a:buFont typeface="Noto Sans JP"/>
                <a:buNone/>
              </a:pPr>
              <a:r>
                <a:rPr b="1" i="0" lang="ja-JP" sz="2000" u="none" cap="none" strike="noStrike">
                  <a:solidFill>
                    <a:srgbClr val="0C98C4"/>
                  </a:solidFill>
                  <a:latin typeface="Noto Sans JP"/>
                  <a:ea typeface="Noto Sans JP"/>
                  <a:cs typeface="Noto Sans JP"/>
                  <a:sym typeface="Noto Sans JP"/>
                </a:rPr>
                <a:t>税務署</a:t>
              </a:r>
              <a:endParaRPr b="1" i="0" sz="2000" u="none" cap="none" strike="noStrike">
                <a:solidFill>
                  <a:srgbClr val="0C98C4"/>
                </a:solidFill>
                <a:latin typeface="Noto Sans JP"/>
                <a:ea typeface="Noto Sans JP"/>
                <a:cs typeface="Noto Sans JP"/>
                <a:sym typeface="Noto Sans JP"/>
              </a:endParaRPr>
            </a:p>
            <a:p>
              <a:pPr indent="0" lvl="0" marL="0" marR="0" rtl="0" algn="ctr">
                <a:lnSpc>
                  <a:spcPct val="100000"/>
                </a:lnSpc>
                <a:spcBef>
                  <a:spcPts val="0"/>
                </a:spcBef>
                <a:spcAft>
                  <a:spcPts val="0"/>
                </a:spcAft>
                <a:buClr>
                  <a:srgbClr val="0C98C4"/>
                </a:buClr>
                <a:buSzPts val="1800"/>
                <a:buFont typeface="Noto Sans JP"/>
                <a:buNone/>
              </a:pPr>
              <a:r>
                <a:rPr b="1" i="0" lang="ja-JP" sz="1800" u="none" cap="none" strike="noStrike">
                  <a:solidFill>
                    <a:srgbClr val="0C98C4"/>
                  </a:solidFill>
                  <a:latin typeface="Noto Sans JP"/>
                  <a:ea typeface="Noto Sans JP"/>
                  <a:cs typeface="Noto Sans JP"/>
                  <a:sym typeface="Noto Sans JP"/>
                </a:rPr>
                <a:t>（国）</a:t>
              </a:r>
              <a:endParaRPr b="1" i="0" sz="1400" u="none" cap="none" strike="noStrike">
                <a:solidFill>
                  <a:srgbClr val="000000"/>
                </a:solidFill>
                <a:latin typeface="Arial"/>
                <a:ea typeface="Arial"/>
                <a:cs typeface="Arial"/>
                <a:sym typeface="Arial"/>
              </a:endParaRPr>
            </a:p>
          </p:txBody>
        </p:sp>
        <p:pic>
          <p:nvPicPr>
            <p:cNvPr descr="ダイアグラム&#10;&#10;自動的に生成された説明" id="350" name="Google Shape;350;p5"/>
            <p:cNvPicPr preferRelativeResize="0"/>
            <p:nvPr/>
          </p:nvPicPr>
          <p:blipFill rotWithShape="1">
            <a:blip r:embed="rId10">
              <a:alphaModFix/>
            </a:blip>
            <a:srcRect b="0" l="0" r="0" t="0"/>
            <a:stretch/>
          </p:blipFill>
          <p:spPr>
            <a:xfrm>
              <a:off x="2915850" y="5013176"/>
              <a:ext cx="1335625" cy="1299499"/>
            </a:xfrm>
            <a:prstGeom prst="rect">
              <a:avLst/>
            </a:prstGeom>
            <a:noFill/>
            <a:ln>
              <a:noFill/>
            </a:ln>
          </p:spPr>
        </p:pic>
        <p:sp>
          <p:nvSpPr>
            <p:cNvPr id="351" name="Google Shape;351;p5"/>
            <p:cNvSpPr/>
            <p:nvPr/>
          </p:nvSpPr>
          <p:spPr>
            <a:xfrm>
              <a:off x="1428224" y="5212950"/>
              <a:ext cx="1487626" cy="128895"/>
            </a:xfrm>
            <a:prstGeom prst="rect">
              <a:avLst/>
            </a:prstGeom>
            <a:no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rgbClr val="0C98C4"/>
                </a:buClr>
                <a:buSzPts val="800"/>
                <a:buFont typeface="Noto Sans JP"/>
                <a:buNone/>
              </a:pPr>
              <a:r>
                <a:rPr b="0" i="0" lang="ja-JP" sz="800" u="none" cap="none" strike="noStrike">
                  <a:solidFill>
                    <a:srgbClr val="0C98C4"/>
                  </a:solidFill>
                  <a:latin typeface="Noto Sans JP"/>
                  <a:ea typeface="Noto Sans JP"/>
                  <a:cs typeface="Noto Sans JP"/>
                  <a:sym typeface="Noto Sans JP"/>
                </a:rPr>
                <a:t>ぜいむしょ</a:t>
              </a:r>
              <a:endParaRPr b="0" i="0" sz="1400" u="none" cap="none" strike="noStrike">
                <a:solidFill>
                  <a:srgbClr val="000000"/>
                </a:solidFill>
                <a:latin typeface="Arial"/>
                <a:ea typeface="Arial"/>
                <a:cs typeface="Arial"/>
                <a:sym typeface="Arial"/>
              </a:endParaRPr>
            </a:p>
          </p:txBody>
        </p:sp>
      </p:grpSp>
      <p:sp>
        <p:nvSpPr>
          <p:cNvPr id="352" name="Google Shape;352;p5"/>
          <p:cNvSpPr txBox="1"/>
          <p:nvPr/>
        </p:nvSpPr>
        <p:spPr>
          <a:xfrm>
            <a:off x="3297789" y="4362058"/>
            <a:ext cx="312906"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sp>
        <p:nvSpPr>
          <p:cNvPr id="353" name="Google Shape;353;p5"/>
          <p:cNvSpPr txBox="1"/>
          <p:nvPr/>
        </p:nvSpPr>
        <p:spPr>
          <a:xfrm>
            <a:off x="6101559" y="4036542"/>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nvGrpSpPr>
          <p:cNvPr id="354" name="Google Shape;354;p5"/>
          <p:cNvGrpSpPr/>
          <p:nvPr/>
        </p:nvGrpSpPr>
        <p:grpSpPr>
          <a:xfrm>
            <a:off x="259302" y="3250425"/>
            <a:ext cx="2842098" cy="1447658"/>
            <a:chOff x="259302" y="3250425"/>
            <a:chExt cx="2842098" cy="1447658"/>
          </a:xfrm>
        </p:grpSpPr>
        <p:grpSp>
          <p:nvGrpSpPr>
            <p:cNvPr id="355" name="Google Shape;355;p5"/>
            <p:cNvGrpSpPr/>
            <p:nvPr/>
          </p:nvGrpSpPr>
          <p:grpSpPr>
            <a:xfrm>
              <a:off x="259302" y="3250425"/>
              <a:ext cx="2842098" cy="1447658"/>
              <a:chOff x="259302" y="2971610"/>
              <a:chExt cx="2842098" cy="1447658"/>
            </a:xfrm>
          </p:grpSpPr>
          <p:sp>
            <p:nvSpPr>
              <p:cNvPr id="356" name="Google Shape;356;p5"/>
              <p:cNvSpPr/>
              <p:nvPr/>
            </p:nvSpPr>
            <p:spPr>
              <a:xfrm>
                <a:off x="259302" y="2971610"/>
                <a:ext cx="2592000" cy="1440000"/>
              </a:xfrm>
              <a:prstGeom prst="rect">
                <a:avLst/>
              </a:prstGeom>
              <a:solidFill>
                <a:schemeClr val="lt1"/>
              </a:solidFill>
              <a:ln cap="flat" cmpd="sng" w="22225">
                <a:solidFill>
                  <a:srgbClr val="39B10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7" name="Google Shape;357;p5"/>
              <p:cNvSpPr/>
              <p:nvPr/>
            </p:nvSpPr>
            <p:spPr>
              <a:xfrm>
                <a:off x="311150" y="3045761"/>
                <a:ext cx="945835" cy="259745"/>
              </a:xfrm>
              <a:prstGeom prst="roundRect">
                <a:avLst>
                  <a:gd fmla="val 50000" name="adj"/>
                </a:avLst>
              </a:prstGeom>
              <a:solidFill>
                <a:srgbClr val="44D012"/>
              </a:solidFill>
              <a:ln>
                <a:noFill/>
              </a:ln>
            </p:spPr>
            <p:txBody>
              <a:bodyPr anchorCtr="0" anchor="ctr" bIns="45700" lIns="91425" spcFirstLastPara="1" rIns="91425" wrap="square" tIns="36000">
                <a:noAutofit/>
              </a:bodyPr>
              <a:lstStyle/>
              <a:p>
                <a:pPr indent="0" lvl="0" marL="0" marR="0" rtl="0" algn="ctr">
                  <a:lnSpc>
                    <a:spcPct val="100000"/>
                  </a:lnSpc>
                  <a:spcBef>
                    <a:spcPts val="0"/>
                  </a:spcBef>
                  <a:spcAft>
                    <a:spcPts val="0"/>
                  </a:spcAft>
                  <a:buClr>
                    <a:schemeClr val="lt1"/>
                  </a:buClr>
                  <a:buSzPts val="1200"/>
                  <a:buFont typeface="Noto Sans JP"/>
                  <a:buNone/>
                </a:pPr>
                <a:r>
                  <a:rPr b="0" i="0" lang="ja-JP" sz="1200" u="none" cap="none" strike="noStrike">
                    <a:solidFill>
                      <a:schemeClr val="lt1"/>
                    </a:solidFill>
                    <a:latin typeface="Noto Sans JP"/>
                    <a:ea typeface="Noto Sans JP"/>
                    <a:cs typeface="Noto Sans JP"/>
                    <a:sym typeface="Noto Sans JP"/>
                  </a:rPr>
                  <a:t>お店</a:t>
                </a:r>
                <a:endParaRPr b="0" i="0" sz="1400" u="none" cap="none" strike="noStrike">
                  <a:solidFill>
                    <a:srgbClr val="000000"/>
                  </a:solidFill>
                  <a:latin typeface="Arial"/>
                  <a:ea typeface="Arial"/>
                  <a:cs typeface="Arial"/>
                  <a:sym typeface="Arial"/>
                </a:endParaRPr>
              </a:p>
            </p:txBody>
          </p:sp>
          <p:sp>
            <p:nvSpPr>
              <p:cNvPr id="358" name="Google Shape;358;p5"/>
              <p:cNvSpPr txBox="1"/>
              <p:nvPr/>
            </p:nvSpPr>
            <p:spPr>
              <a:xfrm>
                <a:off x="259803" y="3405887"/>
                <a:ext cx="1553700" cy="70200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お店は、預かった</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消費税を</a:t>
                </a:r>
                <a:endParaRPr b="0" i="0" sz="1200" u="none" cap="none" strike="noStrike">
                  <a:solidFill>
                    <a:schemeClr val="dk1"/>
                  </a:solidFill>
                  <a:latin typeface="Noto Sans JP"/>
                  <a:ea typeface="Noto Sans JP"/>
                  <a:cs typeface="Noto Sans JP"/>
                  <a:sym typeface="Noto Sans JP"/>
                </a:endParaRPr>
              </a:p>
              <a:p>
                <a:pPr indent="0" lvl="0" marL="0" marR="0" rtl="0" algn="l">
                  <a:lnSpc>
                    <a:spcPct val="115000"/>
                  </a:lnSpc>
                  <a:spcBef>
                    <a:spcPts val="0"/>
                  </a:spcBef>
                  <a:spcAft>
                    <a:spcPts val="0"/>
                  </a:spcAft>
                  <a:buClr>
                    <a:srgbClr val="000000"/>
                  </a:buClr>
                  <a:buSzPts val="1200"/>
                  <a:buFont typeface="Arial"/>
                  <a:buNone/>
                </a:pPr>
                <a:r>
                  <a:rPr b="0" i="0" lang="ja-JP" sz="1200" u="none" cap="none" strike="noStrike">
                    <a:solidFill>
                      <a:schemeClr val="dk1"/>
                    </a:solidFill>
                    <a:latin typeface="Noto Sans JP"/>
                    <a:ea typeface="Noto Sans JP"/>
                    <a:cs typeface="Noto Sans JP"/>
                    <a:sym typeface="Noto Sans JP"/>
                  </a:rPr>
                  <a:t>まとめて納めます。</a:t>
                </a:r>
                <a:endParaRPr b="0" i="0" sz="1200" u="none" cap="none" strike="noStrike">
                  <a:solidFill>
                    <a:schemeClr val="dk1"/>
                  </a:solidFill>
                  <a:latin typeface="Noto Sans JP"/>
                  <a:ea typeface="Noto Sans JP"/>
                  <a:cs typeface="Noto Sans JP"/>
                  <a:sym typeface="Noto Sans JP"/>
                </a:endParaRPr>
              </a:p>
            </p:txBody>
          </p:sp>
          <p:pic>
            <p:nvPicPr>
              <p:cNvPr descr="図形, カレンダー&#10;&#10;自動的に生成された説明" id="359" name="Google Shape;359;p5"/>
              <p:cNvPicPr preferRelativeResize="0"/>
              <p:nvPr/>
            </p:nvPicPr>
            <p:blipFill rotWithShape="1">
              <a:blip r:embed="rId11">
                <a:alphaModFix/>
              </a:blip>
              <a:srcRect b="0" l="0" r="0" t="0"/>
              <a:stretch/>
            </p:blipFill>
            <p:spPr>
              <a:xfrm>
                <a:off x="1680491" y="3501007"/>
                <a:ext cx="1420909" cy="918261"/>
              </a:xfrm>
              <a:prstGeom prst="rect">
                <a:avLst/>
              </a:prstGeom>
              <a:noFill/>
              <a:ln>
                <a:noFill/>
              </a:ln>
            </p:spPr>
          </p:pic>
        </p:grpSp>
        <p:sp>
          <p:nvSpPr>
            <p:cNvPr id="360" name="Google Shape;360;p5"/>
            <p:cNvSpPr txBox="1"/>
            <p:nvPr/>
          </p:nvSpPr>
          <p:spPr>
            <a:xfrm>
              <a:off x="885217" y="4038905"/>
              <a:ext cx="3129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おさ</a:t>
              </a:r>
              <a:endParaRPr b="0" i="0" sz="1400" u="none" cap="none" strike="noStrike">
                <a:solidFill>
                  <a:srgbClr val="000000"/>
                </a:solidFill>
                <a:latin typeface="Arial"/>
                <a:ea typeface="Arial"/>
                <a:cs typeface="Arial"/>
                <a:sym typeface="Arial"/>
              </a:endParaRPr>
            </a:p>
          </p:txBody>
        </p:sp>
      </p:grpSp>
      <p:sp>
        <p:nvSpPr>
          <p:cNvPr id="361" name="Google Shape;361;p5"/>
          <p:cNvSpPr txBox="1"/>
          <p:nvPr/>
        </p:nvSpPr>
        <p:spPr>
          <a:xfrm>
            <a:off x="122057" y="827593"/>
            <a:ext cx="2954655"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ja-JP" sz="2400" u="none" cap="none" strike="noStrike">
                <a:solidFill>
                  <a:schemeClr val="dk1"/>
                </a:solidFill>
                <a:latin typeface="Noto Sans JP"/>
                <a:ea typeface="Noto Sans JP"/>
                <a:cs typeface="Noto Sans JP"/>
                <a:sym typeface="Noto Sans JP"/>
              </a:rPr>
              <a:t>税金の流れと納め方</a:t>
            </a:r>
            <a:endParaRPr b="1" i="0" sz="1400" u="none" cap="none" strike="noStrike">
              <a:solidFill>
                <a:srgbClr val="000000"/>
              </a:solidFill>
              <a:latin typeface="Arial"/>
              <a:ea typeface="Arial"/>
              <a:cs typeface="Arial"/>
              <a:sym typeface="Arial"/>
            </a:endParaRPr>
          </a:p>
        </p:txBody>
      </p:sp>
      <p:sp>
        <p:nvSpPr>
          <p:cNvPr id="362" name="Google Shape;362;p5"/>
          <p:cNvSpPr txBox="1"/>
          <p:nvPr/>
        </p:nvSpPr>
        <p:spPr>
          <a:xfrm>
            <a:off x="1985599" y="721347"/>
            <a:ext cx="4155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chemeClr val="dk1"/>
                </a:solidFill>
                <a:latin typeface="Noto Sans JP"/>
                <a:ea typeface="Noto Sans JP"/>
                <a:cs typeface="Noto Sans JP"/>
                <a:sym typeface="Noto Sans JP"/>
              </a:rPr>
              <a:t>おさ</a:t>
            </a:r>
            <a:endParaRPr b="1" i="0" sz="1400" u="none" cap="none" strike="noStrike">
              <a:solidFill>
                <a:srgbClr val="000000"/>
              </a:solidFill>
              <a:latin typeface="Arial"/>
              <a:ea typeface="Arial"/>
              <a:cs typeface="Arial"/>
              <a:sym typeface="Arial"/>
            </a:endParaRPr>
          </a:p>
        </p:txBody>
      </p:sp>
      <p:sp>
        <p:nvSpPr>
          <p:cNvPr id="363" name="Google Shape;363;p5"/>
          <p:cNvSpPr txBox="1"/>
          <p:nvPr/>
        </p:nvSpPr>
        <p:spPr>
          <a:xfrm>
            <a:off x="326582" y="2458988"/>
            <a:ext cx="377100" cy="169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ja-JP" sz="500" u="none" cap="none" strike="noStrike">
                <a:solidFill>
                  <a:schemeClr val="dk1"/>
                </a:solidFill>
                <a:latin typeface="Noto Sans JP"/>
                <a:ea typeface="Noto Sans JP"/>
                <a:cs typeface="Noto Sans JP"/>
                <a:sym typeface="Noto Sans JP"/>
              </a:rPr>
              <a:t>しはら</a:t>
            </a:r>
            <a:endParaRPr b="0" i="0" sz="500" u="none" cap="none" strike="noStrike">
              <a:solidFill>
                <a:schemeClr val="dk1"/>
              </a:solidFill>
              <a:latin typeface="Noto Sans JP"/>
              <a:ea typeface="Noto Sans JP"/>
              <a:cs typeface="Noto Sans JP"/>
              <a:sym typeface="Noto Sans JP"/>
            </a:endParaRPr>
          </a:p>
        </p:txBody>
      </p:sp>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4"/>
                                        </p:tgtEl>
                                        <p:attrNameLst>
                                          <p:attrName>style.visibility</p:attrName>
                                        </p:attrNameLst>
                                      </p:cBhvr>
                                      <p:to>
                                        <p:strVal val="visible"/>
                                      </p:to>
                                    </p:set>
                                    <p:animEffect filter="fade" transition="in">
                                      <p:cBhvr>
                                        <p:cTn dur="500"/>
                                        <p:tgtEl>
                                          <p:spTgt spid="3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
                                        <p:tgtEl>
                                          <p:spTgt spid="323"/>
                                        </p:tgtEl>
                                      </p:cBhvr>
                                    </p:animEffect>
                                  </p:childTnLst>
                                </p:cTn>
                              </p:par>
                              <p:par>
                                <p:cTn fill="hold" nodeType="withEffect" presetClass="entr" presetID="10" presetSubtype="0">
                                  <p:stCondLst>
                                    <p:cond delay="0"/>
                                  </p:stCondLst>
                                  <p:childTnLst>
                                    <p:set>
                                      <p:cBhvr>
                                        <p:cTn dur="1" fill="hold">
                                          <p:stCondLst>
                                            <p:cond delay="0"/>
                                          </p:stCondLst>
                                        </p:cTn>
                                        <p:tgtEl>
                                          <p:spTgt spid="352"/>
                                        </p:tgtEl>
                                        <p:attrNameLst>
                                          <p:attrName>style.visibility</p:attrName>
                                        </p:attrNameLst>
                                      </p:cBhvr>
                                      <p:to>
                                        <p:strVal val="visible"/>
                                      </p:to>
                                    </p:set>
                                    <p:animEffect filter="fade" transition="in">
                                      <p:cBhvr>
                                        <p:cTn dur="500"/>
                                        <p:tgtEl>
                                          <p:spTgt spid="352"/>
                                        </p:tgtEl>
                                      </p:cBhvr>
                                    </p:animEffect>
                                  </p:childTnLst>
                                </p:cTn>
                              </p:par>
                              <p:par>
                                <p:cTn fill="hold" nodeType="with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
                                        <p:tgtEl>
                                          <p:spTgt spid="3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4"/>
                                        </p:tgtEl>
                                        <p:attrNameLst>
                                          <p:attrName>style.visibility</p:attrName>
                                        </p:attrNameLst>
                                      </p:cBhvr>
                                      <p:to>
                                        <p:strVal val="visible"/>
                                      </p:to>
                                    </p:set>
                                    <p:animEffect filter="fade" transition="in">
                                      <p:cBhvr>
                                        <p:cTn dur="500"/>
                                        <p:tgtEl>
                                          <p:spTgt spid="344"/>
                                        </p:tgtEl>
                                      </p:cBhvr>
                                    </p:animEffect>
                                  </p:childTnLst>
                                </p:cTn>
                              </p:par>
                              <p:par>
                                <p:cTn fill="hold" nodeType="withEffect" presetClass="entr" presetID="10" presetSubtype="0">
                                  <p:stCondLst>
                                    <p:cond delay="0"/>
                                  </p:stCondLst>
                                  <p:childTnLst>
                                    <p:set>
                                      <p:cBhvr>
                                        <p:cTn dur="1" fill="hold">
                                          <p:stCondLst>
                                            <p:cond delay="0"/>
                                          </p:stCondLst>
                                        </p:cTn>
                                        <p:tgtEl>
                                          <p:spTgt spid="295"/>
                                        </p:tgtEl>
                                        <p:attrNameLst>
                                          <p:attrName>style.visibility</p:attrName>
                                        </p:attrNameLst>
                                      </p:cBhvr>
                                      <p:to>
                                        <p:strVal val="visible"/>
                                      </p:to>
                                    </p:set>
                                    <p:animEffect filter="fade" transition="in">
                                      <p:cBhvr>
                                        <p:cTn dur="500"/>
                                        <p:tgtEl>
                                          <p:spTgt spid="29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500"/>
                                        <p:tgtEl>
                                          <p:spTgt spid="347"/>
                                        </p:tgtEl>
                                      </p:cBhvr>
                                    </p:animEffect>
                                  </p:childTnLst>
                                </p:cTn>
                              </p:par>
                              <p:par>
                                <p:cTn fill="hold" nodeType="withEffect" presetClass="entr" presetID="10" presetSubtype="0">
                                  <p:stCondLst>
                                    <p:cond delay="0"/>
                                  </p:stCondLst>
                                  <p:childTnLst>
                                    <p:set>
                                      <p:cBhvr>
                                        <p:cTn dur="1" fill="hold">
                                          <p:stCondLst>
                                            <p:cond delay="0"/>
                                          </p:stCondLst>
                                        </p:cTn>
                                        <p:tgtEl>
                                          <p:spTgt spid="338"/>
                                        </p:tgtEl>
                                        <p:attrNameLst>
                                          <p:attrName>style.visibility</p:attrName>
                                        </p:attrNameLst>
                                      </p:cBhvr>
                                      <p:to>
                                        <p:strVal val="visible"/>
                                      </p:to>
                                    </p:set>
                                    <p:animEffect filter="fade" transition="in">
                                      <p:cBhvr>
                                        <p:cTn dur="500"/>
                                        <p:tgtEl>
                                          <p:spTgt spid="3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pic>
        <p:nvPicPr>
          <p:cNvPr descr="図 12" id="368" name="Google Shape;368;g3d0c0de8811_1_1"/>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369" name="Google Shape;369;g3d0c0de8811_1_1"/>
          <p:cNvSpPr txBox="1"/>
          <p:nvPr/>
        </p:nvSpPr>
        <p:spPr>
          <a:xfrm>
            <a:off x="160272" y="874580"/>
            <a:ext cx="88374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370" name="Google Shape;370;g3d0c0de8811_1_1"/>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371" name="Google Shape;371;g3d0c0de8811_1_1"/>
          <p:cNvGrpSpPr/>
          <p:nvPr/>
        </p:nvGrpSpPr>
        <p:grpSpPr>
          <a:xfrm>
            <a:off x="2482744" y="1930619"/>
            <a:ext cx="759900" cy="400200"/>
            <a:chOff x="-1" y="-29067"/>
            <a:chExt cx="759900" cy="400200"/>
          </a:xfrm>
        </p:grpSpPr>
        <p:sp>
          <p:nvSpPr>
            <p:cNvPr id="372" name="Google Shape;372;g3d0c0de8811_1_1"/>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373" name="Google Shape;373;g3d0c0de8811_1_1"/>
            <p:cNvSpPr txBox="1"/>
            <p:nvPr/>
          </p:nvSpPr>
          <p:spPr>
            <a:xfrm>
              <a:off x="61594" y="-29067"/>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374" name="Google Shape;374;g3d0c0de8811_1_1"/>
          <p:cNvGrpSpPr/>
          <p:nvPr/>
        </p:nvGrpSpPr>
        <p:grpSpPr>
          <a:xfrm>
            <a:off x="5643721" y="3667124"/>
            <a:ext cx="764400" cy="400200"/>
            <a:chOff x="0" y="-471"/>
            <a:chExt cx="764400" cy="400200"/>
          </a:xfrm>
        </p:grpSpPr>
        <p:sp>
          <p:nvSpPr>
            <p:cNvPr id="375" name="Google Shape;375;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6" name="Google Shape;376;g3d0c0de8811_1_1"/>
            <p:cNvSpPr txBox="1"/>
            <p:nvPr/>
          </p:nvSpPr>
          <p:spPr>
            <a:xfrm>
              <a:off x="61595" y="-471"/>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377" name="Google Shape;377;g3d0c0de8811_1_1"/>
          <p:cNvGrpSpPr/>
          <p:nvPr/>
        </p:nvGrpSpPr>
        <p:grpSpPr>
          <a:xfrm>
            <a:off x="4087107" y="5735966"/>
            <a:ext cx="764400" cy="400200"/>
            <a:chOff x="0" y="-10023"/>
            <a:chExt cx="764400" cy="400200"/>
          </a:xfrm>
        </p:grpSpPr>
        <p:sp>
          <p:nvSpPr>
            <p:cNvPr id="378" name="Google Shape;378;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79" name="Google Shape;379;g3d0c0de8811_1_1"/>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380" name="Google Shape;380;g3d0c0de8811_1_1"/>
          <p:cNvGrpSpPr/>
          <p:nvPr/>
        </p:nvGrpSpPr>
        <p:grpSpPr>
          <a:xfrm>
            <a:off x="850739" y="2391471"/>
            <a:ext cx="1398900" cy="400200"/>
            <a:chOff x="-1" y="-22379"/>
            <a:chExt cx="1398900" cy="400200"/>
          </a:xfrm>
        </p:grpSpPr>
        <p:sp>
          <p:nvSpPr>
            <p:cNvPr id="381" name="Google Shape;381;g3d0c0de8811_1_1"/>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2" name="Google Shape;382;g3d0c0de8811_1_1"/>
            <p:cNvSpPr txBox="1"/>
            <p:nvPr/>
          </p:nvSpPr>
          <p:spPr>
            <a:xfrm>
              <a:off x="61594" y="-22379"/>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383" name="Google Shape;383;g3d0c0de8811_1_1"/>
          <p:cNvGrpSpPr/>
          <p:nvPr/>
        </p:nvGrpSpPr>
        <p:grpSpPr>
          <a:xfrm>
            <a:off x="4052056" y="2825103"/>
            <a:ext cx="983700" cy="400200"/>
            <a:chOff x="-1" y="-19574"/>
            <a:chExt cx="983700" cy="400200"/>
          </a:xfrm>
        </p:grpSpPr>
        <p:sp>
          <p:nvSpPr>
            <p:cNvPr id="384" name="Google Shape;384;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5" name="Google Shape;385;g3d0c0de8811_1_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386" name="Google Shape;386;g3d0c0de8811_1_1"/>
          <p:cNvGrpSpPr/>
          <p:nvPr/>
        </p:nvGrpSpPr>
        <p:grpSpPr>
          <a:xfrm>
            <a:off x="2595493" y="3957915"/>
            <a:ext cx="983700" cy="400200"/>
            <a:chOff x="-1" y="-10023"/>
            <a:chExt cx="983700" cy="400200"/>
          </a:xfrm>
        </p:grpSpPr>
        <p:sp>
          <p:nvSpPr>
            <p:cNvPr id="387" name="Google Shape;387;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88" name="Google Shape;388;g3d0c0de8811_1_1"/>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389" name="Google Shape;389;g3d0c0de8811_1_1"/>
          <p:cNvGrpSpPr/>
          <p:nvPr/>
        </p:nvGrpSpPr>
        <p:grpSpPr>
          <a:xfrm>
            <a:off x="6485625" y="4499045"/>
            <a:ext cx="983700" cy="400200"/>
            <a:chOff x="-1" y="-19574"/>
            <a:chExt cx="983700" cy="400200"/>
          </a:xfrm>
        </p:grpSpPr>
        <p:sp>
          <p:nvSpPr>
            <p:cNvPr id="390" name="Google Shape;390;g3d0c0de8811_1_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1" name="Google Shape;391;g3d0c0de8811_1_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392" name="Google Shape;392;g3d0c0de8811_1_1"/>
          <p:cNvGrpSpPr/>
          <p:nvPr/>
        </p:nvGrpSpPr>
        <p:grpSpPr>
          <a:xfrm>
            <a:off x="7581917" y="5713086"/>
            <a:ext cx="764400" cy="400200"/>
            <a:chOff x="0" y="-19574"/>
            <a:chExt cx="764400" cy="400200"/>
          </a:xfrm>
        </p:grpSpPr>
        <p:sp>
          <p:nvSpPr>
            <p:cNvPr id="393" name="Google Shape;393;g3d0c0de8811_1_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4" name="Google Shape;394;g3d0c0de8811_1_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395" name="Google Shape;395;g3d0c0de8811_1_1"/>
          <p:cNvGrpSpPr/>
          <p:nvPr/>
        </p:nvGrpSpPr>
        <p:grpSpPr>
          <a:xfrm>
            <a:off x="548931" y="5707203"/>
            <a:ext cx="1224000" cy="400200"/>
            <a:chOff x="-1" y="-11901"/>
            <a:chExt cx="1224000" cy="400200"/>
          </a:xfrm>
        </p:grpSpPr>
        <p:sp>
          <p:nvSpPr>
            <p:cNvPr id="396" name="Google Shape;396;g3d0c0de8811_1_1"/>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397" name="Google Shape;397;g3d0c0de8811_1_1"/>
            <p:cNvSpPr txBox="1"/>
            <p:nvPr/>
          </p:nvSpPr>
          <p:spPr>
            <a:xfrm>
              <a:off x="19648" y="-11901"/>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398" name="Google Shape;398;g3d0c0de8811_1_1"/>
          <p:cNvGrpSpPr/>
          <p:nvPr/>
        </p:nvGrpSpPr>
        <p:grpSpPr>
          <a:xfrm>
            <a:off x="309962" y="3659180"/>
            <a:ext cx="1413563" cy="400200"/>
            <a:chOff x="0" y="167768"/>
            <a:chExt cx="1413563" cy="400200"/>
          </a:xfrm>
        </p:grpSpPr>
        <p:sp>
          <p:nvSpPr>
            <p:cNvPr id="399" name="Google Shape;399;g3d0c0de8811_1_1"/>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00" name="Google Shape;400;g3d0c0de8811_1_1"/>
            <p:cNvSpPr txBox="1"/>
            <p:nvPr/>
          </p:nvSpPr>
          <p:spPr>
            <a:xfrm>
              <a:off x="14663" y="167768"/>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401" name="Google Shape;401;g3d0c0de8811_1_1"/>
          <p:cNvSpPr txBox="1"/>
          <p:nvPr/>
        </p:nvSpPr>
        <p:spPr>
          <a:xfrm>
            <a:off x="7507736" y="770802"/>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402" name="Google Shape;402;g3d0c0de8811_1_1">
            <a:hlinkClick action="ppaction://hlinksldjump" r:id="rId4"/>
          </p:cNvPr>
          <p:cNvSpPr/>
          <p:nvPr/>
        </p:nvSpPr>
        <p:spPr>
          <a:xfrm>
            <a:off x="811275" y="2293525"/>
            <a:ext cx="1520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3" name="Google Shape;403;g3d0c0de8811_1_1">
            <a:hlinkClick action="ppaction://hlinksldjump" r:id="rId5"/>
          </p:cNvPr>
          <p:cNvSpPr/>
          <p:nvPr/>
        </p:nvSpPr>
        <p:spPr>
          <a:xfrm>
            <a:off x="249275" y="3618995"/>
            <a:ext cx="15204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4" name="Google Shape;404;g3d0c0de8811_1_1">
            <a:hlinkClick action="ppaction://hlinksldjump" r:id="rId6"/>
          </p:cNvPr>
          <p:cNvSpPr/>
          <p:nvPr/>
        </p:nvSpPr>
        <p:spPr>
          <a:xfrm>
            <a:off x="493550" y="5650295"/>
            <a:ext cx="13521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5" name="Google Shape;405;g3d0c0de8811_1_1">
            <a:hlinkClick action="ppaction://hlinksldjump" r:id="rId7"/>
          </p:cNvPr>
          <p:cNvSpPr/>
          <p:nvPr/>
        </p:nvSpPr>
        <p:spPr>
          <a:xfrm>
            <a:off x="2522175" y="3909651"/>
            <a:ext cx="11142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6" name="Google Shape;406;g3d0c0de8811_1_1">
            <a:hlinkClick action="ppaction://hlinksldjump" r:id="rId8"/>
          </p:cNvPr>
          <p:cNvSpPr/>
          <p:nvPr/>
        </p:nvSpPr>
        <p:spPr>
          <a:xfrm>
            <a:off x="6408200" y="4444089"/>
            <a:ext cx="11142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7" name="Google Shape;407;g3d0c0de8811_1_1">
            <a:hlinkClick action="ppaction://hlinksldjump" r:id="rId9"/>
          </p:cNvPr>
          <p:cNvSpPr/>
          <p:nvPr/>
        </p:nvSpPr>
        <p:spPr>
          <a:xfrm>
            <a:off x="7536100" y="5650300"/>
            <a:ext cx="8529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8" name="Google Shape;408;g3d0c0de8811_1_1">
            <a:hlinkClick action="ppaction://hlinksldjump" r:id="rId10"/>
          </p:cNvPr>
          <p:cNvSpPr/>
          <p:nvPr/>
        </p:nvSpPr>
        <p:spPr>
          <a:xfrm>
            <a:off x="4002950" y="5687225"/>
            <a:ext cx="9255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09" name="Google Shape;409;g3d0c0de8811_1_1">
            <a:hlinkClick action="ppaction://hlinksldjump" r:id="rId11"/>
          </p:cNvPr>
          <p:cNvSpPr/>
          <p:nvPr/>
        </p:nvSpPr>
        <p:spPr>
          <a:xfrm>
            <a:off x="4002950" y="2776350"/>
            <a:ext cx="11142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0" name="Google Shape;410;g3d0c0de8811_1_1">
            <a:hlinkClick action="ppaction://hlinksldjump" r:id="rId12"/>
          </p:cNvPr>
          <p:cNvSpPr/>
          <p:nvPr/>
        </p:nvSpPr>
        <p:spPr>
          <a:xfrm>
            <a:off x="2436250" y="1833125"/>
            <a:ext cx="8529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11" name="Google Shape;411;g3d0c0de8811_1_1">
            <a:hlinkClick action="ppaction://hlinksldjump" r:id="rId13"/>
          </p:cNvPr>
          <p:cNvSpPr/>
          <p:nvPr/>
        </p:nvSpPr>
        <p:spPr>
          <a:xfrm>
            <a:off x="5599524" y="3619000"/>
            <a:ext cx="8529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Noto Sans JP"/>
              <a:ea typeface="Noto Sans JP"/>
              <a:cs typeface="Noto Sans JP"/>
              <a:sym typeface="Noto Sans JP"/>
            </a:endParaRPr>
          </a:p>
        </p:txBody>
      </p:sp>
      <p:grpSp>
        <p:nvGrpSpPr>
          <p:cNvPr id="412" name="Google Shape;412;g3d0c0de8811_1_1"/>
          <p:cNvGrpSpPr/>
          <p:nvPr/>
        </p:nvGrpSpPr>
        <p:grpSpPr>
          <a:xfrm>
            <a:off x="6964216" y="2256031"/>
            <a:ext cx="1476008" cy="400200"/>
            <a:chOff x="6964216" y="2256031"/>
            <a:chExt cx="1476008" cy="400200"/>
          </a:xfrm>
        </p:grpSpPr>
        <p:sp>
          <p:nvSpPr>
            <p:cNvPr id="413" name="Google Shape;413;g3d0c0de8811_1_1"/>
            <p:cNvSpPr/>
            <p:nvPr/>
          </p:nvSpPr>
          <p:spPr>
            <a:xfrm>
              <a:off x="6964216" y="2265957"/>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14" name="Google Shape;414;g3d0c0de8811_1_1"/>
            <p:cNvSpPr txBox="1"/>
            <p:nvPr/>
          </p:nvSpPr>
          <p:spPr>
            <a:xfrm>
              <a:off x="6964224" y="2256031"/>
              <a:ext cx="14760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sp>
        <p:nvSpPr>
          <p:cNvPr id="415" name="Google Shape;415;g3d0c0de8811_1_1">
            <a:hlinkClick action="ppaction://hlinksldjump" r:id="rId14"/>
          </p:cNvPr>
          <p:cNvSpPr/>
          <p:nvPr/>
        </p:nvSpPr>
        <p:spPr>
          <a:xfrm>
            <a:off x="6799525" y="2163622"/>
            <a:ext cx="1805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9"/>
                                        </p:tgtEl>
                                        <p:attrNameLst>
                                          <p:attrName>style.visibility</p:attrName>
                                        </p:attrNameLst>
                                      </p:cBhvr>
                                      <p:to>
                                        <p:strVal val="visible"/>
                                      </p:to>
                                    </p:set>
                                    <p:animEffect filter="fade" transition="in">
                                      <p:cBhvr>
                                        <p:cTn dur="500"/>
                                        <p:tgtEl>
                                          <p:spTgt spid="369"/>
                                        </p:tgtEl>
                                      </p:cBhvr>
                                    </p:animEffect>
                                  </p:childTnLst>
                                </p:cTn>
                              </p:par>
                              <p:par>
                                <p:cTn fill="hold" nodeType="withEffect" presetClass="entr" presetID="10" presetSubtype="0">
                                  <p:stCondLst>
                                    <p:cond delay="0"/>
                                  </p:stCondLst>
                                  <p:childTnLst>
                                    <p:set>
                                      <p:cBhvr>
                                        <p:cTn dur="1" fill="hold">
                                          <p:stCondLst>
                                            <p:cond delay="0"/>
                                          </p:stCondLst>
                                        </p:cTn>
                                        <p:tgtEl>
                                          <p:spTgt spid="401"/>
                                        </p:tgtEl>
                                        <p:attrNameLst>
                                          <p:attrName>style.visibility</p:attrName>
                                        </p:attrNameLst>
                                      </p:cBhvr>
                                      <p:to>
                                        <p:strVal val="visible"/>
                                      </p:to>
                                    </p:set>
                                    <p:animEffect filter="fade" transition="in">
                                      <p:cBhvr>
                                        <p:cTn dur="500"/>
                                        <p:tgtEl>
                                          <p:spTgt spid="401"/>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380"/>
                                        </p:tgtEl>
                                        <p:attrNameLst>
                                          <p:attrName>style.visibility</p:attrName>
                                        </p:attrNameLst>
                                      </p:cBhvr>
                                      <p:to>
                                        <p:strVal val="visible"/>
                                      </p:to>
                                    </p:set>
                                    <p:animEffect filter="fade" transition="in">
                                      <p:cBhvr>
                                        <p:cTn dur="300"/>
                                        <p:tgtEl>
                                          <p:spTgt spid="380"/>
                                        </p:tgtEl>
                                      </p:cBhvr>
                                    </p:animEffect>
                                  </p:childTnLst>
                                </p:cTn>
                              </p:par>
                              <p:par>
                                <p:cTn fill="hold" nodeType="withEffect" presetClass="entr" presetID="10" presetSubtype="0">
                                  <p:stCondLst>
                                    <p:cond delay="0"/>
                                  </p:stCondLst>
                                  <p:childTnLst>
                                    <p:set>
                                      <p:cBhvr>
                                        <p:cTn dur="1" fill="hold">
                                          <p:stCondLst>
                                            <p:cond delay="0"/>
                                          </p:stCondLst>
                                        </p:cTn>
                                        <p:tgtEl>
                                          <p:spTgt spid="383"/>
                                        </p:tgtEl>
                                        <p:attrNameLst>
                                          <p:attrName>style.visibility</p:attrName>
                                        </p:attrNameLst>
                                      </p:cBhvr>
                                      <p:to>
                                        <p:strVal val="visible"/>
                                      </p:to>
                                    </p:set>
                                    <p:animEffect filter="fade" transition="in">
                                      <p:cBhvr>
                                        <p:cTn dur="300"/>
                                        <p:tgtEl>
                                          <p:spTgt spid="383"/>
                                        </p:tgtEl>
                                      </p:cBhvr>
                                    </p:animEffect>
                                  </p:childTnLst>
                                </p:cTn>
                              </p:par>
                              <p:par>
                                <p:cTn fill="hold" nodeType="withEffect" presetClass="entr" presetID="10" presetSubtype="0">
                                  <p:stCondLst>
                                    <p:cond delay="0"/>
                                  </p:stCondLst>
                                  <p:childTnLst>
                                    <p:set>
                                      <p:cBhvr>
                                        <p:cTn dur="1" fill="hold">
                                          <p:stCondLst>
                                            <p:cond delay="0"/>
                                          </p:stCondLst>
                                        </p:cTn>
                                        <p:tgtEl>
                                          <p:spTgt spid="386"/>
                                        </p:tgtEl>
                                        <p:attrNameLst>
                                          <p:attrName>style.visibility</p:attrName>
                                        </p:attrNameLst>
                                      </p:cBhvr>
                                      <p:to>
                                        <p:strVal val="visible"/>
                                      </p:to>
                                    </p:set>
                                    <p:animEffect filter="fade" transition="in">
                                      <p:cBhvr>
                                        <p:cTn dur="300"/>
                                        <p:tgtEl>
                                          <p:spTgt spid="386"/>
                                        </p:tgtEl>
                                      </p:cBhvr>
                                    </p:animEffect>
                                  </p:childTnLst>
                                </p:cTn>
                              </p:par>
                              <p:par>
                                <p:cTn fill="hold" nodeType="withEffect" presetClass="entr" presetID="10" presetSubtype="0">
                                  <p:stCondLst>
                                    <p:cond delay="0"/>
                                  </p:stCondLst>
                                  <p:childTnLst>
                                    <p:set>
                                      <p:cBhvr>
                                        <p:cTn dur="1" fill="hold">
                                          <p:stCondLst>
                                            <p:cond delay="0"/>
                                          </p:stCondLst>
                                        </p:cTn>
                                        <p:tgtEl>
                                          <p:spTgt spid="377"/>
                                        </p:tgtEl>
                                        <p:attrNameLst>
                                          <p:attrName>style.visibility</p:attrName>
                                        </p:attrNameLst>
                                      </p:cBhvr>
                                      <p:to>
                                        <p:strVal val="visible"/>
                                      </p:to>
                                    </p:set>
                                    <p:animEffect filter="fade" transition="in">
                                      <p:cBhvr>
                                        <p:cTn dur="300"/>
                                        <p:tgtEl>
                                          <p:spTgt spid="377"/>
                                        </p:tgtEl>
                                      </p:cBhvr>
                                    </p:animEffect>
                                  </p:childTnLst>
                                </p:cTn>
                              </p:par>
                              <p:par>
                                <p:cTn fill="hold" nodeType="withEffect" presetClass="entr" presetID="10" presetSubtype="0">
                                  <p:stCondLst>
                                    <p:cond delay="0"/>
                                  </p:stCondLst>
                                  <p:childTnLst>
                                    <p:set>
                                      <p:cBhvr>
                                        <p:cTn dur="1" fill="hold">
                                          <p:stCondLst>
                                            <p:cond delay="0"/>
                                          </p:stCondLst>
                                        </p:cTn>
                                        <p:tgtEl>
                                          <p:spTgt spid="389"/>
                                        </p:tgtEl>
                                        <p:attrNameLst>
                                          <p:attrName>style.visibility</p:attrName>
                                        </p:attrNameLst>
                                      </p:cBhvr>
                                      <p:to>
                                        <p:strVal val="visible"/>
                                      </p:to>
                                    </p:set>
                                    <p:animEffect filter="fade" transition="in">
                                      <p:cBhvr>
                                        <p:cTn dur="300"/>
                                        <p:tgtEl>
                                          <p:spTgt spid="389"/>
                                        </p:tgtEl>
                                      </p:cBhvr>
                                    </p:animEffect>
                                  </p:childTnLst>
                                </p:cTn>
                              </p:par>
                              <p:par>
                                <p:cTn fill="hold" nodeType="with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3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68"/>
                                        </p:tgtEl>
                                        <p:attrNameLst>
                                          <p:attrName>style.visibility</p:attrName>
                                        </p:attrNameLst>
                                      </p:cBhvr>
                                      <p:to>
                                        <p:strVal val="visible"/>
                                      </p:to>
                                    </p:set>
                                    <p:animEffect filter="fade" transition="in">
                                      <p:cBhvr>
                                        <p:cTn dur="300"/>
                                        <p:tgtEl>
                                          <p:spTgt spid="368"/>
                                        </p:tgtEl>
                                      </p:cBhvr>
                                    </p:animEffect>
                                  </p:childTnLst>
                                </p:cTn>
                              </p:par>
                              <p:par>
                                <p:cTn fill="hold" nodeType="withEffect" presetClass="entr" presetID="10" presetSubtype="0">
                                  <p:stCondLst>
                                    <p:cond delay="0"/>
                                  </p:stCondLst>
                                  <p:childTnLst>
                                    <p:set>
                                      <p:cBhvr>
                                        <p:cTn dur="1" fill="hold">
                                          <p:stCondLst>
                                            <p:cond delay="0"/>
                                          </p:stCondLst>
                                        </p:cTn>
                                        <p:tgtEl>
                                          <p:spTgt spid="371"/>
                                        </p:tgtEl>
                                        <p:attrNameLst>
                                          <p:attrName>style.visibility</p:attrName>
                                        </p:attrNameLst>
                                      </p:cBhvr>
                                      <p:to>
                                        <p:strVal val="visible"/>
                                      </p:to>
                                    </p:set>
                                    <p:animEffect filter="fade" transition="in">
                                      <p:cBhvr>
                                        <p:cTn dur="300"/>
                                        <p:tgtEl>
                                          <p:spTgt spid="371"/>
                                        </p:tgtEl>
                                      </p:cBhvr>
                                    </p:animEffect>
                                  </p:childTnLst>
                                </p:cTn>
                              </p:par>
                              <p:par>
                                <p:cTn fill="hold" nodeType="withEffect" presetClass="entr" presetID="10" presetSubtype="0">
                                  <p:stCondLst>
                                    <p:cond delay="0"/>
                                  </p:stCondLst>
                                  <p:childTnLst>
                                    <p:set>
                                      <p:cBhvr>
                                        <p:cTn dur="1" fill="hold">
                                          <p:stCondLst>
                                            <p:cond delay="0"/>
                                          </p:stCondLst>
                                        </p:cTn>
                                        <p:tgtEl>
                                          <p:spTgt spid="374"/>
                                        </p:tgtEl>
                                        <p:attrNameLst>
                                          <p:attrName>style.visibility</p:attrName>
                                        </p:attrNameLst>
                                      </p:cBhvr>
                                      <p:to>
                                        <p:strVal val="visible"/>
                                      </p:to>
                                    </p:set>
                                    <p:animEffect filter="fade" transition="in">
                                      <p:cBhvr>
                                        <p:cTn dur="300"/>
                                        <p:tgtEl>
                                          <p:spTgt spid="37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300"/>
                                        <p:tgtEl>
                                          <p:spTgt spid="395"/>
                                        </p:tgtEl>
                                      </p:cBhvr>
                                    </p:animEffect>
                                  </p:childTnLst>
                                </p:cTn>
                              </p:par>
                              <p:par>
                                <p:cTn fill="hold" nodeType="with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300"/>
                                        <p:tgtEl>
                                          <p:spTgt spid="398"/>
                                        </p:tgtEl>
                                      </p:cBhvr>
                                    </p:animEffect>
                                  </p:childTnLst>
                                </p:cTn>
                              </p:par>
                              <p:par>
                                <p:cTn fill="hold" nodeType="withEffect" presetClass="entr" presetID="10" presetSubtype="0">
                                  <p:stCondLst>
                                    <p:cond delay="0"/>
                                  </p:stCondLst>
                                  <p:childTnLst>
                                    <p:set>
                                      <p:cBhvr>
                                        <p:cTn dur="1" fill="hold">
                                          <p:stCondLst>
                                            <p:cond delay="0"/>
                                          </p:stCondLst>
                                        </p:cTn>
                                        <p:tgtEl>
                                          <p:spTgt spid="412"/>
                                        </p:tgtEl>
                                        <p:attrNameLst>
                                          <p:attrName>style.visibility</p:attrName>
                                        </p:attrNameLst>
                                      </p:cBhvr>
                                      <p:to>
                                        <p:strVal val="visible"/>
                                      </p:to>
                                    </p:set>
                                    <p:animEffect filter="fade" transition="in">
                                      <p:cBhvr>
                                        <p:cTn dur="1000"/>
                                        <p:tgtEl>
                                          <p:spTgt spid="4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pic>
        <p:nvPicPr>
          <p:cNvPr descr="図 12" id="420" name="Google Shape;420;g3d0c0de8811_1_52"/>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421" name="Google Shape;421;g3d0c0de8811_1_52"/>
          <p:cNvSpPr txBox="1"/>
          <p:nvPr/>
        </p:nvSpPr>
        <p:spPr>
          <a:xfrm>
            <a:off x="153223" y="884124"/>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422" name="Google Shape;422;g3d0c0de8811_1_52"/>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423" name="Google Shape;423;g3d0c0de8811_1_52"/>
          <p:cNvGrpSpPr/>
          <p:nvPr/>
        </p:nvGrpSpPr>
        <p:grpSpPr>
          <a:xfrm>
            <a:off x="2482744" y="1930619"/>
            <a:ext cx="759900" cy="400200"/>
            <a:chOff x="-1" y="-29067"/>
            <a:chExt cx="759900" cy="400200"/>
          </a:xfrm>
        </p:grpSpPr>
        <p:sp>
          <p:nvSpPr>
            <p:cNvPr id="424" name="Google Shape;424;g3d0c0de8811_1_52"/>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25" name="Google Shape;425;g3d0c0de8811_1_52"/>
            <p:cNvSpPr txBox="1"/>
            <p:nvPr/>
          </p:nvSpPr>
          <p:spPr>
            <a:xfrm>
              <a:off x="61594" y="-29067"/>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426" name="Google Shape;426;g3d0c0de8811_1_52"/>
          <p:cNvGrpSpPr/>
          <p:nvPr/>
        </p:nvGrpSpPr>
        <p:grpSpPr>
          <a:xfrm>
            <a:off x="5643721" y="3667595"/>
            <a:ext cx="764400" cy="409280"/>
            <a:chOff x="0" y="0"/>
            <a:chExt cx="764400" cy="409280"/>
          </a:xfrm>
        </p:grpSpPr>
        <p:sp>
          <p:nvSpPr>
            <p:cNvPr id="427" name="Google Shape;427;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28" name="Google Shape;428;g3d0c0de8811_1_52"/>
            <p:cNvSpPr txBox="1"/>
            <p:nvPr/>
          </p:nvSpPr>
          <p:spPr>
            <a:xfrm>
              <a:off x="61595" y="9080"/>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429" name="Google Shape;429;g3d0c0de8811_1_52"/>
          <p:cNvGrpSpPr/>
          <p:nvPr/>
        </p:nvGrpSpPr>
        <p:grpSpPr>
          <a:xfrm>
            <a:off x="4087107" y="5735966"/>
            <a:ext cx="764400" cy="400200"/>
            <a:chOff x="0" y="-10023"/>
            <a:chExt cx="764400" cy="400200"/>
          </a:xfrm>
        </p:grpSpPr>
        <p:sp>
          <p:nvSpPr>
            <p:cNvPr id="430" name="Google Shape;430;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1" name="Google Shape;431;g3d0c0de8811_1_52"/>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432" name="Google Shape;432;g3d0c0de8811_1_52"/>
          <p:cNvGrpSpPr/>
          <p:nvPr/>
        </p:nvGrpSpPr>
        <p:grpSpPr>
          <a:xfrm>
            <a:off x="860264" y="2391471"/>
            <a:ext cx="1398900" cy="400200"/>
            <a:chOff x="-1" y="-22379"/>
            <a:chExt cx="1398900" cy="400200"/>
          </a:xfrm>
        </p:grpSpPr>
        <p:sp>
          <p:nvSpPr>
            <p:cNvPr id="433" name="Google Shape;433;g3d0c0de8811_1_52"/>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4" name="Google Shape;434;g3d0c0de8811_1_52"/>
            <p:cNvSpPr txBox="1"/>
            <p:nvPr/>
          </p:nvSpPr>
          <p:spPr>
            <a:xfrm>
              <a:off x="61594" y="-22379"/>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435" name="Google Shape;435;g3d0c0de8811_1_52"/>
          <p:cNvGrpSpPr/>
          <p:nvPr/>
        </p:nvGrpSpPr>
        <p:grpSpPr>
          <a:xfrm>
            <a:off x="4052056" y="2834654"/>
            <a:ext cx="983700" cy="400200"/>
            <a:chOff x="-1" y="-10023"/>
            <a:chExt cx="983700" cy="400200"/>
          </a:xfrm>
        </p:grpSpPr>
        <p:sp>
          <p:nvSpPr>
            <p:cNvPr id="436" name="Google Shape;436;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37" name="Google Shape;437;g3d0c0de8811_1_52"/>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438" name="Google Shape;438;g3d0c0de8811_1_52"/>
          <p:cNvGrpSpPr/>
          <p:nvPr/>
        </p:nvGrpSpPr>
        <p:grpSpPr>
          <a:xfrm>
            <a:off x="2595493" y="3967938"/>
            <a:ext cx="983700" cy="409280"/>
            <a:chOff x="-1" y="0"/>
            <a:chExt cx="983700" cy="409280"/>
          </a:xfrm>
        </p:grpSpPr>
        <p:sp>
          <p:nvSpPr>
            <p:cNvPr id="439" name="Google Shape;439;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0" name="Google Shape;440;g3d0c0de8811_1_52"/>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441" name="Google Shape;441;g3d0c0de8811_1_52"/>
          <p:cNvGrpSpPr/>
          <p:nvPr/>
        </p:nvGrpSpPr>
        <p:grpSpPr>
          <a:xfrm>
            <a:off x="6485625" y="4499045"/>
            <a:ext cx="983700" cy="400200"/>
            <a:chOff x="-1" y="-19574"/>
            <a:chExt cx="983700" cy="400200"/>
          </a:xfrm>
        </p:grpSpPr>
        <p:sp>
          <p:nvSpPr>
            <p:cNvPr id="442" name="Google Shape;442;g3d0c0de8811_1_52"/>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3" name="Google Shape;443;g3d0c0de8811_1_52"/>
            <p:cNvSpPr txBox="1"/>
            <p:nvPr/>
          </p:nvSpPr>
          <p:spPr>
            <a:xfrm>
              <a:off x="61599"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444" name="Google Shape;444;g3d0c0de8811_1_52"/>
          <p:cNvGrpSpPr/>
          <p:nvPr/>
        </p:nvGrpSpPr>
        <p:grpSpPr>
          <a:xfrm>
            <a:off x="7581917" y="5713085"/>
            <a:ext cx="764400" cy="400200"/>
            <a:chOff x="0" y="-19575"/>
            <a:chExt cx="764400" cy="400200"/>
          </a:xfrm>
        </p:grpSpPr>
        <p:sp>
          <p:nvSpPr>
            <p:cNvPr id="445" name="Google Shape;445;g3d0c0de8811_1_52"/>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6" name="Google Shape;446;g3d0c0de8811_1_52"/>
            <p:cNvSpPr txBox="1"/>
            <p:nvPr/>
          </p:nvSpPr>
          <p:spPr>
            <a:xfrm>
              <a:off x="61595" y="-19575"/>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447" name="Google Shape;447;g3d0c0de8811_1_52"/>
          <p:cNvGrpSpPr/>
          <p:nvPr/>
        </p:nvGrpSpPr>
        <p:grpSpPr>
          <a:xfrm>
            <a:off x="548931" y="5709072"/>
            <a:ext cx="1224000" cy="400200"/>
            <a:chOff x="-1" y="-10032"/>
            <a:chExt cx="1224000" cy="400200"/>
          </a:xfrm>
        </p:grpSpPr>
        <p:sp>
          <p:nvSpPr>
            <p:cNvPr id="448" name="Google Shape;448;g3d0c0de8811_1_52"/>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49" name="Google Shape;449;g3d0c0de8811_1_52"/>
            <p:cNvSpPr txBox="1"/>
            <p:nvPr/>
          </p:nvSpPr>
          <p:spPr>
            <a:xfrm>
              <a:off x="32938" y="-10032"/>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450" name="Google Shape;450;g3d0c0de8811_1_52"/>
          <p:cNvGrpSpPr/>
          <p:nvPr/>
        </p:nvGrpSpPr>
        <p:grpSpPr>
          <a:xfrm>
            <a:off x="309950" y="3648694"/>
            <a:ext cx="1413600" cy="400200"/>
            <a:chOff x="-12" y="157282"/>
            <a:chExt cx="1413600" cy="400200"/>
          </a:xfrm>
        </p:grpSpPr>
        <p:sp>
          <p:nvSpPr>
            <p:cNvPr id="451" name="Google Shape;451;g3d0c0de8811_1_52"/>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52" name="Google Shape;452;g3d0c0de8811_1_52"/>
            <p:cNvSpPr txBox="1"/>
            <p:nvPr/>
          </p:nvSpPr>
          <p:spPr>
            <a:xfrm>
              <a:off x="-12" y="157282"/>
              <a:ext cx="14136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453" name="Google Shape;453;g3d0c0de8811_1_52"/>
          <p:cNvSpPr txBox="1"/>
          <p:nvPr/>
        </p:nvSpPr>
        <p:spPr>
          <a:xfrm>
            <a:off x="7526096" y="789905"/>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454" name="Google Shape;454;g3d0c0de8811_1_52">
            <a:hlinkClick action="ppaction://hlinksldjump" r:id="rId4"/>
          </p:cNvPr>
          <p:cNvSpPr/>
          <p:nvPr/>
        </p:nvSpPr>
        <p:spPr>
          <a:xfrm>
            <a:off x="799525" y="2306575"/>
            <a:ext cx="1520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5" name="Google Shape;455;g3d0c0de8811_1_52">
            <a:hlinkClick action="ppaction://hlinksldjump" r:id="rId5"/>
          </p:cNvPr>
          <p:cNvSpPr/>
          <p:nvPr/>
        </p:nvSpPr>
        <p:spPr>
          <a:xfrm>
            <a:off x="249275" y="3600560"/>
            <a:ext cx="15204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6" name="Google Shape;456;g3d0c0de8811_1_52">
            <a:hlinkClick action="ppaction://hlinksldjump" r:id="rId6"/>
          </p:cNvPr>
          <p:cNvSpPr/>
          <p:nvPr/>
        </p:nvSpPr>
        <p:spPr>
          <a:xfrm>
            <a:off x="417575" y="5652050"/>
            <a:ext cx="14736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7" name="Google Shape;457;g3d0c0de8811_1_52">
            <a:hlinkClick action="ppaction://hlinksldjump" r:id="rId7"/>
          </p:cNvPr>
          <p:cNvSpPr/>
          <p:nvPr/>
        </p:nvSpPr>
        <p:spPr>
          <a:xfrm>
            <a:off x="2522175" y="3879525"/>
            <a:ext cx="11142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8" name="Google Shape;458;g3d0c0de8811_1_52">
            <a:hlinkClick action="ppaction://hlinksldjump" r:id="rId8"/>
          </p:cNvPr>
          <p:cNvSpPr/>
          <p:nvPr/>
        </p:nvSpPr>
        <p:spPr>
          <a:xfrm>
            <a:off x="6408200" y="4377224"/>
            <a:ext cx="1114200" cy="64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59" name="Google Shape;459;g3d0c0de8811_1_52">
            <a:hlinkClick action="ppaction://hlinksldjump" r:id="rId9"/>
          </p:cNvPr>
          <p:cNvSpPr/>
          <p:nvPr/>
        </p:nvSpPr>
        <p:spPr>
          <a:xfrm>
            <a:off x="7469325" y="5652050"/>
            <a:ext cx="983700" cy="4977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0" name="Google Shape;460;g3d0c0de8811_1_52">
            <a:hlinkClick action="ppaction://hlinksldjump" r:id="rId10"/>
          </p:cNvPr>
          <p:cNvSpPr/>
          <p:nvPr/>
        </p:nvSpPr>
        <p:spPr>
          <a:xfrm>
            <a:off x="4002950" y="5615575"/>
            <a:ext cx="9255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g3d0c0de8811_1_52">
            <a:hlinkClick action="ppaction://hlinksldjump" r:id="rId11"/>
          </p:cNvPr>
          <p:cNvSpPr/>
          <p:nvPr/>
        </p:nvSpPr>
        <p:spPr>
          <a:xfrm>
            <a:off x="4002950" y="2663498"/>
            <a:ext cx="1114200" cy="6414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g3d0c0de8811_1_52">
            <a:hlinkClick action="ppaction://hlinksldjump" r:id="rId12"/>
          </p:cNvPr>
          <p:cNvSpPr/>
          <p:nvPr/>
        </p:nvSpPr>
        <p:spPr>
          <a:xfrm>
            <a:off x="2436250" y="1834055"/>
            <a:ext cx="8529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3" name="Google Shape;463;g3d0c0de8811_1_52">
            <a:hlinkClick action="ppaction://hlinksldjump" r:id="rId13"/>
          </p:cNvPr>
          <p:cNvSpPr/>
          <p:nvPr/>
        </p:nvSpPr>
        <p:spPr>
          <a:xfrm>
            <a:off x="5599525" y="3513250"/>
            <a:ext cx="9255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464" name="Google Shape;464;g3d0c0de8811_1_52"/>
          <p:cNvGrpSpPr/>
          <p:nvPr/>
        </p:nvGrpSpPr>
        <p:grpSpPr>
          <a:xfrm>
            <a:off x="204180" y="6431321"/>
            <a:ext cx="361854" cy="194100"/>
            <a:chOff x="0" y="-1"/>
            <a:chExt cx="361854" cy="194100"/>
          </a:xfrm>
        </p:grpSpPr>
        <p:sp>
          <p:nvSpPr>
            <p:cNvPr id="465" name="Google Shape;465;g3d0c0de8811_1_52"/>
            <p:cNvSpPr/>
            <p:nvPr/>
          </p:nvSpPr>
          <p:spPr>
            <a:xfrm>
              <a:off x="0" y="-1"/>
              <a:ext cx="361800" cy="194100"/>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6" name="Google Shape;466;g3d0c0de8811_1_52"/>
            <p:cNvSpPr/>
            <p:nvPr/>
          </p:nvSpPr>
          <p:spPr>
            <a:xfrm>
              <a:off x="108176" y="24248"/>
              <a:ext cx="145476" cy="145476"/>
            </a:xfrm>
            <a:custGeom>
              <a:rect b="b" l="l" r="r" t="t"/>
              <a:pathLst>
                <a:path extrusionOk="0" h="21600" w="21600">
                  <a:moveTo>
                    <a:pt x="16200" y="10800"/>
                  </a:moveTo>
                  <a:lnTo>
                    <a:pt x="0" y="0"/>
                  </a:lnTo>
                  <a:lnTo>
                    <a:pt x="0" y="21600"/>
                  </a:lnTo>
                  <a:close/>
                  <a:moveTo>
                    <a:pt x="18900" y="0"/>
                  </a:moveTo>
                  <a:lnTo>
                    <a:pt x="21600" y="0"/>
                  </a:lnTo>
                  <a:lnTo>
                    <a:pt x="21600" y="21600"/>
                  </a:lnTo>
                  <a:lnTo>
                    <a:pt x="18900" y="21600"/>
                  </a:lnTo>
                  <a:close/>
                </a:path>
              </a:pathLst>
            </a:custGeom>
            <a:solidFill>
              <a:srgbClr val="000000">
                <a:alpha val="40000"/>
              </a:srgbClr>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67" name="Google Shape;467;g3d0c0de8811_1_52"/>
            <p:cNvSpPr/>
            <p:nvPr/>
          </p:nvSpPr>
          <p:spPr>
            <a:xfrm>
              <a:off x="0" y="-1"/>
              <a:ext cx="361854" cy="193968"/>
            </a:xfrm>
            <a:custGeom>
              <a:rect b="b" l="l" r="r" t="t"/>
              <a:pathLst>
                <a:path extrusionOk="0" h="21600" w="21600">
                  <a:moveTo>
                    <a:pt x="12971" y="10800"/>
                  </a:moveTo>
                  <a:lnTo>
                    <a:pt x="6458" y="18900"/>
                  </a:lnTo>
                  <a:lnTo>
                    <a:pt x="6458" y="2700"/>
                  </a:lnTo>
                  <a:close/>
                  <a:moveTo>
                    <a:pt x="14057" y="2700"/>
                  </a:moveTo>
                  <a:lnTo>
                    <a:pt x="15142" y="2700"/>
                  </a:lnTo>
                  <a:lnTo>
                    <a:pt x="15142" y="18900"/>
                  </a:lnTo>
                  <a:lnTo>
                    <a:pt x="14057" y="18900"/>
                  </a:lnTo>
                  <a:close/>
                  <a:moveTo>
                    <a:pt x="0" y="0"/>
                  </a:moveTo>
                  <a:lnTo>
                    <a:pt x="21600" y="0"/>
                  </a:lnTo>
                  <a:lnTo>
                    <a:pt x="21600" y="21600"/>
                  </a:lnTo>
                  <a:lnTo>
                    <a:pt x="0" y="21600"/>
                  </a:lnTo>
                  <a:close/>
                </a:path>
              </a:pathLst>
            </a:custGeom>
            <a:noFill/>
            <a:ln cap="flat" cmpd="sng" w="9525">
              <a:solidFill>
                <a:srgbClr val="000000"/>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sp>
        <p:nvSpPr>
          <p:cNvPr id="468" name="Google Shape;468;g3d0c0de8811_1_52"/>
          <p:cNvSpPr txBox="1"/>
          <p:nvPr/>
        </p:nvSpPr>
        <p:spPr>
          <a:xfrm>
            <a:off x="7093207" y="6393693"/>
            <a:ext cx="1274700" cy="276900"/>
          </a:xfrm>
          <a:prstGeom prst="rect">
            <a:avLst/>
          </a:prstGeom>
          <a:solidFill>
            <a:srgbClr val="F25044"/>
          </a:solidFill>
          <a:ln>
            <a:noFill/>
          </a:ln>
        </p:spPr>
        <p:txBody>
          <a:bodyPr anchorCtr="0" anchor="t" bIns="45700" lIns="45700" spcFirstLastPara="1" rIns="45700" wrap="square" tIns="45700">
            <a:spAutoFit/>
          </a:bodyPr>
          <a:lstStyle/>
          <a:p>
            <a:pPr indent="0" lvl="0" marL="0" marR="0" rtl="0" algn="ctr">
              <a:lnSpc>
                <a:spcPct val="123000"/>
              </a:lnSpc>
              <a:spcBef>
                <a:spcPts val="0"/>
              </a:spcBef>
              <a:spcAft>
                <a:spcPts val="0"/>
              </a:spcAft>
              <a:buClr>
                <a:srgbClr val="FFFFFF"/>
              </a:buClr>
              <a:buSzPts val="1200"/>
              <a:buFont typeface="Arial"/>
              <a:buNone/>
            </a:pPr>
            <a:r>
              <a:rPr b="0" i="0" lang="ja-JP" sz="1200" u="none" cap="none" strike="noStrike">
                <a:solidFill>
                  <a:srgbClr val="FFFFFF"/>
                </a:solidFill>
                <a:latin typeface="Noto Sans JP"/>
                <a:ea typeface="Noto Sans JP"/>
                <a:cs typeface="Noto Sans JP"/>
                <a:sym typeface="Noto Sans JP"/>
              </a:rPr>
              <a:t>全ての答えは </a:t>
            </a:r>
            <a:r>
              <a:rPr b="0" i="0" lang="ja-JP" sz="900" u="none" cap="none" strike="noStrike">
                <a:solidFill>
                  <a:srgbClr val="FFFFFF"/>
                </a:solidFill>
                <a:latin typeface="Noto Sans JP"/>
                <a:ea typeface="Noto Sans JP"/>
                <a:cs typeface="Noto Sans JP"/>
                <a:sym typeface="Noto Sans JP"/>
              </a:rPr>
              <a:t>⤵</a:t>
            </a:r>
            <a:r>
              <a:rPr b="0" i="0" lang="ja-JP" sz="1200" u="none" cap="none" strike="noStrike">
                <a:solidFill>
                  <a:srgbClr val="FFFFFF"/>
                </a:solidFill>
                <a:latin typeface="Noto Sans JP"/>
                <a:ea typeface="Noto Sans JP"/>
                <a:cs typeface="Noto Sans JP"/>
                <a:sym typeface="Noto Sans JP"/>
              </a:rPr>
              <a:t> </a:t>
            </a:r>
            <a:endParaRPr b="0" i="0" sz="1400" u="none" cap="none" strike="noStrike">
              <a:solidFill>
                <a:srgbClr val="000000"/>
              </a:solidFill>
              <a:latin typeface="Noto Sans JP"/>
              <a:ea typeface="Noto Sans JP"/>
              <a:cs typeface="Noto Sans JP"/>
              <a:sym typeface="Noto Sans JP"/>
            </a:endParaRPr>
          </a:p>
        </p:txBody>
      </p:sp>
      <p:grpSp>
        <p:nvGrpSpPr>
          <p:cNvPr id="469" name="Google Shape;469;g3d0c0de8811_1_52"/>
          <p:cNvGrpSpPr/>
          <p:nvPr/>
        </p:nvGrpSpPr>
        <p:grpSpPr>
          <a:xfrm>
            <a:off x="6895399" y="2199562"/>
            <a:ext cx="1593900" cy="492600"/>
            <a:chOff x="6891655" y="2205683"/>
            <a:chExt cx="1593900" cy="492600"/>
          </a:xfrm>
        </p:grpSpPr>
        <p:grpSp>
          <p:nvGrpSpPr>
            <p:cNvPr id="470" name="Google Shape;470;g3d0c0de8811_1_52"/>
            <p:cNvGrpSpPr/>
            <p:nvPr/>
          </p:nvGrpSpPr>
          <p:grpSpPr>
            <a:xfrm>
              <a:off x="6964216" y="2265957"/>
              <a:ext cx="1476000" cy="363600"/>
              <a:chOff x="0" y="0"/>
              <a:chExt cx="1476000" cy="363600"/>
            </a:xfrm>
          </p:grpSpPr>
          <p:sp>
            <p:nvSpPr>
              <p:cNvPr id="471" name="Google Shape;471;g3d0c0de8811_1_52"/>
              <p:cNvSpPr/>
              <p:nvPr/>
            </p:nvSpPr>
            <p:spPr>
              <a:xfrm>
                <a:off x="0" y="0"/>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72" name="Google Shape;472;g3d0c0de8811_1_52"/>
              <p:cNvSpPr/>
              <p:nvPr/>
            </p:nvSpPr>
            <p:spPr>
              <a:xfrm>
                <a:off x="13734" y="181800"/>
                <a:ext cx="1445472" cy="0"/>
              </a:xfrm>
              <a:custGeom>
                <a:rect b="b" l="l" r="r" t="t"/>
                <a:pathLst>
                  <a:path extrusionOk="0" h="120000" w="21600">
                    <a:moveTo>
                      <a:pt x="0" y="0"/>
                    </a:moveTo>
                    <a:lnTo>
                      <a:pt x="21600" y="0"/>
                    </a:lnTo>
                    <a:lnTo>
                      <a:pt x="21600" y="0"/>
                    </a:lnTo>
                    <a:lnTo>
                      <a:pt x="0" y="0"/>
                    </a:lnTo>
                    <a:close/>
                  </a:path>
                </a:pathLst>
              </a:cu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Arial"/>
                    <a:ea typeface="Arial"/>
                    <a:cs typeface="Arial"/>
                    <a:sym typeface="Arial"/>
                  </a:rPr>
                  <a:t>み処理場</a:t>
                </a:r>
                <a:endParaRPr b="0" i="0" sz="1400" u="none" cap="none" strike="noStrike">
                  <a:solidFill>
                    <a:srgbClr val="000000"/>
                  </a:solidFill>
                  <a:latin typeface="Arial"/>
                  <a:ea typeface="Arial"/>
                  <a:cs typeface="Arial"/>
                  <a:sym typeface="Arial"/>
                </a:endParaRPr>
              </a:p>
            </p:txBody>
          </p:sp>
        </p:grpSp>
        <p:sp>
          <p:nvSpPr>
            <p:cNvPr id="473" name="Google Shape;473;g3d0c0de8811_1_52"/>
            <p:cNvSpPr txBox="1"/>
            <p:nvPr/>
          </p:nvSpPr>
          <p:spPr>
            <a:xfrm>
              <a:off x="6891655" y="2205683"/>
              <a:ext cx="1593900" cy="492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2000" u="none" cap="none" strike="noStrike">
                <a:solidFill>
                  <a:srgbClr val="000000"/>
                </a:solidFill>
                <a:latin typeface="Noto Sans JP"/>
                <a:ea typeface="Noto Sans JP"/>
                <a:cs typeface="Noto Sans JP"/>
                <a:sym typeface="Noto Sans JP"/>
              </a:endParaRPr>
            </a:p>
          </p:txBody>
        </p:sp>
      </p:grpSp>
      <p:sp>
        <p:nvSpPr>
          <p:cNvPr id="474" name="Google Shape;474;g3d0c0de8811_1_52">
            <a:hlinkClick action="ppaction://hlinksldjump" r:id="rId14"/>
          </p:cNvPr>
          <p:cNvSpPr/>
          <p:nvPr/>
        </p:nvSpPr>
        <p:spPr>
          <a:xfrm>
            <a:off x="6895400" y="2124700"/>
            <a:ext cx="15939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75" name="Google Shape;475;g3d0c0de8811_1_52">
            <a:hlinkClick action="ppaction://hlinksldjump" r:id="rId15"/>
          </p:cNvPr>
          <p:cNvSpPr/>
          <p:nvPr/>
        </p:nvSpPr>
        <p:spPr>
          <a:xfrm>
            <a:off x="6970350" y="6235875"/>
            <a:ext cx="1520400" cy="5850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6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図 12" id="480" name="Google Shape;480;g3d0c0de8811_1_111"/>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481" name="Google Shape;481;g3d0c0de8811_1_111"/>
          <p:cNvSpPr txBox="1"/>
          <p:nvPr/>
        </p:nvSpPr>
        <p:spPr>
          <a:xfrm>
            <a:off x="153223" y="883743"/>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482" name="Google Shape;482;g3d0c0de8811_1_111"/>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483" name="Google Shape;483;g3d0c0de8811_1_111"/>
          <p:cNvGrpSpPr/>
          <p:nvPr/>
        </p:nvGrpSpPr>
        <p:grpSpPr>
          <a:xfrm>
            <a:off x="2482744" y="1940170"/>
            <a:ext cx="759900" cy="400200"/>
            <a:chOff x="-1" y="-19516"/>
            <a:chExt cx="759900" cy="400200"/>
          </a:xfrm>
        </p:grpSpPr>
        <p:sp>
          <p:nvSpPr>
            <p:cNvPr id="484" name="Google Shape;484;g3d0c0de8811_1_111"/>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485" name="Google Shape;485;g3d0c0de8811_1_111"/>
            <p:cNvSpPr txBox="1"/>
            <p:nvPr/>
          </p:nvSpPr>
          <p:spPr>
            <a:xfrm>
              <a:off x="61594" y="-19516"/>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486" name="Google Shape;486;g3d0c0de8811_1_111"/>
          <p:cNvGrpSpPr/>
          <p:nvPr/>
        </p:nvGrpSpPr>
        <p:grpSpPr>
          <a:xfrm>
            <a:off x="5643721" y="3648021"/>
            <a:ext cx="764400" cy="400200"/>
            <a:chOff x="0" y="-19574"/>
            <a:chExt cx="764400" cy="400200"/>
          </a:xfrm>
        </p:grpSpPr>
        <p:sp>
          <p:nvSpPr>
            <p:cNvPr id="487" name="Google Shape;487;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88" name="Google Shape;488;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489" name="Google Shape;489;g3d0c0de8811_1_111"/>
          <p:cNvGrpSpPr/>
          <p:nvPr/>
        </p:nvGrpSpPr>
        <p:grpSpPr>
          <a:xfrm>
            <a:off x="6964216" y="2252330"/>
            <a:ext cx="1476000" cy="400200"/>
            <a:chOff x="0" y="167792"/>
            <a:chExt cx="1476000" cy="400200"/>
          </a:xfrm>
        </p:grpSpPr>
        <p:sp>
          <p:nvSpPr>
            <p:cNvPr id="490" name="Google Shape;490;g3d0c0de8811_1_111"/>
            <p:cNvSpPr/>
            <p:nvPr/>
          </p:nvSpPr>
          <p:spPr>
            <a:xfrm>
              <a:off x="0" y="181419"/>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1" name="Google Shape;491;g3d0c0de8811_1_111"/>
            <p:cNvSpPr txBox="1"/>
            <p:nvPr/>
          </p:nvSpPr>
          <p:spPr>
            <a:xfrm>
              <a:off x="36356" y="167792"/>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grpSp>
        <p:nvGrpSpPr>
          <p:cNvPr id="492" name="Google Shape;492;g3d0c0de8811_1_111"/>
          <p:cNvGrpSpPr/>
          <p:nvPr/>
        </p:nvGrpSpPr>
        <p:grpSpPr>
          <a:xfrm>
            <a:off x="4087107" y="5726415"/>
            <a:ext cx="764400" cy="400200"/>
            <a:chOff x="0" y="-19574"/>
            <a:chExt cx="764400" cy="400200"/>
          </a:xfrm>
        </p:grpSpPr>
        <p:sp>
          <p:nvSpPr>
            <p:cNvPr id="493" name="Google Shape;493;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4" name="Google Shape;494;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495" name="Google Shape;495;g3d0c0de8811_1_111"/>
          <p:cNvGrpSpPr/>
          <p:nvPr/>
        </p:nvGrpSpPr>
        <p:grpSpPr>
          <a:xfrm>
            <a:off x="871264" y="2399993"/>
            <a:ext cx="1398900" cy="400200"/>
            <a:chOff x="-1" y="-19574"/>
            <a:chExt cx="1398900" cy="400200"/>
          </a:xfrm>
        </p:grpSpPr>
        <p:sp>
          <p:nvSpPr>
            <p:cNvPr id="496" name="Google Shape;496;g3d0c0de8811_1_111"/>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497" name="Google Shape;497;g3d0c0de8811_1_111"/>
            <p:cNvSpPr txBox="1"/>
            <p:nvPr/>
          </p:nvSpPr>
          <p:spPr>
            <a:xfrm>
              <a:off x="61594" y="-19574"/>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498" name="Google Shape;498;g3d0c0de8811_1_111"/>
          <p:cNvGrpSpPr/>
          <p:nvPr/>
        </p:nvGrpSpPr>
        <p:grpSpPr>
          <a:xfrm>
            <a:off x="4055894" y="2825103"/>
            <a:ext cx="983700" cy="400200"/>
            <a:chOff x="-1" y="-19574"/>
            <a:chExt cx="983700" cy="400200"/>
          </a:xfrm>
        </p:grpSpPr>
        <p:sp>
          <p:nvSpPr>
            <p:cNvPr id="499" name="Google Shape;499;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0" name="Google Shape;500;g3d0c0de8811_1_11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501" name="Google Shape;501;g3d0c0de8811_1_111"/>
          <p:cNvGrpSpPr/>
          <p:nvPr/>
        </p:nvGrpSpPr>
        <p:grpSpPr>
          <a:xfrm>
            <a:off x="2595493" y="3967938"/>
            <a:ext cx="983700" cy="409280"/>
            <a:chOff x="-1" y="0"/>
            <a:chExt cx="983700" cy="409280"/>
          </a:xfrm>
        </p:grpSpPr>
        <p:sp>
          <p:nvSpPr>
            <p:cNvPr id="502" name="Google Shape;502;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3" name="Google Shape;503;g3d0c0de8811_1_111"/>
            <p:cNvSpPr txBox="1"/>
            <p:nvPr/>
          </p:nvSpPr>
          <p:spPr>
            <a:xfrm>
              <a:off x="61594" y="9080"/>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504" name="Google Shape;504;g3d0c0de8811_1_111"/>
          <p:cNvGrpSpPr/>
          <p:nvPr/>
        </p:nvGrpSpPr>
        <p:grpSpPr>
          <a:xfrm>
            <a:off x="6485625" y="4499045"/>
            <a:ext cx="983700" cy="400200"/>
            <a:chOff x="-1" y="-19574"/>
            <a:chExt cx="983700" cy="400200"/>
          </a:xfrm>
        </p:grpSpPr>
        <p:sp>
          <p:nvSpPr>
            <p:cNvPr id="505" name="Google Shape;505;g3d0c0de8811_1_111"/>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6" name="Google Shape;506;g3d0c0de8811_1_111"/>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507" name="Google Shape;507;g3d0c0de8811_1_111"/>
          <p:cNvGrpSpPr/>
          <p:nvPr/>
        </p:nvGrpSpPr>
        <p:grpSpPr>
          <a:xfrm>
            <a:off x="7581917" y="5713086"/>
            <a:ext cx="764400" cy="400200"/>
            <a:chOff x="0" y="-19574"/>
            <a:chExt cx="764400" cy="400200"/>
          </a:xfrm>
        </p:grpSpPr>
        <p:sp>
          <p:nvSpPr>
            <p:cNvPr id="508" name="Google Shape;508;g3d0c0de8811_1_111"/>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09" name="Google Shape;509;g3d0c0de8811_1_111"/>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510" name="Google Shape;510;g3d0c0de8811_1_111"/>
          <p:cNvGrpSpPr/>
          <p:nvPr/>
        </p:nvGrpSpPr>
        <p:grpSpPr>
          <a:xfrm>
            <a:off x="548931" y="5707203"/>
            <a:ext cx="1224000" cy="400200"/>
            <a:chOff x="-1" y="-11901"/>
            <a:chExt cx="1224000" cy="400200"/>
          </a:xfrm>
        </p:grpSpPr>
        <p:sp>
          <p:nvSpPr>
            <p:cNvPr id="511" name="Google Shape;511;g3d0c0de8811_1_111"/>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2" name="Google Shape;512;g3d0c0de8811_1_111"/>
            <p:cNvSpPr txBox="1"/>
            <p:nvPr/>
          </p:nvSpPr>
          <p:spPr>
            <a:xfrm>
              <a:off x="41938" y="-11901"/>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513" name="Google Shape;513;g3d0c0de8811_1_111"/>
          <p:cNvGrpSpPr/>
          <p:nvPr/>
        </p:nvGrpSpPr>
        <p:grpSpPr>
          <a:xfrm>
            <a:off x="309950" y="3648693"/>
            <a:ext cx="1398912" cy="400200"/>
            <a:chOff x="-12" y="157281"/>
            <a:chExt cx="1398912" cy="400200"/>
          </a:xfrm>
        </p:grpSpPr>
        <p:sp>
          <p:nvSpPr>
            <p:cNvPr id="514" name="Google Shape;514;g3d0c0de8811_1_111"/>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15" name="Google Shape;515;g3d0c0de8811_1_111"/>
            <p:cNvSpPr txBox="1"/>
            <p:nvPr/>
          </p:nvSpPr>
          <p:spPr>
            <a:xfrm>
              <a:off x="-12" y="157281"/>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516" name="Google Shape;516;g3d0c0de8811_1_111"/>
          <p:cNvSpPr txBox="1"/>
          <p:nvPr/>
        </p:nvSpPr>
        <p:spPr>
          <a:xfrm>
            <a:off x="7497771"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517" name="Google Shape;517;g3d0c0de8811_1_111"/>
          <p:cNvSpPr/>
          <p:nvPr/>
        </p:nvSpPr>
        <p:spPr>
          <a:xfrm>
            <a:off x="2899302" y="2337463"/>
            <a:ext cx="3296808" cy="3296808"/>
          </a:xfrm>
          <a:custGeom>
            <a:rect b="b" l="l" r="r" t="t"/>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545" y="10800"/>
                </a:moveTo>
                <a:cubicBezTo>
                  <a:pt x="1545" y="15911"/>
                  <a:pt x="5689" y="20055"/>
                  <a:pt x="10800" y="20055"/>
                </a:cubicBezTo>
                <a:cubicBezTo>
                  <a:pt x="15911" y="20055"/>
                  <a:pt x="20055" y="15911"/>
                  <a:pt x="20055" y="10800"/>
                </a:cubicBezTo>
                <a:cubicBezTo>
                  <a:pt x="20055" y="5689"/>
                  <a:pt x="15911" y="1545"/>
                  <a:pt x="10800" y="1545"/>
                </a:cubicBezTo>
                <a:cubicBezTo>
                  <a:pt x="5689" y="1545"/>
                  <a:pt x="1545" y="5689"/>
                  <a:pt x="1545" y="10800"/>
                </a:cubicBezTo>
                <a:close/>
              </a:path>
            </a:pathLst>
          </a:custGeom>
          <a:solidFill>
            <a:srgbClr val="FF0000"/>
          </a:solidFill>
          <a:ln cap="flat" cmpd="sng" w="19050">
            <a:solidFill>
              <a:srgbClr val="092937"/>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grpSp>
        <p:nvGrpSpPr>
          <p:cNvPr id="518" name="Google Shape;518;g3d0c0de8811_1_111"/>
          <p:cNvGrpSpPr/>
          <p:nvPr/>
        </p:nvGrpSpPr>
        <p:grpSpPr>
          <a:xfrm>
            <a:off x="2671303" y="6305525"/>
            <a:ext cx="2842230" cy="437112"/>
            <a:chOff x="-1229586" y="0"/>
            <a:chExt cx="2743200" cy="421882"/>
          </a:xfrm>
        </p:grpSpPr>
        <p:sp>
          <p:nvSpPr>
            <p:cNvPr id="519" name="Google Shape;519;g3d0c0de8811_1_111">
              <a:hlinkClick action="ppaction://hlinksldjump" r:id="rId4"/>
            </p:cNvPr>
            <p:cNvSpPr/>
            <p:nvPr/>
          </p:nvSpPr>
          <p:spPr>
            <a:xfrm>
              <a:off x="327165" y="0"/>
              <a:ext cx="611700" cy="356400"/>
            </a:xfrm>
            <a:prstGeom prst="rect">
              <a:avLst/>
            </a:prstGeom>
            <a:noFill/>
            <a:ln>
              <a:noFill/>
            </a:ln>
          </p:spPr>
          <p:txBody>
            <a:bodyPr anchorCtr="0" anchor="ctr" bIns="47350" lIns="47350" spcFirstLastPara="1" rIns="47350" wrap="square" tIns="47350">
              <a:noAutofit/>
            </a:bodyPr>
            <a:lstStyle/>
            <a:p>
              <a:pPr indent="0" lvl="0" marL="0" marR="0" rtl="0" algn="l">
                <a:lnSpc>
                  <a:spcPct val="100000"/>
                </a:lnSpc>
                <a:spcBef>
                  <a:spcPts val="0"/>
                </a:spcBef>
                <a:spcAft>
                  <a:spcPts val="0"/>
                </a:spcAft>
                <a:buClr>
                  <a:srgbClr val="000000"/>
                </a:buClr>
                <a:buSzPts val="1865"/>
                <a:buFont typeface="Arial"/>
                <a:buNone/>
              </a:pPr>
              <a:r>
                <a:rPr b="1" i="0" lang="ja-JP" sz="1865" u="none" cap="none" strike="noStrike">
                  <a:solidFill>
                    <a:srgbClr val="000000"/>
                  </a:solidFill>
                  <a:latin typeface="Noto Sans JP"/>
                  <a:ea typeface="Noto Sans JP"/>
                  <a:cs typeface="Noto Sans JP"/>
                  <a:sym typeface="Noto Sans JP"/>
                </a:rPr>
                <a:t>戻る</a:t>
              </a:r>
              <a:endParaRPr b="1" i="0" sz="1450" u="none" cap="none" strike="noStrike">
                <a:solidFill>
                  <a:srgbClr val="000000"/>
                </a:solidFill>
                <a:latin typeface="Noto Sans JP"/>
                <a:ea typeface="Noto Sans JP"/>
                <a:cs typeface="Noto Sans JP"/>
                <a:sym typeface="Noto Sans JP"/>
              </a:endParaRPr>
            </a:p>
          </p:txBody>
        </p:sp>
        <p:grpSp>
          <p:nvGrpSpPr>
            <p:cNvPr id="520" name="Google Shape;520;g3d0c0de8811_1_111"/>
            <p:cNvGrpSpPr/>
            <p:nvPr/>
          </p:nvGrpSpPr>
          <p:grpSpPr>
            <a:xfrm>
              <a:off x="-1229586" y="36233"/>
              <a:ext cx="2743200" cy="385649"/>
              <a:chOff x="-10" y="0"/>
              <a:chExt cx="2743200" cy="385649"/>
            </a:xfrm>
          </p:grpSpPr>
          <p:sp>
            <p:nvSpPr>
              <p:cNvPr id="521" name="Google Shape;521;g3d0c0de8811_1_111"/>
              <p:cNvSpPr/>
              <p:nvPr/>
            </p:nvSpPr>
            <p:spPr>
              <a:xfrm>
                <a:off x="1229575" y="0"/>
                <a:ext cx="284040" cy="28404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anchorCtr="0" anchor="ctr" bIns="47350" lIns="47350" spcFirstLastPara="1" rIns="47350" wrap="square" tIns="47350">
                <a:noAutofit/>
              </a:bodyPr>
              <a:lstStyle/>
              <a:p>
                <a:pPr indent="0" lvl="0" marL="0" marR="0" rtl="0" algn="l">
                  <a:lnSpc>
                    <a:spcPct val="100000"/>
                  </a:lnSpc>
                  <a:spcBef>
                    <a:spcPts val="0"/>
                  </a:spcBef>
                  <a:spcAft>
                    <a:spcPts val="0"/>
                  </a:spcAft>
                  <a:buClr>
                    <a:srgbClr val="000000"/>
                  </a:buClr>
                  <a:buSzPts val="1243"/>
                  <a:buFont typeface="Helvetica Neue"/>
                  <a:buNone/>
                </a:pPr>
                <a:r>
                  <a:t/>
                </a:r>
                <a:endParaRPr b="0" i="0" sz="1243" u="none" cap="none" strike="noStrike">
                  <a:solidFill>
                    <a:srgbClr val="000000"/>
                  </a:solidFill>
                  <a:latin typeface="Helvetica Neue"/>
                  <a:ea typeface="Helvetica Neue"/>
                  <a:cs typeface="Helvetica Neue"/>
                  <a:sym typeface="Helvetica Neue"/>
                </a:endParaRPr>
              </a:p>
            </p:txBody>
          </p:sp>
          <p:sp>
            <p:nvSpPr>
              <p:cNvPr id="522" name="Google Shape;522;g3d0c0de8811_1_111"/>
              <p:cNvSpPr/>
              <p:nvPr/>
            </p:nvSpPr>
            <p:spPr>
              <a:xfrm flipH="1" rot="10800000">
                <a:off x="-10" y="369449"/>
                <a:ext cx="2743200" cy="16200"/>
              </a:xfrm>
              <a:prstGeom prst="roundRect">
                <a:avLst>
                  <a:gd fmla="val 0" name="adj"/>
                </a:avLst>
              </a:prstGeom>
              <a:solidFill>
                <a:srgbClr val="000000">
                  <a:alpha val="0"/>
                </a:srgbClr>
              </a:solidFill>
              <a:ln>
                <a:noFill/>
              </a:ln>
            </p:spPr>
            <p:txBody>
              <a:bodyPr anchorCtr="0" anchor="t" bIns="52625" lIns="52625" spcFirstLastPara="1" rIns="52625" wrap="square" tIns="52625">
                <a:noAutofit/>
              </a:bodyPr>
              <a:lstStyle/>
              <a:p>
                <a:pPr indent="0" lvl="0" marL="0" marR="0" rtl="0" algn="l">
                  <a:lnSpc>
                    <a:spcPct val="100000"/>
                  </a:lnSpc>
                  <a:spcBef>
                    <a:spcPts val="0"/>
                  </a:spcBef>
                  <a:spcAft>
                    <a:spcPts val="0"/>
                  </a:spcAft>
                  <a:buClr>
                    <a:srgbClr val="000000"/>
                  </a:buClr>
                  <a:buSzPts val="1865"/>
                  <a:buFont typeface="Arial"/>
                  <a:buNone/>
                </a:pPr>
                <a:r>
                  <a:t/>
                </a:r>
                <a:endParaRPr b="0" i="0" sz="1450" u="none" cap="none" strike="noStrike">
                  <a:solidFill>
                    <a:srgbClr val="000000"/>
                  </a:solidFill>
                  <a:latin typeface="Arial"/>
                  <a:ea typeface="Arial"/>
                  <a:cs typeface="Arial"/>
                  <a:sym typeface="Arial"/>
                </a:endParaRPr>
              </a:p>
            </p:txBody>
          </p:sp>
        </p:grpSp>
      </p:grpSp>
      <p:sp>
        <p:nvSpPr>
          <p:cNvPr id="523" name="Google Shape;523;g3d0c0de8811_1_111">
            <a:hlinkClick action="ppaction://hlinksldjump" r:id="rId5"/>
          </p:cNvPr>
          <p:cNvSpPr/>
          <p:nvPr/>
        </p:nvSpPr>
        <p:spPr>
          <a:xfrm>
            <a:off x="3815225" y="6207850"/>
            <a:ext cx="1224300" cy="534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pic>
        <p:nvPicPr>
          <p:cNvPr descr="図 12" id="528" name="Google Shape;528;g3d0c0de8811_1_158"/>
          <p:cNvPicPr preferRelativeResize="0"/>
          <p:nvPr/>
        </p:nvPicPr>
        <p:blipFill rotWithShape="1">
          <a:blip r:embed="rId3">
            <a:alphaModFix/>
          </a:blip>
          <a:srcRect b="0" l="0" r="0" t="0"/>
          <a:stretch/>
        </p:blipFill>
        <p:spPr>
          <a:xfrm>
            <a:off x="179387" y="1593862"/>
            <a:ext cx="8785228" cy="4630599"/>
          </a:xfrm>
          <a:prstGeom prst="rect">
            <a:avLst/>
          </a:prstGeom>
          <a:noFill/>
          <a:ln>
            <a:noFill/>
          </a:ln>
        </p:spPr>
      </p:pic>
      <p:sp>
        <p:nvSpPr>
          <p:cNvPr id="529" name="Google Shape;529;g3d0c0de8811_1_158"/>
          <p:cNvSpPr txBox="1"/>
          <p:nvPr/>
        </p:nvSpPr>
        <p:spPr>
          <a:xfrm>
            <a:off x="153223" y="883743"/>
            <a:ext cx="8843700" cy="710100"/>
          </a:xfrm>
          <a:prstGeom prst="rect">
            <a:avLst/>
          </a:prstGeom>
          <a:noFill/>
          <a:ln>
            <a:noFill/>
          </a:ln>
        </p:spPr>
        <p:txBody>
          <a:bodyPr anchorCtr="0" anchor="t" bIns="45700" lIns="45700" spcFirstLastPara="1" rIns="45700" wrap="square" tIns="45700">
            <a:spAutoFit/>
          </a:bodyPr>
          <a:lstStyle/>
          <a:p>
            <a:pPr indent="0" lvl="0" marL="0" marR="0" rtl="0" algn="l">
              <a:lnSpc>
                <a:spcPct val="123000"/>
              </a:lnSpc>
              <a:spcBef>
                <a:spcPts val="0"/>
              </a:spcBef>
              <a:spcAft>
                <a:spcPts val="0"/>
              </a:spcAft>
              <a:buClr>
                <a:schemeClr val="dk1"/>
              </a:buClr>
              <a:buSzPts val="1800"/>
              <a:buFont typeface="Arial"/>
              <a:buNone/>
            </a:pPr>
            <a:r>
              <a:rPr b="1" i="0" lang="ja-JP" sz="1800" u="none" cap="none" strike="noStrike">
                <a:solidFill>
                  <a:schemeClr val="dk1"/>
                </a:solidFill>
                <a:latin typeface="Noto Sans JP"/>
                <a:ea typeface="Noto Sans JP"/>
                <a:cs typeface="Noto Sans JP"/>
                <a:sym typeface="Noto Sans JP"/>
              </a:rPr>
              <a:t>次の街の絵の中で、税金を使ってつくられたり、運営されたりしている施設はどれでしょう？</a:t>
            </a:r>
            <a:r>
              <a:rPr b="1" i="0" lang="ja-JP" sz="1800" u="none" cap="none" strike="noStrike">
                <a:solidFill>
                  <a:srgbClr val="FF0000"/>
                </a:solidFill>
                <a:latin typeface="Noto Sans JP"/>
                <a:ea typeface="Noto Sans JP"/>
                <a:cs typeface="Noto Sans JP"/>
                <a:sym typeface="Noto Sans JP"/>
              </a:rPr>
              <a:t>四角の中の文字</a:t>
            </a:r>
            <a:r>
              <a:rPr b="1" i="0" lang="ja-JP" sz="1800" u="none" cap="none" strike="noStrike">
                <a:solidFill>
                  <a:schemeClr val="dk1"/>
                </a:solidFill>
                <a:latin typeface="Noto Sans JP"/>
                <a:ea typeface="Noto Sans JP"/>
                <a:cs typeface="Noto Sans JP"/>
                <a:sym typeface="Noto Sans JP"/>
              </a:rPr>
              <a:t>を選んでみよう！  </a:t>
            </a:r>
            <a:endParaRPr b="1" i="0" sz="1800" u="none" cap="none" strike="noStrike">
              <a:solidFill>
                <a:srgbClr val="F25044"/>
              </a:solidFill>
              <a:latin typeface="Noto Sans JP"/>
              <a:ea typeface="Noto Sans JP"/>
              <a:cs typeface="Noto Sans JP"/>
              <a:sym typeface="Noto Sans JP"/>
            </a:endParaRPr>
          </a:p>
        </p:txBody>
      </p:sp>
      <p:sp>
        <p:nvSpPr>
          <p:cNvPr id="530" name="Google Shape;530;g3d0c0de8811_1_158"/>
          <p:cNvSpPr txBox="1"/>
          <p:nvPr/>
        </p:nvSpPr>
        <p:spPr>
          <a:xfrm>
            <a:off x="888848" y="119255"/>
            <a:ext cx="6200100" cy="585000"/>
          </a:xfrm>
          <a:prstGeom prst="rect">
            <a:avLst/>
          </a:prstGeom>
          <a:noFill/>
          <a:ln>
            <a:noFill/>
          </a:ln>
        </p:spPr>
        <p:txBody>
          <a:bodyPr anchorCtr="0" anchor="ctr" bIns="45700" lIns="45700" spcFirstLastPara="1" rIns="45700" wrap="square" tIns="45700">
            <a:spAutoFit/>
          </a:bodyPr>
          <a:lstStyle/>
          <a:p>
            <a:pPr indent="0" lvl="0" marL="0" marR="0" rtl="0" algn="l">
              <a:lnSpc>
                <a:spcPct val="100000"/>
              </a:lnSpc>
              <a:spcBef>
                <a:spcPts val="0"/>
              </a:spcBef>
              <a:spcAft>
                <a:spcPts val="0"/>
              </a:spcAft>
              <a:buClr>
                <a:srgbClr val="FFFFFF"/>
              </a:buClr>
              <a:buSzPts val="3200"/>
              <a:buFont typeface="Arial"/>
              <a:buNone/>
            </a:pPr>
            <a:r>
              <a:rPr b="1" i="0" lang="ja-JP" sz="3200" u="none" cap="none" strike="noStrike">
                <a:solidFill>
                  <a:srgbClr val="FFFFFF"/>
                </a:solidFill>
                <a:latin typeface="Noto Sans JP"/>
                <a:ea typeface="Noto Sans JP"/>
                <a:cs typeface="Noto Sans JP"/>
                <a:sym typeface="Noto Sans JP"/>
              </a:rPr>
              <a:t>税金は何のためにあるのだろうか</a:t>
            </a:r>
            <a:endParaRPr b="1" i="0" sz="1400" u="none" cap="none" strike="noStrike">
              <a:solidFill>
                <a:srgbClr val="000000"/>
              </a:solidFill>
              <a:latin typeface="Noto Sans JP"/>
              <a:ea typeface="Noto Sans JP"/>
              <a:cs typeface="Noto Sans JP"/>
              <a:sym typeface="Noto Sans JP"/>
            </a:endParaRPr>
          </a:p>
        </p:txBody>
      </p:sp>
      <p:grpSp>
        <p:nvGrpSpPr>
          <p:cNvPr id="531" name="Google Shape;531;g3d0c0de8811_1_158"/>
          <p:cNvGrpSpPr/>
          <p:nvPr/>
        </p:nvGrpSpPr>
        <p:grpSpPr>
          <a:xfrm>
            <a:off x="2482744" y="1940170"/>
            <a:ext cx="759900" cy="400200"/>
            <a:chOff x="-1" y="-19516"/>
            <a:chExt cx="759900" cy="400200"/>
          </a:xfrm>
        </p:grpSpPr>
        <p:sp>
          <p:nvSpPr>
            <p:cNvPr id="532" name="Google Shape;532;g3d0c0de8811_1_158"/>
            <p:cNvSpPr/>
            <p:nvPr/>
          </p:nvSpPr>
          <p:spPr>
            <a:xfrm>
              <a:off x="-1" y="-1"/>
              <a:ext cx="759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Arial"/>
                <a:ea typeface="Arial"/>
                <a:cs typeface="Arial"/>
                <a:sym typeface="Arial"/>
              </a:endParaRPr>
            </a:p>
          </p:txBody>
        </p:sp>
        <p:sp>
          <p:nvSpPr>
            <p:cNvPr id="533" name="Google Shape;533;g3d0c0de8811_1_158"/>
            <p:cNvSpPr txBox="1"/>
            <p:nvPr/>
          </p:nvSpPr>
          <p:spPr>
            <a:xfrm>
              <a:off x="61594" y="-19516"/>
              <a:ext cx="636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会社</a:t>
              </a:r>
              <a:endParaRPr b="0" i="0" sz="1400" u="none" cap="none" strike="noStrike">
                <a:solidFill>
                  <a:srgbClr val="000000"/>
                </a:solidFill>
                <a:latin typeface="Noto Sans JP"/>
                <a:ea typeface="Noto Sans JP"/>
                <a:cs typeface="Noto Sans JP"/>
                <a:sym typeface="Noto Sans JP"/>
              </a:endParaRPr>
            </a:p>
          </p:txBody>
        </p:sp>
      </p:grpSp>
      <p:grpSp>
        <p:nvGrpSpPr>
          <p:cNvPr id="534" name="Google Shape;534;g3d0c0de8811_1_158"/>
          <p:cNvGrpSpPr/>
          <p:nvPr/>
        </p:nvGrpSpPr>
        <p:grpSpPr>
          <a:xfrm>
            <a:off x="5643721" y="3657572"/>
            <a:ext cx="764400" cy="400200"/>
            <a:chOff x="0" y="-10023"/>
            <a:chExt cx="764400" cy="400200"/>
          </a:xfrm>
        </p:grpSpPr>
        <p:sp>
          <p:nvSpPr>
            <p:cNvPr id="535" name="Google Shape;535;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6" name="Google Shape;536;g3d0c0de8811_1_158"/>
            <p:cNvSpPr txBox="1"/>
            <p:nvPr/>
          </p:nvSpPr>
          <p:spPr>
            <a:xfrm>
              <a:off x="61595" y="-10023"/>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銀行</a:t>
              </a:r>
              <a:endParaRPr b="0" i="0" sz="1400" u="none" cap="none" strike="noStrike">
                <a:solidFill>
                  <a:srgbClr val="000000"/>
                </a:solidFill>
                <a:latin typeface="Noto Sans JP"/>
                <a:ea typeface="Noto Sans JP"/>
                <a:cs typeface="Noto Sans JP"/>
                <a:sym typeface="Noto Sans JP"/>
              </a:endParaRPr>
            </a:p>
          </p:txBody>
        </p:sp>
      </p:grpSp>
      <p:grpSp>
        <p:nvGrpSpPr>
          <p:cNvPr id="537" name="Google Shape;537;g3d0c0de8811_1_158"/>
          <p:cNvGrpSpPr/>
          <p:nvPr/>
        </p:nvGrpSpPr>
        <p:grpSpPr>
          <a:xfrm>
            <a:off x="6964216" y="2262816"/>
            <a:ext cx="1476000" cy="400200"/>
            <a:chOff x="0" y="178278"/>
            <a:chExt cx="1476000" cy="400200"/>
          </a:xfrm>
        </p:grpSpPr>
        <p:sp>
          <p:nvSpPr>
            <p:cNvPr id="538" name="Google Shape;538;g3d0c0de8811_1_158"/>
            <p:cNvSpPr/>
            <p:nvPr/>
          </p:nvSpPr>
          <p:spPr>
            <a:xfrm>
              <a:off x="0" y="181419"/>
              <a:ext cx="1476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39" name="Google Shape;539;g3d0c0de8811_1_158"/>
            <p:cNvSpPr txBox="1"/>
            <p:nvPr/>
          </p:nvSpPr>
          <p:spPr>
            <a:xfrm>
              <a:off x="30125" y="178278"/>
              <a:ext cx="13992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ごみ処理場</a:t>
              </a:r>
              <a:endParaRPr b="0" i="0" sz="1400" u="none" cap="none" strike="noStrike">
                <a:solidFill>
                  <a:srgbClr val="000000"/>
                </a:solidFill>
                <a:latin typeface="Noto Sans JP"/>
                <a:ea typeface="Noto Sans JP"/>
                <a:cs typeface="Noto Sans JP"/>
                <a:sym typeface="Noto Sans JP"/>
              </a:endParaRPr>
            </a:p>
          </p:txBody>
        </p:sp>
      </p:grpSp>
      <p:grpSp>
        <p:nvGrpSpPr>
          <p:cNvPr id="540" name="Google Shape;540;g3d0c0de8811_1_158"/>
          <p:cNvGrpSpPr/>
          <p:nvPr/>
        </p:nvGrpSpPr>
        <p:grpSpPr>
          <a:xfrm>
            <a:off x="4087107" y="5726415"/>
            <a:ext cx="764400" cy="400200"/>
            <a:chOff x="0" y="-19574"/>
            <a:chExt cx="764400" cy="400200"/>
          </a:xfrm>
        </p:grpSpPr>
        <p:sp>
          <p:nvSpPr>
            <p:cNvPr id="541" name="Google Shape;541;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2" name="Google Shape;542;g3d0c0de8811_1_158"/>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公園</a:t>
              </a:r>
              <a:endParaRPr b="0" i="0" sz="1400" u="none" cap="none" strike="noStrike">
                <a:solidFill>
                  <a:srgbClr val="000000"/>
                </a:solidFill>
                <a:latin typeface="Noto Sans JP"/>
                <a:ea typeface="Noto Sans JP"/>
                <a:cs typeface="Noto Sans JP"/>
                <a:sym typeface="Noto Sans JP"/>
              </a:endParaRPr>
            </a:p>
          </p:txBody>
        </p:sp>
      </p:grpSp>
      <p:grpSp>
        <p:nvGrpSpPr>
          <p:cNvPr id="543" name="Google Shape;543;g3d0c0de8811_1_158"/>
          <p:cNvGrpSpPr/>
          <p:nvPr/>
        </p:nvGrpSpPr>
        <p:grpSpPr>
          <a:xfrm>
            <a:off x="871264" y="2399993"/>
            <a:ext cx="1398900" cy="400200"/>
            <a:chOff x="-1" y="-19574"/>
            <a:chExt cx="1398900" cy="400200"/>
          </a:xfrm>
        </p:grpSpPr>
        <p:sp>
          <p:nvSpPr>
            <p:cNvPr id="544" name="Google Shape;544;g3d0c0de8811_1_158"/>
            <p:cNvSpPr/>
            <p:nvPr/>
          </p:nvSpPr>
          <p:spPr>
            <a:xfrm>
              <a:off x="-1" y="0"/>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5" name="Google Shape;545;g3d0c0de8811_1_158"/>
            <p:cNvSpPr txBox="1"/>
            <p:nvPr/>
          </p:nvSpPr>
          <p:spPr>
            <a:xfrm>
              <a:off x="61594" y="-19574"/>
              <a:ext cx="1275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市民病院</a:t>
              </a:r>
              <a:endParaRPr b="0" i="0" sz="1400" u="none" cap="none" strike="noStrike">
                <a:solidFill>
                  <a:srgbClr val="000000"/>
                </a:solidFill>
                <a:latin typeface="Noto Sans JP"/>
                <a:ea typeface="Noto Sans JP"/>
                <a:cs typeface="Noto Sans JP"/>
                <a:sym typeface="Noto Sans JP"/>
              </a:endParaRPr>
            </a:p>
          </p:txBody>
        </p:sp>
      </p:grpSp>
      <p:grpSp>
        <p:nvGrpSpPr>
          <p:cNvPr id="546" name="Google Shape;546;g3d0c0de8811_1_158"/>
          <p:cNvGrpSpPr/>
          <p:nvPr/>
        </p:nvGrpSpPr>
        <p:grpSpPr>
          <a:xfrm>
            <a:off x="4055894" y="2834654"/>
            <a:ext cx="983700" cy="400200"/>
            <a:chOff x="-1" y="-10023"/>
            <a:chExt cx="983700" cy="400200"/>
          </a:xfrm>
        </p:grpSpPr>
        <p:sp>
          <p:nvSpPr>
            <p:cNvPr id="547" name="Google Shape;547;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48" name="Google Shape;548;g3d0c0de8811_1_158"/>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小学校</a:t>
              </a:r>
              <a:endParaRPr b="0" i="0" sz="1400" u="none" cap="none" strike="noStrike">
                <a:solidFill>
                  <a:srgbClr val="000000"/>
                </a:solidFill>
                <a:latin typeface="Noto Sans JP"/>
                <a:ea typeface="Noto Sans JP"/>
                <a:cs typeface="Noto Sans JP"/>
                <a:sym typeface="Noto Sans JP"/>
              </a:endParaRPr>
            </a:p>
          </p:txBody>
        </p:sp>
      </p:grpSp>
      <p:grpSp>
        <p:nvGrpSpPr>
          <p:cNvPr id="549" name="Google Shape;549;g3d0c0de8811_1_158"/>
          <p:cNvGrpSpPr/>
          <p:nvPr/>
        </p:nvGrpSpPr>
        <p:grpSpPr>
          <a:xfrm>
            <a:off x="2595493" y="3957915"/>
            <a:ext cx="983700" cy="400200"/>
            <a:chOff x="-1" y="-10023"/>
            <a:chExt cx="983700" cy="400200"/>
          </a:xfrm>
        </p:grpSpPr>
        <p:sp>
          <p:nvSpPr>
            <p:cNvPr id="550" name="Google Shape;550;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1" name="Google Shape;551;g3d0c0de8811_1_158"/>
            <p:cNvSpPr txBox="1"/>
            <p:nvPr/>
          </p:nvSpPr>
          <p:spPr>
            <a:xfrm>
              <a:off x="61594" y="-10023"/>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信号機</a:t>
              </a:r>
              <a:endParaRPr b="0" i="0" sz="1400" u="none" cap="none" strike="noStrike">
                <a:solidFill>
                  <a:srgbClr val="000000"/>
                </a:solidFill>
                <a:latin typeface="Noto Sans JP"/>
                <a:ea typeface="Noto Sans JP"/>
                <a:cs typeface="Noto Sans JP"/>
                <a:sym typeface="Noto Sans JP"/>
              </a:endParaRPr>
            </a:p>
          </p:txBody>
        </p:sp>
      </p:grpSp>
      <p:grpSp>
        <p:nvGrpSpPr>
          <p:cNvPr id="552" name="Google Shape;552;g3d0c0de8811_1_158"/>
          <p:cNvGrpSpPr/>
          <p:nvPr/>
        </p:nvGrpSpPr>
        <p:grpSpPr>
          <a:xfrm>
            <a:off x="6485625" y="4499045"/>
            <a:ext cx="983700" cy="400200"/>
            <a:chOff x="-1" y="-19574"/>
            <a:chExt cx="983700" cy="400200"/>
          </a:xfrm>
        </p:grpSpPr>
        <p:sp>
          <p:nvSpPr>
            <p:cNvPr id="553" name="Google Shape;553;g3d0c0de8811_1_158"/>
            <p:cNvSpPr/>
            <p:nvPr/>
          </p:nvSpPr>
          <p:spPr>
            <a:xfrm>
              <a:off x="-1" y="0"/>
              <a:ext cx="9837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4" name="Google Shape;554;g3d0c0de8811_1_158"/>
            <p:cNvSpPr txBox="1"/>
            <p:nvPr/>
          </p:nvSpPr>
          <p:spPr>
            <a:xfrm>
              <a:off x="61594" y="-19574"/>
              <a:ext cx="860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市役所</a:t>
              </a:r>
              <a:endParaRPr b="0" i="0" sz="1400" u="none" cap="none" strike="noStrike">
                <a:solidFill>
                  <a:srgbClr val="000000"/>
                </a:solidFill>
                <a:latin typeface="Noto Sans JP"/>
                <a:ea typeface="Noto Sans JP"/>
                <a:cs typeface="Noto Sans JP"/>
                <a:sym typeface="Noto Sans JP"/>
              </a:endParaRPr>
            </a:p>
          </p:txBody>
        </p:sp>
      </p:grpSp>
      <p:grpSp>
        <p:nvGrpSpPr>
          <p:cNvPr id="555" name="Google Shape;555;g3d0c0de8811_1_158"/>
          <p:cNvGrpSpPr/>
          <p:nvPr/>
        </p:nvGrpSpPr>
        <p:grpSpPr>
          <a:xfrm>
            <a:off x="7581917" y="5713086"/>
            <a:ext cx="764400" cy="400200"/>
            <a:chOff x="0" y="-19574"/>
            <a:chExt cx="764400" cy="400200"/>
          </a:xfrm>
        </p:grpSpPr>
        <p:sp>
          <p:nvSpPr>
            <p:cNvPr id="556" name="Google Shape;556;g3d0c0de8811_1_158"/>
            <p:cNvSpPr/>
            <p:nvPr/>
          </p:nvSpPr>
          <p:spPr>
            <a:xfrm>
              <a:off x="0" y="0"/>
              <a:ext cx="7644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57" name="Google Shape;557;g3d0c0de8811_1_158"/>
            <p:cNvSpPr txBox="1"/>
            <p:nvPr/>
          </p:nvSpPr>
          <p:spPr>
            <a:xfrm>
              <a:off x="61595" y="-19574"/>
              <a:ext cx="6414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交番</a:t>
              </a:r>
              <a:endParaRPr b="0" i="0" sz="1400" u="none" cap="none" strike="noStrike">
                <a:solidFill>
                  <a:srgbClr val="000000"/>
                </a:solidFill>
                <a:latin typeface="Noto Sans JP"/>
                <a:ea typeface="Noto Sans JP"/>
                <a:cs typeface="Noto Sans JP"/>
                <a:sym typeface="Noto Sans JP"/>
              </a:endParaRPr>
            </a:p>
          </p:txBody>
        </p:sp>
      </p:grpSp>
      <p:grpSp>
        <p:nvGrpSpPr>
          <p:cNvPr id="558" name="Google Shape;558;g3d0c0de8811_1_158"/>
          <p:cNvGrpSpPr/>
          <p:nvPr/>
        </p:nvGrpSpPr>
        <p:grpSpPr>
          <a:xfrm>
            <a:off x="548931" y="5708137"/>
            <a:ext cx="1224000" cy="400200"/>
            <a:chOff x="-1" y="-10967"/>
            <a:chExt cx="1224000" cy="400200"/>
          </a:xfrm>
        </p:grpSpPr>
        <p:sp>
          <p:nvSpPr>
            <p:cNvPr id="559" name="Google Shape;559;g3d0c0de8811_1_158"/>
            <p:cNvSpPr/>
            <p:nvPr/>
          </p:nvSpPr>
          <p:spPr>
            <a:xfrm>
              <a:off x="-1" y="0"/>
              <a:ext cx="12240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60" name="Google Shape;560;g3d0c0de8811_1_158"/>
            <p:cNvSpPr txBox="1"/>
            <p:nvPr/>
          </p:nvSpPr>
          <p:spPr>
            <a:xfrm>
              <a:off x="19648" y="-10967"/>
              <a:ext cx="11625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コンビニ</a:t>
              </a:r>
              <a:endParaRPr b="0" i="0" sz="1400" u="none" cap="none" strike="noStrike">
                <a:solidFill>
                  <a:srgbClr val="000000"/>
                </a:solidFill>
                <a:latin typeface="Noto Sans JP"/>
                <a:ea typeface="Noto Sans JP"/>
                <a:cs typeface="Noto Sans JP"/>
                <a:sym typeface="Noto Sans JP"/>
              </a:endParaRPr>
            </a:p>
          </p:txBody>
        </p:sp>
      </p:grpSp>
      <p:grpSp>
        <p:nvGrpSpPr>
          <p:cNvPr id="561" name="Google Shape;561;g3d0c0de8811_1_158"/>
          <p:cNvGrpSpPr/>
          <p:nvPr/>
        </p:nvGrpSpPr>
        <p:grpSpPr>
          <a:xfrm>
            <a:off x="309925" y="3659180"/>
            <a:ext cx="1398937" cy="400200"/>
            <a:chOff x="-37" y="167768"/>
            <a:chExt cx="1398937" cy="400200"/>
          </a:xfrm>
        </p:grpSpPr>
        <p:sp>
          <p:nvSpPr>
            <p:cNvPr id="562" name="Google Shape;562;g3d0c0de8811_1_158"/>
            <p:cNvSpPr/>
            <p:nvPr/>
          </p:nvSpPr>
          <p:spPr>
            <a:xfrm>
              <a:off x="0" y="181419"/>
              <a:ext cx="1398900" cy="363600"/>
            </a:xfrm>
            <a:prstGeom prst="rect">
              <a:avLst/>
            </a:prstGeom>
            <a:solidFill>
              <a:srgbClr val="FFFFFF"/>
            </a:solidFill>
            <a:ln cap="flat" cmpd="sng" w="31750">
              <a:solidFill>
                <a:srgbClr val="D12525"/>
              </a:solidFill>
              <a:prstDash val="solid"/>
              <a:miter lim="800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563" name="Google Shape;563;g3d0c0de8811_1_158"/>
            <p:cNvSpPr txBox="1"/>
            <p:nvPr/>
          </p:nvSpPr>
          <p:spPr>
            <a:xfrm>
              <a:off x="-37" y="167768"/>
              <a:ext cx="1398900" cy="400200"/>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ja-JP" sz="2000" u="none" cap="none" strike="noStrike">
                  <a:solidFill>
                    <a:srgbClr val="000000"/>
                  </a:solidFill>
                  <a:latin typeface="Noto Sans JP"/>
                  <a:ea typeface="Noto Sans JP"/>
                  <a:cs typeface="Noto Sans JP"/>
                  <a:sym typeface="Noto Sans JP"/>
                </a:rPr>
                <a:t>レストラン</a:t>
              </a:r>
              <a:endParaRPr b="0" i="0" sz="1400" u="none" cap="none" strike="noStrike">
                <a:solidFill>
                  <a:srgbClr val="000000"/>
                </a:solidFill>
                <a:latin typeface="Noto Sans JP"/>
                <a:ea typeface="Noto Sans JP"/>
                <a:cs typeface="Noto Sans JP"/>
                <a:sym typeface="Noto Sans JP"/>
              </a:endParaRPr>
            </a:p>
          </p:txBody>
        </p:sp>
      </p:grpSp>
      <p:sp>
        <p:nvSpPr>
          <p:cNvPr id="564" name="Google Shape;564;g3d0c0de8811_1_158"/>
          <p:cNvSpPr txBox="1"/>
          <p:nvPr/>
        </p:nvSpPr>
        <p:spPr>
          <a:xfrm>
            <a:off x="7517287" y="780354"/>
            <a:ext cx="408900" cy="215400"/>
          </a:xfrm>
          <a:prstGeom prst="rect">
            <a:avLst/>
          </a:prstGeom>
          <a:noFill/>
          <a:ln>
            <a:noFill/>
          </a:ln>
        </p:spPr>
        <p:txBody>
          <a:bodyPr anchorCtr="0" anchor="t" bIns="45700" lIns="45700" spcFirstLastPara="1" rIns="45700" wrap="square" tIns="45700">
            <a:spAutoFit/>
          </a:bodyPr>
          <a:lstStyle/>
          <a:p>
            <a:pPr indent="0" lvl="0" marL="0" marR="0" rtl="0" algn="l">
              <a:lnSpc>
                <a:spcPct val="100000"/>
              </a:lnSpc>
              <a:spcBef>
                <a:spcPts val="0"/>
              </a:spcBef>
              <a:spcAft>
                <a:spcPts val="0"/>
              </a:spcAft>
              <a:buClr>
                <a:srgbClr val="F25044"/>
              </a:buClr>
              <a:buSzPts val="800"/>
              <a:buFont typeface="Arial"/>
              <a:buNone/>
            </a:pPr>
            <a:r>
              <a:rPr b="1" i="0" lang="ja-JP" sz="800" u="none" cap="none" strike="noStrike">
                <a:solidFill>
                  <a:schemeClr val="dk1"/>
                </a:solidFill>
                <a:latin typeface="Noto Sans JP"/>
                <a:ea typeface="Noto Sans JP"/>
                <a:cs typeface="Noto Sans JP"/>
                <a:sym typeface="Noto Sans JP"/>
              </a:rPr>
              <a:t>しせつ</a:t>
            </a:r>
            <a:endParaRPr b="1" i="0" sz="1400" u="none" cap="none" strike="noStrike">
              <a:solidFill>
                <a:schemeClr val="dk1"/>
              </a:solidFill>
              <a:latin typeface="Noto Sans JP"/>
              <a:ea typeface="Noto Sans JP"/>
              <a:cs typeface="Noto Sans JP"/>
              <a:sym typeface="Noto Sans JP"/>
            </a:endParaRPr>
          </a:p>
        </p:txBody>
      </p:sp>
      <p:sp>
        <p:nvSpPr>
          <p:cNvPr id="565" name="Google Shape;565;g3d0c0de8811_1_158"/>
          <p:cNvSpPr/>
          <p:nvPr/>
        </p:nvSpPr>
        <p:spPr>
          <a:xfrm rot="-2700000">
            <a:off x="2633046" y="2119570"/>
            <a:ext cx="3740736" cy="3740736"/>
          </a:xfrm>
          <a:prstGeom prst="plus">
            <a:avLst>
              <a:gd fmla="val 45473" name="adj"/>
            </a:avLst>
          </a:prstGeom>
          <a:solidFill>
            <a:srgbClr val="FF0000"/>
          </a:solidFill>
          <a:ln cap="flat" cmpd="sng" w="19050">
            <a:solidFill>
              <a:srgbClr val="092937"/>
            </a:solidFill>
            <a:prstDash val="solid"/>
            <a:miter lim="8000"/>
            <a:headEnd len="sm" w="sm" type="none"/>
            <a:tailEnd len="sm" w="sm" type="none"/>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Arial"/>
              <a:buNone/>
            </a:pPr>
            <a:r>
              <a:t/>
            </a:r>
            <a:endParaRPr b="0" i="0" sz="1800" u="none" cap="none" strike="noStrike">
              <a:solidFill>
                <a:srgbClr val="FFFFFF"/>
              </a:solidFill>
              <a:latin typeface="Arial"/>
              <a:ea typeface="Arial"/>
              <a:cs typeface="Arial"/>
              <a:sym typeface="Arial"/>
            </a:endParaRPr>
          </a:p>
        </p:txBody>
      </p:sp>
      <p:grpSp>
        <p:nvGrpSpPr>
          <p:cNvPr id="566" name="Google Shape;566;g3d0c0de8811_1_158"/>
          <p:cNvGrpSpPr/>
          <p:nvPr/>
        </p:nvGrpSpPr>
        <p:grpSpPr>
          <a:xfrm>
            <a:off x="3999985" y="6253072"/>
            <a:ext cx="938865" cy="474300"/>
            <a:chOff x="3999985" y="6253072"/>
            <a:chExt cx="938865" cy="474300"/>
          </a:xfrm>
        </p:grpSpPr>
        <p:sp>
          <p:nvSpPr>
            <p:cNvPr id="567" name="Google Shape;567;g3d0c0de8811_1_158"/>
            <p:cNvSpPr/>
            <p:nvPr/>
          </p:nvSpPr>
          <p:spPr>
            <a:xfrm>
              <a:off x="4327150" y="6253072"/>
              <a:ext cx="611700" cy="474300"/>
            </a:xfrm>
            <a:prstGeom prst="rect">
              <a:avLst/>
            </a:prstGeom>
            <a:no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ja-JP" sz="1800" u="none" cap="none" strike="noStrike">
                  <a:solidFill>
                    <a:srgbClr val="000000"/>
                  </a:solidFill>
                  <a:latin typeface="Noto Sans JP"/>
                  <a:ea typeface="Noto Sans JP"/>
                  <a:cs typeface="Noto Sans JP"/>
                  <a:sym typeface="Noto Sans JP"/>
                </a:rPr>
                <a:t>戻る</a:t>
              </a:r>
              <a:endParaRPr b="1" i="0" sz="1400" u="none" cap="none" strike="noStrike">
                <a:solidFill>
                  <a:srgbClr val="000000"/>
                </a:solidFill>
                <a:latin typeface="Noto Sans JP"/>
                <a:ea typeface="Noto Sans JP"/>
                <a:cs typeface="Noto Sans JP"/>
                <a:sym typeface="Noto Sans JP"/>
              </a:endParaRPr>
            </a:p>
          </p:txBody>
        </p:sp>
        <p:sp>
          <p:nvSpPr>
            <p:cNvPr id="568" name="Google Shape;568;g3d0c0de8811_1_158"/>
            <p:cNvSpPr/>
            <p:nvPr/>
          </p:nvSpPr>
          <p:spPr>
            <a:xfrm>
              <a:off x="3999985" y="6341750"/>
              <a:ext cx="284040" cy="284040"/>
            </a:xfrm>
            <a:custGeom>
              <a:rect b="b" l="l" r="r" t="t"/>
              <a:pathLst>
                <a:path extrusionOk="0" h="21600" w="21600">
                  <a:moveTo>
                    <a:pt x="10800" y="0"/>
                  </a:moveTo>
                  <a:cubicBezTo>
                    <a:pt x="4835" y="0"/>
                    <a:pt x="0" y="4835"/>
                    <a:pt x="0" y="10800"/>
                  </a:cubicBezTo>
                  <a:cubicBezTo>
                    <a:pt x="0" y="16765"/>
                    <a:pt x="4835" y="21600"/>
                    <a:pt x="10800" y="21600"/>
                  </a:cubicBezTo>
                  <a:cubicBezTo>
                    <a:pt x="16765" y="21600"/>
                    <a:pt x="21600" y="16765"/>
                    <a:pt x="21600" y="10800"/>
                  </a:cubicBezTo>
                  <a:cubicBezTo>
                    <a:pt x="21600" y="4835"/>
                    <a:pt x="16765" y="0"/>
                    <a:pt x="10800" y="0"/>
                  </a:cubicBezTo>
                  <a:close/>
                  <a:moveTo>
                    <a:pt x="9011" y="1834"/>
                  </a:moveTo>
                  <a:cubicBezTo>
                    <a:pt x="9030" y="1826"/>
                    <a:pt x="9051" y="1828"/>
                    <a:pt x="9069" y="1844"/>
                  </a:cubicBezTo>
                  <a:lnTo>
                    <a:pt x="12550" y="5137"/>
                  </a:lnTo>
                  <a:cubicBezTo>
                    <a:pt x="12569" y="5155"/>
                    <a:pt x="12579" y="5180"/>
                    <a:pt x="12579" y="5204"/>
                  </a:cubicBezTo>
                  <a:cubicBezTo>
                    <a:pt x="12579" y="5229"/>
                    <a:pt x="12569" y="5253"/>
                    <a:pt x="12550" y="5272"/>
                  </a:cubicBezTo>
                  <a:lnTo>
                    <a:pt x="9070" y="8561"/>
                  </a:lnTo>
                  <a:cubicBezTo>
                    <a:pt x="9053" y="8577"/>
                    <a:pt x="9030" y="8579"/>
                    <a:pt x="9011" y="8571"/>
                  </a:cubicBezTo>
                  <a:cubicBezTo>
                    <a:pt x="8992" y="8564"/>
                    <a:pt x="8978" y="8546"/>
                    <a:pt x="8978" y="8522"/>
                  </a:cubicBezTo>
                  <a:lnTo>
                    <a:pt x="8978" y="6473"/>
                  </a:lnTo>
                  <a:cubicBezTo>
                    <a:pt x="7290" y="7184"/>
                    <a:pt x="6105" y="8854"/>
                    <a:pt x="6105" y="10800"/>
                  </a:cubicBezTo>
                  <a:cubicBezTo>
                    <a:pt x="6105" y="13415"/>
                    <a:pt x="8242" y="15531"/>
                    <a:pt x="10866" y="15495"/>
                  </a:cubicBezTo>
                  <a:cubicBezTo>
                    <a:pt x="13400" y="15460"/>
                    <a:pt x="15465" y="13387"/>
                    <a:pt x="15493" y="10852"/>
                  </a:cubicBezTo>
                  <a:cubicBezTo>
                    <a:pt x="15509" y="9402"/>
                    <a:pt x="14866" y="8101"/>
                    <a:pt x="13846" y="7229"/>
                  </a:cubicBezTo>
                  <a:cubicBezTo>
                    <a:pt x="13804" y="7193"/>
                    <a:pt x="13802" y="7129"/>
                    <a:pt x="13843" y="7091"/>
                  </a:cubicBezTo>
                  <a:lnTo>
                    <a:pt x="15405" y="5614"/>
                  </a:lnTo>
                  <a:cubicBezTo>
                    <a:pt x="15440" y="5581"/>
                    <a:pt x="15496" y="5580"/>
                    <a:pt x="15532" y="5613"/>
                  </a:cubicBezTo>
                  <a:cubicBezTo>
                    <a:pt x="16938" y="6897"/>
                    <a:pt x="17822" y="8745"/>
                    <a:pt x="17822" y="10800"/>
                  </a:cubicBezTo>
                  <a:cubicBezTo>
                    <a:pt x="17822" y="14696"/>
                    <a:pt x="14651" y="17849"/>
                    <a:pt x="10749" y="17822"/>
                  </a:cubicBezTo>
                  <a:cubicBezTo>
                    <a:pt x="6923" y="17795"/>
                    <a:pt x="3800" y="14669"/>
                    <a:pt x="3778" y="10842"/>
                  </a:cubicBezTo>
                  <a:cubicBezTo>
                    <a:pt x="3759" y="7576"/>
                    <a:pt x="5970" y="4822"/>
                    <a:pt x="8978" y="4016"/>
                  </a:cubicBezTo>
                  <a:lnTo>
                    <a:pt x="8978" y="1883"/>
                  </a:lnTo>
                  <a:cubicBezTo>
                    <a:pt x="8978" y="1859"/>
                    <a:pt x="8993" y="1842"/>
                    <a:pt x="9011" y="1834"/>
                  </a:cubicBezTo>
                  <a:close/>
                </a:path>
              </a:pathLst>
            </a:custGeom>
            <a:solidFill>
              <a:srgbClr val="00549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Helvetica Neue"/>
                <a:buNone/>
              </a:pPr>
              <a:r>
                <a:t/>
              </a:r>
              <a:endParaRPr b="0" i="0" sz="1200" u="none" cap="none" strike="noStrike">
                <a:solidFill>
                  <a:srgbClr val="000000"/>
                </a:solidFill>
                <a:latin typeface="Helvetica Neue"/>
                <a:ea typeface="Helvetica Neue"/>
                <a:cs typeface="Helvetica Neue"/>
                <a:sym typeface="Helvetica Neue"/>
              </a:endParaRPr>
            </a:p>
          </p:txBody>
        </p:sp>
      </p:grpSp>
      <p:sp>
        <p:nvSpPr>
          <p:cNvPr id="569" name="Google Shape;569;g3d0c0de8811_1_158"/>
          <p:cNvSpPr/>
          <p:nvPr/>
        </p:nvSpPr>
        <p:spPr>
          <a:xfrm>
            <a:off x="2770400" y="6727399"/>
            <a:ext cx="2743200" cy="15300"/>
          </a:xfrm>
          <a:prstGeom prst="roundRect">
            <a:avLst>
              <a:gd fmla="val 0" name="adj"/>
            </a:avLst>
          </a:prstGeom>
          <a:solidFill>
            <a:srgbClr val="000000">
              <a:alpha val="0"/>
            </a:srgbClr>
          </a:solidFill>
          <a:ln>
            <a:noFill/>
          </a:ln>
        </p:spPr>
        <p:txBody>
          <a:bodyPr anchorCtr="0" anchor="t" bIns="50800" lIns="50800" spcFirstLastPara="1" rIns="50800" wrap="square" tIns="508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g3d0c0de8811_1_158">
            <a:hlinkClick action="ppaction://hlinksldjump" r:id="rId4"/>
          </p:cNvPr>
          <p:cNvSpPr/>
          <p:nvPr/>
        </p:nvSpPr>
        <p:spPr>
          <a:xfrm>
            <a:off x="3819250" y="6270775"/>
            <a:ext cx="1300200" cy="4743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Tree>
  </p:cSld>
  <p:clrMapOvr>
    <a:masterClrMapping/>
  </p:clrMapOvr>
  <mc:AlternateContent>
    <mc:Choice Requires="p14">
      <p:transition spd="slow" p14:dur="1000">
        <p:fade/>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Office テーマ">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2024-03-27T07:25:40Z</dcterms:created>
  <dc:creator>Yoshimura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0x010100822BB18DD0CE774DB4381774B6E8548A</vt:lpwstr>
  </property>
</Properties>
</file>