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735750" cy="9866300"/>
  <p:embeddedFontLst>
    <p:embeddedFont>
      <p:font typeface="Helvetica Neue"/>
      <p:regular r:id="rId24"/>
      <p:bold r:id="rId25"/>
      <p:italic r:id="rId26"/>
      <p:boldItalic r:id="rId27"/>
    </p:embeddedFont>
    <p:embeddedFont>
      <p:font typeface="Noto Sans JP"/>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38gm4LTpjZLD4zNcrwHg+pVJd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NotoSansJP-regular.fnt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otoSansJP-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d0c0de8811_1_204: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3" name="Google Shape;573;g3d0c0de8811_1_204: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1" name="Google Shape;631;p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
        <p:nvSpPr>
          <p:cNvPr id="715" name="Google Shape;715;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1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1" name="Google Shape;791;p1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3" name="Google Shape;823;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3d7c66ac4b6_0_0:notes"/>
          <p:cNvSpPr txBox="1"/>
          <p:nvPr>
            <p:ph idx="1" type="body"/>
          </p:nvPr>
        </p:nvSpPr>
        <p:spPr>
          <a:xfrm>
            <a:off x="673577" y="4748163"/>
            <a:ext cx="5388600" cy="388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g3d7c66ac4b6_0_0: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0" name="Google Shape;870;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
        <p:nvSpPr>
          <p:cNvPr id="896" name="Google Shape;896;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
        <p:nvSpPr>
          <p:cNvPr id="137" name="Google Shape;137;p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d0c0de8811_1_1: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3d0c0de8811_1_1: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d0c0de8811_1_52: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3d0c0de8811_1_52: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d0c0de8811_1_111: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3d0c0de8811_1_111: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d0c0de8811_1_158: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g3d0c0de8811_1_158: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86" name="Shape 86"/>
        <p:cNvGrpSpPr/>
        <p:nvPr/>
      </p:nvGrpSpPr>
      <p:grpSpPr>
        <a:xfrm>
          <a:off x="0" y="0"/>
          <a:ext cx="0" cy="0"/>
          <a:chOff x="0" y="0"/>
          <a:chExt cx="0" cy="0"/>
        </a:xfrm>
      </p:grpSpPr>
      <p:sp>
        <p:nvSpPr>
          <p:cNvPr id="87" name="Google Shape;87;p25"/>
          <p:cNvSpPr/>
          <p:nvPr/>
        </p:nvSpPr>
        <p:spPr>
          <a:xfrm>
            <a:off x="0" y="6489828"/>
            <a:ext cx="9144000" cy="26161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88" name="Google Shape;88;p25"/>
          <p:cNvSpPr/>
          <p:nvPr/>
        </p:nvSpPr>
        <p:spPr>
          <a:xfrm>
            <a:off x="0" y="2564"/>
            <a:ext cx="9144000" cy="78630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89" name="Google Shape;89;p25"/>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90" name="Google Shape;90;p25"/>
          <p:cNvSpPr/>
          <p:nvPr/>
        </p:nvSpPr>
        <p:spPr>
          <a:xfrm>
            <a:off x="0" y="6743093"/>
            <a:ext cx="9144000" cy="114907"/>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25"/>
          <p:cNvSpPr/>
          <p:nvPr/>
        </p:nvSpPr>
        <p:spPr>
          <a:xfrm>
            <a:off x="8532440" y="6488990"/>
            <a:ext cx="611560" cy="254103"/>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 name="Google Shape;92;p2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93" name="Google Shape;93;p25"/>
          <p:cNvGrpSpPr/>
          <p:nvPr/>
        </p:nvGrpSpPr>
        <p:grpSpPr>
          <a:xfrm>
            <a:off x="-40564" y="6007185"/>
            <a:ext cx="950844" cy="850815"/>
            <a:chOff x="-40566" y="5996310"/>
            <a:chExt cx="950844" cy="850815"/>
          </a:xfrm>
        </p:grpSpPr>
        <p:sp>
          <p:nvSpPr>
            <p:cNvPr id="94" name="Google Shape;94;p2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2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25"/>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F54F05"/>
                  </a:solidFill>
                  <a:latin typeface="Noto Sans JP"/>
                  <a:ea typeface="Noto Sans JP"/>
                  <a:cs typeface="Noto Sans JP"/>
                  <a:sym typeface="Noto Sans JP"/>
                </a:rPr>
                <a:t>もっと</a:t>
              </a:r>
              <a:endParaRPr b="1" i="0" sz="1500" u="none" cap="none" strike="noStrike">
                <a:solidFill>
                  <a:srgbClr val="F54F05"/>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F54F05"/>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97" name="Shape 97"/>
        <p:cNvGrpSpPr/>
        <p:nvPr/>
      </p:nvGrpSpPr>
      <p:grpSpPr>
        <a:xfrm>
          <a:off x="0" y="0"/>
          <a:ext cx="0" cy="0"/>
          <a:chOff x="0" y="0"/>
          <a:chExt cx="0" cy="0"/>
        </a:xfrm>
      </p:grpSpPr>
      <p:sp>
        <p:nvSpPr>
          <p:cNvPr id="98" name="Google Shape;98;p26"/>
          <p:cNvSpPr/>
          <p:nvPr/>
        </p:nvSpPr>
        <p:spPr>
          <a:xfrm>
            <a:off x="0" y="6489828"/>
            <a:ext cx="9144000" cy="26161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99" name="Google Shape;99;p26"/>
          <p:cNvSpPr/>
          <p:nvPr/>
        </p:nvSpPr>
        <p:spPr>
          <a:xfrm>
            <a:off x="0" y="2564"/>
            <a:ext cx="9144000" cy="786303"/>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0" name="Google Shape;100;p26"/>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01" name="Google Shape;101;p26"/>
          <p:cNvSpPr/>
          <p:nvPr/>
        </p:nvSpPr>
        <p:spPr>
          <a:xfrm>
            <a:off x="0" y="6743093"/>
            <a:ext cx="9144000" cy="114907"/>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26"/>
          <p:cNvSpPr/>
          <p:nvPr/>
        </p:nvSpPr>
        <p:spPr>
          <a:xfrm>
            <a:off x="8532440" y="6488990"/>
            <a:ext cx="611560" cy="254103"/>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04" name="Google Shape;104;p26"/>
          <p:cNvSpPr/>
          <p:nvPr/>
        </p:nvSpPr>
        <p:spPr>
          <a:xfrm>
            <a:off x="2041126" y="103328"/>
            <a:ext cx="6131274" cy="584775"/>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5" name="Google Shape;105;p26"/>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検索</a:t>
            </a:r>
            <a:endParaRPr b="1" i="0" sz="1400" u="none" cap="none" strike="noStrike">
              <a:solidFill>
                <a:srgbClr val="000000"/>
              </a:solidFill>
              <a:latin typeface="Arial"/>
              <a:ea typeface="Arial"/>
              <a:cs typeface="Arial"/>
              <a:sym typeface="Arial"/>
            </a:endParaRPr>
          </a:p>
        </p:txBody>
      </p:sp>
      <p:grpSp>
        <p:nvGrpSpPr>
          <p:cNvPr id="106" name="Google Shape;106;p26"/>
          <p:cNvGrpSpPr/>
          <p:nvPr/>
        </p:nvGrpSpPr>
        <p:grpSpPr>
          <a:xfrm>
            <a:off x="-40564" y="6007185"/>
            <a:ext cx="950844" cy="850815"/>
            <a:chOff x="-40566" y="5996310"/>
            <a:chExt cx="950844" cy="850815"/>
          </a:xfrm>
        </p:grpSpPr>
        <p:sp>
          <p:nvSpPr>
            <p:cNvPr id="107" name="Google Shape;107;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26"/>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544EC6"/>
                  </a:solidFill>
                  <a:latin typeface="Noto Sans JP"/>
                  <a:ea typeface="Noto Sans JP"/>
                  <a:cs typeface="Noto Sans JP"/>
                  <a:sym typeface="Noto Sans JP"/>
                </a:rPr>
                <a:t>もっと</a:t>
              </a:r>
              <a:endParaRPr b="1" i="0" sz="1500" u="none" cap="none" strike="noStrike">
                <a:solidFill>
                  <a:srgbClr val="544EC6"/>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544EC6"/>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10" name="Shape 1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111" name="Shape 111"/>
        <p:cNvGrpSpPr/>
        <p:nvPr/>
      </p:nvGrpSpPr>
      <p:grpSpPr>
        <a:xfrm>
          <a:off x="0" y="0"/>
          <a:ext cx="0" cy="0"/>
          <a:chOff x="0" y="0"/>
          <a:chExt cx="0" cy="0"/>
        </a:xfrm>
      </p:grpSpPr>
      <p:sp>
        <p:nvSpPr>
          <p:cNvPr id="112" name="Google Shape;112;p28"/>
          <p:cNvSpPr/>
          <p:nvPr/>
        </p:nvSpPr>
        <p:spPr>
          <a:xfrm>
            <a:off x="0" y="6318585"/>
            <a:ext cx="9144000" cy="432853"/>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113" name="Google Shape;113;p28"/>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14" name="Google Shape;114;p2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15" name="Google Shape;115;p28"/>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 name="Google Shape;116;p28"/>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2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1" name="Shape 11"/>
        <p:cNvGrpSpPr/>
        <p:nvPr/>
      </p:nvGrpSpPr>
      <p:grpSpPr>
        <a:xfrm>
          <a:off x="0" y="0"/>
          <a:ext cx="0" cy="0"/>
          <a:chOff x="0" y="0"/>
          <a:chExt cx="0" cy="0"/>
        </a:xfrm>
      </p:grpSpPr>
      <p:sp>
        <p:nvSpPr>
          <p:cNvPr id="12" name="Google Shape;12;p18"/>
          <p:cNvSpPr/>
          <p:nvPr/>
        </p:nvSpPr>
        <p:spPr>
          <a:xfrm>
            <a:off x="201069" y="4978405"/>
            <a:ext cx="8785226" cy="1474931"/>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sp>
        <p:nvSpPr>
          <p:cNvPr id="13" name="Google Shape;13;p18"/>
          <p:cNvSpPr/>
          <p:nvPr/>
        </p:nvSpPr>
        <p:spPr>
          <a:xfrm>
            <a:off x="201070" y="2915520"/>
            <a:ext cx="4658812" cy="461257"/>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sp>
        <p:nvSpPr>
          <p:cNvPr id="14" name="Google Shape;14;p18"/>
          <p:cNvSpPr/>
          <p:nvPr/>
        </p:nvSpPr>
        <p:spPr>
          <a:xfrm>
            <a:off x="0" y="2564"/>
            <a:ext cx="9144000" cy="786303"/>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 name="Google Shape;15;p1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6" name="Google Shape;16;p18"/>
          <p:cNvSpPr/>
          <p:nvPr/>
        </p:nvSpPr>
        <p:spPr>
          <a:xfrm>
            <a:off x="0" y="6743093"/>
            <a:ext cx="9144000" cy="114907"/>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8"/>
          <p:cNvSpPr/>
          <p:nvPr/>
        </p:nvSpPr>
        <p:spPr>
          <a:xfrm>
            <a:off x="8532440" y="6488990"/>
            <a:ext cx="611560" cy="254103"/>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18"/>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18"/>
          <p:cNvSpPr txBox="1"/>
          <p:nvPr/>
        </p:nvSpPr>
        <p:spPr>
          <a:xfrm>
            <a:off x="160379" y="960972"/>
            <a:ext cx="366959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416AED"/>
                </a:solidFill>
                <a:latin typeface="Noto Sans JP"/>
                <a:ea typeface="Noto Sans JP"/>
                <a:cs typeface="Noto Sans JP"/>
                <a:sym typeface="Noto Sans JP"/>
              </a:rPr>
              <a:t>1. </a:t>
            </a:r>
            <a:r>
              <a:rPr b="0" i="0" lang="ja-JP" sz="1800" u="none" cap="none" strike="noStrike">
                <a:solidFill>
                  <a:schemeClr val="dk1"/>
                </a:solidFill>
                <a:latin typeface="Noto Sans JP"/>
                <a:ea typeface="Noto Sans JP"/>
                <a:cs typeface="Noto Sans JP"/>
                <a:sym typeface="Noto Sans JP"/>
              </a:rPr>
              <a:t>知っている税金を書いてみよう</a:t>
            </a:r>
            <a:endParaRPr b="0" i="0" sz="1800" u="none" cap="none" strike="noStrike">
              <a:solidFill>
                <a:schemeClr val="dk1"/>
              </a:solidFill>
              <a:latin typeface="Noto Sans JP"/>
              <a:ea typeface="Noto Sans JP"/>
              <a:cs typeface="Noto Sans JP"/>
              <a:sym typeface="Noto Sans JP"/>
            </a:endParaRPr>
          </a:p>
        </p:txBody>
      </p:sp>
      <p:sp>
        <p:nvSpPr>
          <p:cNvPr id="21" name="Google Shape;21;p18"/>
          <p:cNvSpPr/>
          <p:nvPr/>
        </p:nvSpPr>
        <p:spPr>
          <a:xfrm>
            <a:off x="201069" y="1402016"/>
            <a:ext cx="8785226"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sp>
        <p:nvSpPr>
          <p:cNvPr id="22" name="Google Shape;22;p18"/>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18"/>
          <p:cNvSpPr txBox="1"/>
          <p:nvPr/>
        </p:nvSpPr>
        <p:spPr>
          <a:xfrm>
            <a:off x="160379" y="2474476"/>
            <a:ext cx="7075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416AED"/>
                </a:solidFill>
                <a:latin typeface="Noto Sans JP"/>
                <a:ea typeface="Noto Sans JP"/>
                <a:cs typeface="Noto Sans JP"/>
                <a:sym typeface="Noto Sans JP"/>
              </a:rPr>
              <a:t>2. </a:t>
            </a:r>
            <a:r>
              <a:rPr b="0" i="0" lang="ja-JP" sz="1800" u="none" cap="none" strike="noStrike">
                <a:solidFill>
                  <a:schemeClr val="dk1"/>
                </a:solidFill>
                <a:latin typeface="Noto Sans JP"/>
                <a:ea typeface="Noto Sans JP"/>
                <a:cs typeface="Noto Sans JP"/>
                <a:sym typeface="Noto Sans JP"/>
              </a:rPr>
              <a:t>税金の種類は何種類あるでしょう？</a:t>
            </a:r>
            <a:endParaRPr b="0" i="0" sz="1800" u="none" cap="none" strike="noStrike">
              <a:solidFill>
                <a:schemeClr val="dk1"/>
              </a:solidFill>
              <a:latin typeface="Noto Sans JP"/>
              <a:ea typeface="Noto Sans JP"/>
              <a:cs typeface="Noto Sans JP"/>
              <a:sym typeface="Noto Sans JP"/>
            </a:endParaRPr>
          </a:p>
        </p:txBody>
      </p:sp>
      <p:sp>
        <p:nvSpPr>
          <p:cNvPr id="24" name="Google Shape;24;p18"/>
          <p:cNvSpPr txBox="1"/>
          <p:nvPr/>
        </p:nvSpPr>
        <p:spPr>
          <a:xfrm>
            <a:off x="4290494" y="2984566"/>
            <a:ext cx="569387"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Arial"/>
                <a:ea typeface="Arial"/>
                <a:cs typeface="Arial"/>
                <a:sym typeface="Arial"/>
              </a:rPr>
              <a:t>種類</a:t>
            </a:r>
            <a:endParaRPr b="1" i="0" sz="1400" u="none" cap="none" strike="noStrike">
              <a:solidFill>
                <a:srgbClr val="000000"/>
              </a:solidFill>
              <a:latin typeface="Arial"/>
              <a:ea typeface="Arial"/>
              <a:cs typeface="Arial"/>
              <a:sym typeface="Arial"/>
            </a:endParaRPr>
          </a:p>
        </p:txBody>
      </p:sp>
      <p:sp>
        <p:nvSpPr>
          <p:cNvPr id="25" name="Google Shape;25;p18"/>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18"/>
          <p:cNvSpPr txBox="1"/>
          <p:nvPr/>
        </p:nvSpPr>
        <p:spPr>
          <a:xfrm>
            <a:off x="105589" y="3559562"/>
            <a:ext cx="852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416AED"/>
                </a:solidFill>
                <a:latin typeface="Noto Sans JP"/>
                <a:ea typeface="Noto Sans JP"/>
                <a:cs typeface="Noto Sans JP"/>
                <a:sym typeface="Noto Sans JP"/>
              </a:rPr>
              <a:t>3. </a:t>
            </a:r>
            <a:r>
              <a:rPr b="0" i="0" lang="ja-JP" sz="1800" u="none" cap="none" strike="noStrike">
                <a:solidFill>
                  <a:schemeClr val="dk1"/>
                </a:solidFill>
                <a:latin typeface="Noto Sans JP"/>
                <a:ea typeface="Noto Sans JP"/>
                <a:cs typeface="Noto Sans JP"/>
                <a:sym typeface="Noto Sans JP"/>
              </a:rPr>
              <a:t>税金は必要だと思いますか？必要ないと思いますか？その理由も考えてみよう</a:t>
            </a:r>
            <a:endParaRPr b="0" i="0" sz="1800" u="none" cap="none" strike="noStrike">
              <a:solidFill>
                <a:schemeClr val="dk1"/>
              </a:solidFill>
              <a:latin typeface="Noto Sans JP"/>
              <a:ea typeface="Noto Sans JP"/>
              <a:cs typeface="Noto Sans JP"/>
              <a:sym typeface="Noto Sans JP"/>
            </a:endParaRPr>
          </a:p>
        </p:txBody>
      </p:sp>
      <p:sp>
        <p:nvSpPr>
          <p:cNvPr id="27" name="Google Shape;27;p18"/>
          <p:cNvSpPr/>
          <p:nvPr/>
        </p:nvSpPr>
        <p:spPr>
          <a:xfrm>
            <a:off x="209193" y="4340964"/>
            <a:ext cx="2346583" cy="456188"/>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grpSp>
        <p:nvGrpSpPr>
          <p:cNvPr id="28" name="Google Shape;28;p18"/>
          <p:cNvGrpSpPr/>
          <p:nvPr/>
        </p:nvGrpSpPr>
        <p:grpSpPr>
          <a:xfrm>
            <a:off x="386175" y="4401979"/>
            <a:ext cx="2034942" cy="323165"/>
            <a:chOff x="386175" y="4203694"/>
            <a:chExt cx="2034942" cy="323165"/>
          </a:xfrm>
        </p:grpSpPr>
        <p:sp>
          <p:nvSpPr>
            <p:cNvPr id="29" name="Google Shape;29;p18"/>
            <p:cNvSpPr txBox="1"/>
            <p:nvPr/>
          </p:nvSpPr>
          <p:spPr>
            <a:xfrm>
              <a:off x="386175" y="4203694"/>
              <a:ext cx="761747"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Noto Sans JP"/>
                  <a:ea typeface="Noto Sans JP"/>
                  <a:cs typeface="Noto Sans JP"/>
                  <a:sym typeface="Noto Sans JP"/>
                </a:rPr>
                <a:t>必要だ</a:t>
              </a:r>
              <a:endParaRPr b="1" i="0" sz="1400" u="none" cap="none" strike="noStrike">
                <a:solidFill>
                  <a:srgbClr val="000000"/>
                </a:solidFill>
                <a:latin typeface="Noto Sans JP"/>
                <a:ea typeface="Noto Sans JP"/>
                <a:cs typeface="Noto Sans JP"/>
                <a:sym typeface="Noto Sans JP"/>
              </a:endParaRPr>
            </a:p>
          </p:txBody>
        </p:sp>
        <p:sp>
          <p:nvSpPr>
            <p:cNvPr id="30" name="Google Shape;30;p18"/>
            <p:cNvSpPr txBox="1"/>
            <p:nvPr/>
          </p:nvSpPr>
          <p:spPr>
            <a:xfrm>
              <a:off x="1467010" y="4203694"/>
              <a:ext cx="954107"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Noto Sans JP"/>
                  <a:ea typeface="Noto Sans JP"/>
                  <a:cs typeface="Noto Sans JP"/>
                  <a:sym typeface="Noto Sans JP"/>
                </a:rPr>
                <a:t>必要ない</a:t>
              </a:r>
              <a:endParaRPr b="1" i="0" sz="1400" u="none" cap="none" strike="noStrike">
                <a:solidFill>
                  <a:srgbClr val="000000"/>
                </a:solidFill>
                <a:latin typeface="Noto Sans JP"/>
                <a:ea typeface="Noto Sans JP"/>
                <a:cs typeface="Noto Sans JP"/>
                <a:sym typeface="Noto Sans JP"/>
              </a:endParaRPr>
            </a:p>
          </p:txBody>
        </p:sp>
      </p:grpSp>
      <p:cxnSp>
        <p:nvCxnSpPr>
          <p:cNvPr id="31" name="Google Shape;31;p18"/>
          <p:cNvCxnSpPr/>
          <p:nvPr/>
        </p:nvCxnSpPr>
        <p:spPr>
          <a:xfrm>
            <a:off x="1310476" y="4340964"/>
            <a:ext cx="1" cy="456188"/>
          </a:xfrm>
          <a:prstGeom prst="straightConnector1">
            <a:avLst/>
          </a:prstGeom>
          <a:noFill/>
          <a:ln cap="flat" cmpd="sng" w="15875">
            <a:solidFill>
              <a:srgbClr val="416AED"/>
            </a:solidFill>
            <a:prstDash val="solid"/>
            <a:miter lim="800000"/>
            <a:headEnd len="sm" w="sm" type="none"/>
            <a:tailEnd len="sm" w="sm" type="none"/>
          </a:ln>
        </p:spPr>
      </p:cxnSp>
      <p:sp>
        <p:nvSpPr>
          <p:cNvPr id="32" name="Google Shape;32;p18"/>
          <p:cNvSpPr txBox="1"/>
          <p:nvPr/>
        </p:nvSpPr>
        <p:spPr>
          <a:xfrm>
            <a:off x="337646" y="2984566"/>
            <a:ext cx="377026"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Arial"/>
                <a:ea typeface="Arial"/>
                <a:cs typeface="Arial"/>
                <a:sym typeface="Arial"/>
              </a:rPr>
              <a:t>約</a:t>
            </a:r>
            <a:endParaRPr b="1"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3" name="Shape 33"/>
        <p:cNvGrpSpPr/>
        <p:nvPr/>
      </p:nvGrpSpPr>
      <p:grpSpPr>
        <a:xfrm>
          <a:off x="0" y="0"/>
          <a:ext cx="0" cy="0"/>
          <a:chOff x="0" y="0"/>
          <a:chExt cx="0" cy="0"/>
        </a:xfrm>
      </p:grpSpPr>
      <p:sp>
        <p:nvSpPr>
          <p:cNvPr id="34" name="Google Shape;34;p19"/>
          <p:cNvSpPr/>
          <p:nvPr/>
        </p:nvSpPr>
        <p:spPr>
          <a:xfrm>
            <a:off x="0" y="6489828"/>
            <a:ext cx="9144000" cy="26161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35" name="Google Shape;35;p19"/>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6" name="Google Shape;36;p19"/>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37" name="Google Shape;37;p19"/>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 name="Google Shape;38;p19"/>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 name="Google Shape;39;p1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40" name="Shape 40"/>
        <p:cNvGrpSpPr/>
        <p:nvPr/>
      </p:nvGrpSpPr>
      <p:grpSpPr>
        <a:xfrm>
          <a:off x="0" y="0"/>
          <a:ext cx="0" cy="0"/>
          <a:chOff x="0" y="0"/>
          <a:chExt cx="0" cy="0"/>
        </a:xfrm>
      </p:grpSpPr>
      <p:sp>
        <p:nvSpPr>
          <p:cNvPr id="41" name="Google Shape;41;p20"/>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2" name="Google Shape;42;p20"/>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3" name="Google Shape;43;p20"/>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20"/>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 name="Google Shape;45;p2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ページ番号_6">
  <p:cSld name="2_タイトル スライド_1">
    <p:spTree>
      <p:nvGrpSpPr>
        <p:cNvPr id="46" name="Shape 46"/>
        <p:cNvGrpSpPr/>
        <p:nvPr/>
      </p:nvGrpSpPr>
      <p:grpSpPr>
        <a:xfrm>
          <a:off x="0" y="0"/>
          <a:ext cx="0" cy="0"/>
          <a:chOff x="0" y="0"/>
          <a:chExt cx="0" cy="0"/>
        </a:xfrm>
      </p:grpSpPr>
      <p:sp>
        <p:nvSpPr>
          <p:cNvPr id="47" name="Google Shape;47;g3d0c0de8811_1_370"/>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8" name="Google Shape;48;g3d0c0de8811_1_37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49" name="Google Shape;49;g3d0c0de8811_1_370"/>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g3d0c0de8811_1_370"/>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 name="Google Shape;51;g3d0c0de8811_1_370"/>
          <p:cNvSpPr txBox="1"/>
          <p:nvPr/>
        </p:nvSpPr>
        <p:spPr>
          <a:xfrm>
            <a:off x="8717296" y="6469627"/>
            <a:ext cx="319500" cy="2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6</a:t>
            </a:r>
            <a:endParaRPr b="0" i="0" sz="12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52" name="Shape 52"/>
        <p:cNvGrpSpPr/>
        <p:nvPr/>
      </p:nvGrpSpPr>
      <p:grpSpPr>
        <a:xfrm>
          <a:off x="0" y="0"/>
          <a:ext cx="0" cy="0"/>
          <a:chOff x="0" y="0"/>
          <a:chExt cx="0" cy="0"/>
        </a:xfrm>
      </p:grpSpPr>
      <p:sp>
        <p:nvSpPr>
          <p:cNvPr id="53" name="Google Shape;53;p21"/>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4" name="Google Shape;54;p21"/>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55" name="Google Shape;55;p21"/>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 name="Google Shape;56;p21"/>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2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58" name="Shape 58"/>
        <p:cNvGrpSpPr/>
        <p:nvPr/>
      </p:nvGrpSpPr>
      <p:grpSpPr>
        <a:xfrm>
          <a:off x="0" y="0"/>
          <a:ext cx="0" cy="0"/>
          <a:chOff x="0" y="0"/>
          <a:chExt cx="0" cy="0"/>
        </a:xfrm>
      </p:grpSpPr>
      <p:sp>
        <p:nvSpPr>
          <p:cNvPr id="59" name="Google Shape;59;p22"/>
          <p:cNvSpPr/>
          <p:nvPr/>
        </p:nvSpPr>
        <p:spPr>
          <a:xfrm>
            <a:off x="0" y="6489828"/>
            <a:ext cx="9144000" cy="26161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60" name="Google Shape;60;p22"/>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1" name="Google Shape;61;p22"/>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62" name="Google Shape;62;p22"/>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 name="Google Shape;63;p22"/>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 name="Google Shape;64;p2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65" name="Google Shape;65;p22"/>
          <p:cNvGrpSpPr/>
          <p:nvPr/>
        </p:nvGrpSpPr>
        <p:grpSpPr>
          <a:xfrm>
            <a:off x="-40564" y="6007185"/>
            <a:ext cx="950844" cy="850815"/>
            <a:chOff x="-40566" y="5996310"/>
            <a:chExt cx="950844" cy="850815"/>
          </a:xfrm>
        </p:grpSpPr>
        <p:sp>
          <p:nvSpPr>
            <p:cNvPr id="66" name="Google Shape;66;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 name="Google Shape;67;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 name="Google Shape;68;p22"/>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もっと</a:t>
              </a:r>
              <a:endParaRPr b="1" i="0" sz="1500" u="none" cap="none" strike="noStrike">
                <a:solidFill>
                  <a:srgbClr val="AB1515"/>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69" name="Shape 69"/>
        <p:cNvGrpSpPr/>
        <p:nvPr/>
      </p:nvGrpSpPr>
      <p:grpSpPr>
        <a:xfrm>
          <a:off x="0" y="0"/>
          <a:ext cx="0" cy="0"/>
          <a:chOff x="0" y="0"/>
          <a:chExt cx="0" cy="0"/>
        </a:xfrm>
      </p:grpSpPr>
      <p:sp>
        <p:nvSpPr>
          <p:cNvPr id="70" name="Google Shape;70;p23"/>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1" name="Google Shape;71;p23"/>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2" name="Google Shape;72;p23"/>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23"/>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 name="Google Shape;74;p2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タイトル スライド">
  <p:cSld name="9_タイトル スライド">
    <p:spTree>
      <p:nvGrpSpPr>
        <p:cNvPr id="75" name="Shape 75"/>
        <p:cNvGrpSpPr/>
        <p:nvPr/>
      </p:nvGrpSpPr>
      <p:grpSpPr>
        <a:xfrm>
          <a:off x="0" y="0"/>
          <a:ext cx="0" cy="0"/>
          <a:chOff x="0" y="0"/>
          <a:chExt cx="0" cy="0"/>
        </a:xfrm>
      </p:grpSpPr>
      <p:sp>
        <p:nvSpPr>
          <p:cNvPr id="76" name="Google Shape;76;p24"/>
          <p:cNvSpPr/>
          <p:nvPr/>
        </p:nvSpPr>
        <p:spPr>
          <a:xfrm>
            <a:off x="0" y="6489828"/>
            <a:ext cx="9144000" cy="261610"/>
          </a:xfrm>
          <a:prstGeom prst="rect">
            <a:avLst/>
          </a:prstGeom>
          <a:solidFill>
            <a:srgbClr val="D6F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77" name="Google Shape;77;p24"/>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8" name="Google Shape;78;p24"/>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9" name="Google Shape;79;p24"/>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 name="Google Shape;80;p24"/>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 name="Google Shape;81;p2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82" name="Google Shape;82;p24"/>
          <p:cNvGrpSpPr/>
          <p:nvPr/>
        </p:nvGrpSpPr>
        <p:grpSpPr>
          <a:xfrm>
            <a:off x="-40564" y="6007185"/>
            <a:ext cx="950844" cy="850815"/>
            <a:chOff x="-40566" y="5996310"/>
            <a:chExt cx="950844" cy="850815"/>
          </a:xfrm>
        </p:grpSpPr>
        <p:sp>
          <p:nvSpPr>
            <p:cNvPr id="83" name="Google Shape;83;p2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4" name="Google Shape;84;p2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24"/>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275316"/>
                  </a:solidFill>
                  <a:latin typeface="Noto Sans JP"/>
                  <a:ea typeface="Noto Sans JP"/>
                  <a:cs typeface="Noto Sans JP"/>
                  <a:sym typeface="Noto Sans JP"/>
                </a:rPr>
                <a:t>もっと</a:t>
              </a:r>
              <a:endParaRPr b="1" i="0" sz="1500" u="none" cap="none" strike="noStrike">
                <a:solidFill>
                  <a:srgbClr val="275316"/>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275316"/>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www.nta.go.jp/taxes/kids/video/index.htm#anime" TargetMode="External"/><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43.png"/><Relationship Id="rId7"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hyperlink" Target="https://www.mof.go.jp/tax_policy/publication/brochure/zeikin_drill/index.html" TargetMode="External"/><Relationship Id="rId5" Type="http://schemas.openxmlformats.org/officeDocument/2006/relationships/image" Target="../media/image45.png"/><Relationship Id="rId6"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7.png"/><Relationship Id="rId4" Type="http://schemas.openxmlformats.org/officeDocument/2006/relationships/image" Target="../media/image41.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chart" Target="../charts/char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pref.miyazaki.lg.jp/kense/zaise/yosan/index.html" TargetMode="Externa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73.jpg"/><Relationship Id="rId4" Type="http://schemas.openxmlformats.org/officeDocument/2006/relationships/image" Target="../media/image69.jpg"/><Relationship Id="rId9" Type="http://schemas.openxmlformats.org/officeDocument/2006/relationships/image" Target="../media/image56.png"/><Relationship Id="rId5" Type="http://schemas.openxmlformats.org/officeDocument/2006/relationships/image" Target="../media/image71.jpg"/><Relationship Id="rId6" Type="http://schemas.openxmlformats.org/officeDocument/2006/relationships/image" Target="../media/image70.png"/><Relationship Id="rId7" Type="http://schemas.openxmlformats.org/officeDocument/2006/relationships/image" Target="../media/image55.png"/><Relationship Id="rId8"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62.png"/><Relationship Id="rId5"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www.nta.go.jp/taxes/kids/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64.png"/><Relationship Id="rId5" Type="http://schemas.openxmlformats.org/officeDocument/2006/relationships/image" Target="../media/image63.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of.go.jp/kids/2018" TargetMode="External"/><Relationship Id="rId4" Type="http://schemas.openxmlformats.org/officeDocument/2006/relationships/image" Target="../media/image16.png"/><Relationship Id="rId5" Type="http://schemas.openxmlformats.org/officeDocument/2006/relationships/image" Target="../media/image51.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7.png"/><Relationship Id="rId12"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2.png"/><Relationship Id="rId9" Type="http://schemas.openxmlformats.org/officeDocument/2006/relationships/image" Target="../media/image14.png"/><Relationship Id="rId5" Type="http://schemas.openxmlformats.org/officeDocument/2006/relationships/image" Target="../media/image28.png"/><Relationship Id="rId6" Type="http://schemas.openxmlformats.org/officeDocument/2006/relationships/image" Target="../media/image8.png"/><Relationship Id="rId7" Type="http://schemas.openxmlformats.org/officeDocument/2006/relationships/image" Target="../media/image60.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54.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26.png"/></Relationships>
</file>

<file path=ppt/slides/_rels/slide6.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9.xml"/><Relationship Id="rId12" Type="http://schemas.openxmlformats.org/officeDocument/2006/relationships/slide" Target="/ppt/slides/slide9.xml"/><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slide" Target="/ppt/slides/slide8.xml"/><Relationship Id="rId9" Type="http://schemas.openxmlformats.org/officeDocument/2006/relationships/slide" Target="/ppt/slides/slide8.xml"/><Relationship Id="rId1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8.xml"/><Relationship Id="rId8" Type="http://schemas.openxmlformats.org/officeDocument/2006/relationships/slide" Target="/ppt/slides/slide8.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9.xml"/><Relationship Id="rId12" Type="http://schemas.openxmlformats.org/officeDocument/2006/relationships/slide" Target="/ppt/slides/slide9.xml"/><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slide" Target="/ppt/slides/slide8.xml"/><Relationship Id="rId9" Type="http://schemas.openxmlformats.org/officeDocument/2006/relationships/slide" Target="/ppt/slides/slide8.xml"/><Relationship Id="rId15" Type="http://schemas.openxmlformats.org/officeDocument/2006/relationships/slide" Target="/ppt/slides/slide10.xml"/><Relationship Id="rId1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8.xml"/><Relationship Id="rId8" Type="http://schemas.openxmlformats.org/officeDocument/2006/relationships/slide" Target="/ppt/slides/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slide" Target="/ppt/slides/slide3.xml"/><Relationship Id="rId5" Type="http://schemas.openxmlformats.org/officeDocument/2006/relationships/slide" Target="/ppt/slid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slide" Target="/ppt/slid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nvSpPr>
        <p:spPr>
          <a:xfrm>
            <a:off x="3939455" y="5373216"/>
            <a:ext cx="15696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rgbClr val="E37F2D"/>
                </a:solidFill>
                <a:latin typeface="Noto Sans JP"/>
                <a:ea typeface="Noto Sans JP"/>
                <a:cs typeface="Noto Sans JP"/>
                <a:sym typeface="Noto Sans JP"/>
              </a:rPr>
              <a:t>令和８年度版</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図 12" id="575" name="Google Shape;575;g3d0c0de8811_1_204"/>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576" name="Google Shape;576;g3d0c0de8811_1_204"/>
          <p:cNvSpPr txBox="1"/>
          <p:nvPr/>
        </p:nvSpPr>
        <p:spPr>
          <a:xfrm>
            <a:off x="153223" y="884543"/>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rgbClr val="F25044"/>
              </a:buClr>
              <a:buSzPts val="1800"/>
              <a:buFont typeface="Arial"/>
              <a:buNone/>
            </a:pPr>
            <a:r>
              <a:rPr b="1" lang="ja-JP" sz="1800">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lang="ja-JP" sz="1800">
                <a:solidFill>
                  <a:srgbClr val="FF0000"/>
                </a:solidFill>
                <a:latin typeface="Noto Sans JP"/>
                <a:ea typeface="Noto Sans JP"/>
                <a:cs typeface="Noto Sans JP"/>
                <a:sym typeface="Noto Sans JP"/>
              </a:rPr>
              <a:t>四角の中の文字</a:t>
            </a:r>
            <a:r>
              <a:rPr b="1" lang="ja-JP" sz="1800">
                <a:solidFill>
                  <a:schemeClr val="dk1"/>
                </a:solidFill>
                <a:latin typeface="Noto Sans JP"/>
                <a:ea typeface="Noto Sans JP"/>
                <a:cs typeface="Noto Sans JP"/>
                <a:sym typeface="Noto Sans JP"/>
              </a:rPr>
              <a:t>を選んでみよう！</a:t>
            </a:r>
            <a:r>
              <a:rPr b="1" i="0" lang="ja-JP" sz="1800" u="none" cap="none" strike="noStrike">
                <a:solidFill>
                  <a:srgbClr val="F25044"/>
                </a:solidFill>
                <a:latin typeface="Noto Sans JP"/>
                <a:ea typeface="Noto Sans JP"/>
                <a:cs typeface="Noto Sans JP"/>
                <a:sym typeface="Noto Sans JP"/>
              </a:rPr>
              <a:t>  </a:t>
            </a:r>
            <a:endParaRPr b="1" i="0" sz="1400" u="none" cap="none" strike="noStrike">
              <a:solidFill>
                <a:srgbClr val="000000"/>
              </a:solidFill>
              <a:latin typeface="Noto Sans JP"/>
              <a:ea typeface="Noto Sans JP"/>
              <a:cs typeface="Noto Sans JP"/>
              <a:sym typeface="Noto Sans JP"/>
            </a:endParaRPr>
          </a:p>
        </p:txBody>
      </p:sp>
      <p:sp>
        <p:nvSpPr>
          <p:cNvPr id="577" name="Google Shape;577;g3d0c0de8811_1_204"/>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578" name="Google Shape;578;g3d0c0de8811_1_204"/>
          <p:cNvGrpSpPr/>
          <p:nvPr/>
        </p:nvGrpSpPr>
        <p:grpSpPr>
          <a:xfrm>
            <a:off x="2482744" y="1949722"/>
            <a:ext cx="759900" cy="400200"/>
            <a:chOff x="-1" y="-9964"/>
            <a:chExt cx="759900" cy="400200"/>
          </a:xfrm>
        </p:grpSpPr>
        <p:sp>
          <p:nvSpPr>
            <p:cNvPr id="579" name="Google Shape;579;g3d0c0de8811_1_204"/>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80" name="Google Shape;580;g3d0c0de8811_1_204"/>
            <p:cNvSpPr txBox="1"/>
            <p:nvPr/>
          </p:nvSpPr>
          <p:spPr>
            <a:xfrm>
              <a:off x="61594" y="-9964"/>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581" name="Google Shape;581;g3d0c0de8811_1_204"/>
          <p:cNvGrpSpPr/>
          <p:nvPr/>
        </p:nvGrpSpPr>
        <p:grpSpPr>
          <a:xfrm>
            <a:off x="5643721" y="3667595"/>
            <a:ext cx="764400" cy="409280"/>
            <a:chOff x="0" y="0"/>
            <a:chExt cx="764400" cy="409280"/>
          </a:xfrm>
        </p:grpSpPr>
        <p:sp>
          <p:nvSpPr>
            <p:cNvPr id="582" name="Google Shape;582;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3" name="Google Shape;583;g3d0c0de8811_1_204"/>
            <p:cNvSpPr txBox="1"/>
            <p:nvPr/>
          </p:nvSpPr>
          <p:spPr>
            <a:xfrm>
              <a:off x="61595" y="9080"/>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584" name="Google Shape;584;g3d0c0de8811_1_204"/>
          <p:cNvGrpSpPr/>
          <p:nvPr/>
        </p:nvGrpSpPr>
        <p:grpSpPr>
          <a:xfrm>
            <a:off x="4087107" y="5735966"/>
            <a:ext cx="764400" cy="400200"/>
            <a:chOff x="0" y="-10023"/>
            <a:chExt cx="764400" cy="400200"/>
          </a:xfrm>
        </p:grpSpPr>
        <p:sp>
          <p:nvSpPr>
            <p:cNvPr id="585" name="Google Shape;585;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6" name="Google Shape;586;g3d0c0de8811_1_204"/>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587" name="Google Shape;587;g3d0c0de8811_1_204"/>
          <p:cNvGrpSpPr/>
          <p:nvPr/>
        </p:nvGrpSpPr>
        <p:grpSpPr>
          <a:xfrm>
            <a:off x="871264" y="2419567"/>
            <a:ext cx="1398900" cy="409280"/>
            <a:chOff x="-1" y="0"/>
            <a:chExt cx="1398900" cy="409280"/>
          </a:xfrm>
        </p:grpSpPr>
        <p:sp>
          <p:nvSpPr>
            <p:cNvPr id="588" name="Google Shape;588;g3d0c0de8811_1_204"/>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9" name="Google Shape;589;g3d0c0de8811_1_204"/>
            <p:cNvSpPr txBox="1"/>
            <p:nvPr/>
          </p:nvSpPr>
          <p:spPr>
            <a:xfrm>
              <a:off x="61594" y="9080"/>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590" name="Google Shape;590;g3d0c0de8811_1_204"/>
          <p:cNvGrpSpPr/>
          <p:nvPr/>
        </p:nvGrpSpPr>
        <p:grpSpPr>
          <a:xfrm>
            <a:off x="4052056" y="2834654"/>
            <a:ext cx="983700" cy="400200"/>
            <a:chOff x="-1" y="-10023"/>
            <a:chExt cx="983700" cy="400200"/>
          </a:xfrm>
        </p:grpSpPr>
        <p:sp>
          <p:nvSpPr>
            <p:cNvPr id="591" name="Google Shape;591;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2" name="Google Shape;592;g3d0c0de8811_1_204"/>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593" name="Google Shape;593;g3d0c0de8811_1_204"/>
          <p:cNvGrpSpPr/>
          <p:nvPr/>
        </p:nvGrpSpPr>
        <p:grpSpPr>
          <a:xfrm>
            <a:off x="2595493" y="3967938"/>
            <a:ext cx="983700" cy="409280"/>
            <a:chOff x="-1" y="0"/>
            <a:chExt cx="983700" cy="409280"/>
          </a:xfrm>
        </p:grpSpPr>
        <p:sp>
          <p:nvSpPr>
            <p:cNvPr id="594" name="Google Shape;594;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5" name="Google Shape;595;g3d0c0de8811_1_204"/>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596" name="Google Shape;596;g3d0c0de8811_1_204"/>
          <p:cNvGrpSpPr/>
          <p:nvPr/>
        </p:nvGrpSpPr>
        <p:grpSpPr>
          <a:xfrm>
            <a:off x="6485625" y="4499045"/>
            <a:ext cx="983700" cy="400200"/>
            <a:chOff x="-1" y="-19574"/>
            <a:chExt cx="983700" cy="400200"/>
          </a:xfrm>
        </p:grpSpPr>
        <p:sp>
          <p:nvSpPr>
            <p:cNvPr id="597" name="Google Shape;597;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8" name="Google Shape;598;g3d0c0de8811_1_204"/>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599" name="Google Shape;599;g3d0c0de8811_1_204"/>
          <p:cNvGrpSpPr/>
          <p:nvPr/>
        </p:nvGrpSpPr>
        <p:grpSpPr>
          <a:xfrm>
            <a:off x="7581917" y="5713086"/>
            <a:ext cx="764400" cy="400200"/>
            <a:chOff x="0" y="-19574"/>
            <a:chExt cx="764400" cy="400200"/>
          </a:xfrm>
        </p:grpSpPr>
        <p:sp>
          <p:nvSpPr>
            <p:cNvPr id="600" name="Google Shape;600;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1" name="Google Shape;601;g3d0c0de8811_1_204"/>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602" name="Google Shape;602;g3d0c0de8811_1_204"/>
          <p:cNvGrpSpPr/>
          <p:nvPr/>
        </p:nvGrpSpPr>
        <p:grpSpPr>
          <a:xfrm>
            <a:off x="548931" y="5699521"/>
            <a:ext cx="1224000" cy="400200"/>
            <a:chOff x="-1" y="-19583"/>
            <a:chExt cx="1224000" cy="400200"/>
          </a:xfrm>
        </p:grpSpPr>
        <p:sp>
          <p:nvSpPr>
            <p:cNvPr id="603" name="Google Shape;603;g3d0c0de8811_1_204"/>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4" name="Google Shape;604;g3d0c0de8811_1_204"/>
            <p:cNvSpPr txBox="1"/>
            <p:nvPr/>
          </p:nvSpPr>
          <p:spPr>
            <a:xfrm>
              <a:off x="32938" y="-19583"/>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605" name="Google Shape;605;g3d0c0de8811_1_204"/>
          <p:cNvGrpSpPr/>
          <p:nvPr/>
        </p:nvGrpSpPr>
        <p:grpSpPr>
          <a:xfrm>
            <a:off x="309950" y="3653776"/>
            <a:ext cx="1398912" cy="400200"/>
            <a:chOff x="-12" y="162364"/>
            <a:chExt cx="1398912" cy="400200"/>
          </a:xfrm>
        </p:grpSpPr>
        <p:sp>
          <p:nvSpPr>
            <p:cNvPr id="606" name="Google Shape;606;g3d0c0de8811_1_204"/>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7" name="Google Shape;607;g3d0c0de8811_1_204"/>
            <p:cNvSpPr txBox="1"/>
            <p:nvPr/>
          </p:nvSpPr>
          <p:spPr>
            <a:xfrm>
              <a:off x="-12" y="162364"/>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608" name="Google Shape;608;g3d0c0de8811_1_204"/>
          <p:cNvSpPr txBox="1"/>
          <p:nvPr/>
        </p:nvSpPr>
        <p:spPr>
          <a:xfrm>
            <a:off x="7516874"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Arial"/>
                <a:ea typeface="Arial"/>
                <a:cs typeface="Arial"/>
                <a:sym typeface="Arial"/>
              </a:rPr>
              <a:t>しせつ</a:t>
            </a:r>
            <a:endParaRPr b="1" i="0" sz="1400" u="none" cap="none" strike="noStrike">
              <a:solidFill>
                <a:schemeClr val="dk1"/>
              </a:solidFill>
              <a:latin typeface="Arial"/>
              <a:ea typeface="Arial"/>
              <a:cs typeface="Arial"/>
              <a:sym typeface="Arial"/>
            </a:endParaRPr>
          </a:p>
        </p:txBody>
      </p:sp>
      <p:grpSp>
        <p:nvGrpSpPr>
          <p:cNvPr id="609" name="Google Shape;609;g3d0c0de8811_1_204"/>
          <p:cNvGrpSpPr/>
          <p:nvPr/>
        </p:nvGrpSpPr>
        <p:grpSpPr>
          <a:xfrm>
            <a:off x="204180" y="6441034"/>
            <a:ext cx="361854" cy="194100"/>
            <a:chOff x="0" y="-1"/>
            <a:chExt cx="361854" cy="194100"/>
          </a:xfrm>
        </p:grpSpPr>
        <p:sp>
          <p:nvSpPr>
            <p:cNvPr id="610" name="Google Shape;610;g3d0c0de8811_1_204"/>
            <p:cNvSpPr/>
            <p:nvPr/>
          </p:nvSpPr>
          <p:spPr>
            <a:xfrm>
              <a:off x="0" y="-1"/>
              <a:ext cx="361800" cy="1941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11" name="Google Shape;611;g3d0c0de8811_1_204"/>
            <p:cNvSpPr/>
            <p:nvPr/>
          </p:nvSpPr>
          <p:spPr>
            <a:xfrm>
              <a:off x="108176" y="24248"/>
              <a:ext cx="145476" cy="145476"/>
            </a:xfrm>
            <a:custGeom>
              <a:rect b="b" l="l" r="r" t="t"/>
              <a:pathLst>
                <a:path extrusionOk="0" h="21600" w="2160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12" name="Google Shape;612;g3d0c0de8811_1_204"/>
            <p:cNvSpPr/>
            <p:nvPr/>
          </p:nvSpPr>
          <p:spPr>
            <a:xfrm>
              <a:off x="0" y="-1"/>
              <a:ext cx="361854" cy="193968"/>
            </a:xfrm>
            <a:custGeom>
              <a:rect b="b" l="l" r="r" t="t"/>
              <a:pathLst>
                <a:path extrusionOk="0" h="21600" w="2160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cap="flat" cmpd="sng" w="9525">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613" name="Google Shape;613;g3d0c0de8811_1_204"/>
          <p:cNvGrpSpPr/>
          <p:nvPr/>
        </p:nvGrpSpPr>
        <p:grpSpPr>
          <a:xfrm>
            <a:off x="830608" y="2238920"/>
            <a:ext cx="7460883" cy="3510072"/>
            <a:chOff x="-2" y="100"/>
            <a:chExt cx="7460883" cy="3510072"/>
          </a:xfrm>
        </p:grpSpPr>
        <p:sp>
          <p:nvSpPr>
            <p:cNvPr id="614" name="Google Shape;614;g3d0c0de8811_1_204"/>
            <p:cNvSpPr/>
            <p:nvPr/>
          </p:nvSpPr>
          <p:spPr>
            <a:xfrm>
              <a:off x="1922394" y="998621"/>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3" y="10800"/>
                  </a:moveTo>
                  <a:cubicBezTo>
                    <a:pt x="1833" y="15752"/>
                    <a:pt x="5848" y="19767"/>
                    <a:pt x="10800" y="19767"/>
                  </a:cubicBezTo>
                  <a:cubicBezTo>
                    <a:pt x="15752" y="19767"/>
                    <a:pt x="19767" y="15752"/>
                    <a:pt x="19767" y="10800"/>
                  </a:cubicBezTo>
                  <a:cubicBezTo>
                    <a:pt x="19767" y="5848"/>
                    <a:pt x="15752" y="1833"/>
                    <a:pt x="10800" y="1833"/>
                  </a:cubicBezTo>
                  <a:cubicBezTo>
                    <a:pt x="5848" y="1833"/>
                    <a:pt x="1833" y="5848"/>
                    <a:pt x="1833"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g3d0c0de8811_1_204"/>
            <p:cNvSpPr/>
            <p:nvPr/>
          </p:nvSpPr>
          <p:spPr>
            <a:xfrm>
              <a:off x="3228389" y="1335112"/>
              <a:ext cx="975942" cy="975942"/>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85" y="10800"/>
                  </a:moveTo>
                  <a:cubicBezTo>
                    <a:pt x="2185" y="15558"/>
                    <a:pt x="6042" y="19415"/>
                    <a:pt x="10800" y="19415"/>
                  </a:cubicBezTo>
                  <a:cubicBezTo>
                    <a:pt x="15558" y="19415"/>
                    <a:pt x="19415" y="15558"/>
                    <a:pt x="19415" y="10800"/>
                  </a:cubicBezTo>
                  <a:cubicBezTo>
                    <a:pt x="19415" y="6042"/>
                    <a:pt x="15558" y="2185"/>
                    <a:pt x="10800" y="2185"/>
                  </a:cubicBezTo>
                  <a:cubicBezTo>
                    <a:pt x="6042" y="2185"/>
                    <a:pt x="2185" y="6042"/>
                    <a:pt x="2185"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g3d0c0de8811_1_204"/>
            <p:cNvSpPr/>
            <p:nvPr/>
          </p:nvSpPr>
          <p:spPr>
            <a:xfrm>
              <a:off x="5377305" y="161166"/>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g3d0c0de8811_1_204"/>
            <p:cNvSpPr/>
            <p:nvPr/>
          </p:nvSpPr>
          <p:spPr>
            <a:xfrm>
              <a:off x="3201359" y="2607742"/>
              <a:ext cx="822744" cy="822744"/>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8" y="10800"/>
                  </a:moveTo>
                  <a:cubicBezTo>
                    <a:pt x="1838" y="15749"/>
                    <a:pt x="5851" y="19762"/>
                    <a:pt x="10800" y="19762"/>
                  </a:cubicBezTo>
                  <a:cubicBezTo>
                    <a:pt x="15749" y="19762"/>
                    <a:pt x="19762" y="15749"/>
                    <a:pt x="19762" y="10800"/>
                  </a:cubicBezTo>
                  <a:cubicBezTo>
                    <a:pt x="19762" y="5851"/>
                    <a:pt x="15749" y="1838"/>
                    <a:pt x="10800" y="1838"/>
                  </a:cubicBezTo>
                  <a:cubicBezTo>
                    <a:pt x="5851" y="1838"/>
                    <a:pt x="1838" y="5851"/>
                    <a:pt x="1838"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8" name="Google Shape;618;g3d0c0de8811_1_204"/>
            <p:cNvSpPr/>
            <p:nvPr/>
          </p:nvSpPr>
          <p:spPr>
            <a:xfrm>
              <a:off x="6260239" y="1309648"/>
              <a:ext cx="973836" cy="97383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76" y="10800"/>
                  </a:moveTo>
                  <a:cubicBezTo>
                    <a:pt x="1976" y="15673"/>
                    <a:pt x="5927" y="19624"/>
                    <a:pt x="10800" y="19624"/>
                  </a:cubicBezTo>
                  <a:cubicBezTo>
                    <a:pt x="15673" y="19624"/>
                    <a:pt x="19624" y="15673"/>
                    <a:pt x="19624" y="10800"/>
                  </a:cubicBezTo>
                  <a:cubicBezTo>
                    <a:pt x="19624" y="5927"/>
                    <a:pt x="15673" y="1976"/>
                    <a:pt x="10800" y="1976"/>
                  </a:cubicBezTo>
                  <a:cubicBezTo>
                    <a:pt x="5927" y="1976"/>
                    <a:pt x="1976" y="5927"/>
                    <a:pt x="197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9" name="Google Shape;619;g3d0c0de8811_1_204"/>
            <p:cNvSpPr/>
            <p:nvPr/>
          </p:nvSpPr>
          <p:spPr>
            <a:xfrm>
              <a:off x="655140" y="708078"/>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91" y="10800"/>
                  </a:moveTo>
                  <a:cubicBezTo>
                    <a:pt x="2091" y="15610"/>
                    <a:pt x="5990" y="19509"/>
                    <a:pt x="10800" y="19509"/>
                  </a:cubicBezTo>
                  <a:cubicBezTo>
                    <a:pt x="15610" y="19509"/>
                    <a:pt x="19509" y="15610"/>
                    <a:pt x="19509" y="10800"/>
                  </a:cubicBezTo>
                  <a:cubicBezTo>
                    <a:pt x="19509" y="5990"/>
                    <a:pt x="15610" y="2091"/>
                    <a:pt x="10800" y="2091"/>
                  </a:cubicBezTo>
                  <a:cubicBezTo>
                    <a:pt x="5990" y="2091"/>
                    <a:pt x="2091" y="5990"/>
                    <a:pt x="2091"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g3d0c0de8811_1_204"/>
            <p:cNvSpPr/>
            <p:nvPr/>
          </p:nvSpPr>
          <p:spPr>
            <a:xfrm rot="-2700000">
              <a:off x="1648555" y="157472"/>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1" name="Google Shape;621;g3d0c0de8811_1_204"/>
            <p:cNvSpPr/>
            <p:nvPr/>
          </p:nvSpPr>
          <p:spPr>
            <a:xfrm rot="-2700000">
              <a:off x="363249" y="1773681"/>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2" name="Google Shape;622;g3d0c0de8811_1_204"/>
            <p:cNvSpPr/>
            <p:nvPr/>
          </p:nvSpPr>
          <p:spPr>
            <a:xfrm rot="-2700000">
              <a:off x="157370" y="2592944"/>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3" name="Google Shape;623;g3d0c0de8811_1_204"/>
            <p:cNvSpPr/>
            <p:nvPr/>
          </p:nvSpPr>
          <p:spPr>
            <a:xfrm rot="-2700000">
              <a:off x="5321981" y="995320"/>
              <a:ext cx="648275" cy="648275"/>
            </a:xfrm>
            <a:prstGeom prst="plus">
              <a:avLst>
                <a:gd fmla="val 42869"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4" name="Google Shape;624;g3d0c0de8811_1_204"/>
            <p:cNvSpPr/>
            <p:nvPr/>
          </p:nvSpPr>
          <p:spPr>
            <a:xfrm>
              <a:off x="6786043" y="2726435"/>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25" name="Google Shape;625;g3d0c0de8811_1_204"/>
          <p:cNvGrpSpPr/>
          <p:nvPr/>
        </p:nvGrpSpPr>
        <p:grpSpPr>
          <a:xfrm>
            <a:off x="6981956" y="2238825"/>
            <a:ext cx="1490128" cy="400200"/>
            <a:chOff x="7061359" y="2547300"/>
            <a:chExt cx="1398000" cy="400200"/>
          </a:xfrm>
        </p:grpSpPr>
        <p:sp>
          <p:nvSpPr>
            <p:cNvPr id="626" name="Google Shape;626;g3d0c0de8811_1_204"/>
            <p:cNvSpPr/>
            <p:nvPr/>
          </p:nvSpPr>
          <p:spPr>
            <a:xfrm>
              <a:off x="7061359" y="2565600"/>
              <a:ext cx="1398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7" name="Google Shape;627;g3d0c0de8811_1_204"/>
            <p:cNvSpPr txBox="1"/>
            <p:nvPr/>
          </p:nvSpPr>
          <p:spPr>
            <a:xfrm>
              <a:off x="7069820" y="2547300"/>
              <a:ext cx="137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spTree>
  </p:cSld>
  <p:clrMapOvr>
    <a:masterClrMapping/>
  </p:clrMapOvr>
  <mc:AlternateContent>
    <mc:Choice Requires="p14">
      <p:transition spd="slow" p14:dur="10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挿絵 が含まれている画像&#10;&#10;自動的に生成された説明" id="633" name="Google Shape;633;p7"/>
          <p:cNvPicPr preferRelativeResize="0"/>
          <p:nvPr/>
        </p:nvPicPr>
        <p:blipFill rotWithShape="1">
          <a:blip r:embed="rId3">
            <a:alphaModFix/>
          </a:blip>
          <a:srcRect b="0" l="0" r="0" t="0"/>
          <a:stretch/>
        </p:blipFill>
        <p:spPr>
          <a:xfrm>
            <a:off x="7340043" y="478166"/>
            <a:ext cx="1833650" cy="1899978"/>
          </a:xfrm>
          <a:prstGeom prst="rect">
            <a:avLst/>
          </a:prstGeom>
          <a:noFill/>
          <a:ln>
            <a:noFill/>
          </a:ln>
        </p:spPr>
      </p:pic>
      <p:sp>
        <p:nvSpPr>
          <p:cNvPr id="634" name="Google Shape;634;p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lang="ja-JP">
                <a:solidFill>
                  <a:srgbClr val="FFFFFF"/>
                </a:solidFill>
              </a:rPr>
              <a:t>7</a:t>
            </a:r>
            <a:endParaRPr b="0" i="0" sz="1200" u="none" cap="none" strike="noStrike">
              <a:solidFill>
                <a:srgbClr val="FFFFFF"/>
              </a:solidFill>
              <a:latin typeface="Arial"/>
              <a:ea typeface="Arial"/>
              <a:cs typeface="Arial"/>
              <a:sym typeface="Arial"/>
            </a:endParaRPr>
          </a:p>
        </p:txBody>
      </p:sp>
      <p:sp>
        <p:nvSpPr>
          <p:cNvPr id="635" name="Google Shape;635;p7"/>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636" name="Google Shape;636;p7"/>
          <p:cNvSpPr/>
          <p:nvPr/>
        </p:nvSpPr>
        <p:spPr>
          <a:xfrm>
            <a:off x="18700" y="801024"/>
            <a:ext cx="8776200" cy="1256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Noto Sans JP"/>
              <a:buNone/>
            </a:pPr>
            <a:r>
              <a:rPr b="1" i="0" lang="ja-JP" sz="2300" u="none" cap="none" strike="noStrike">
                <a:solidFill>
                  <a:schemeClr val="dk1"/>
                </a:solidFill>
                <a:latin typeface="Noto Sans JP"/>
                <a:ea typeface="Noto Sans JP"/>
                <a:cs typeface="Noto Sans JP"/>
                <a:sym typeface="Noto Sans JP"/>
              </a:rPr>
              <a:t>皆さんは「</a:t>
            </a:r>
            <a:r>
              <a:rPr b="1" i="0" lang="ja-JP" sz="2300" u="none" cap="none" strike="noStrike">
                <a:solidFill>
                  <a:srgbClr val="FF0000"/>
                </a:solidFill>
                <a:latin typeface="Noto Sans JP"/>
                <a:ea typeface="Noto Sans JP"/>
                <a:cs typeface="Noto Sans JP"/>
                <a:sym typeface="Noto Sans JP"/>
              </a:rPr>
              <a:t>税金</a:t>
            </a:r>
            <a:r>
              <a:rPr b="1" i="0" lang="ja-JP" sz="2300" u="none" cap="none" strike="noStrike">
                <a:solidFill>
                  <a:schemeClr val="dk1"/>
                </a:solidFill>
                <a:latin typeface="Noto Sans JP"/>
                <a:ea typeface="Noto Sans JP"/>
                <a:cs typeface="Noto Sans JP"/>
                <a:sym typeface="Noto Sans JP"/>
              </a:rPr>
              <a:t>」にどのようなイメージを持っていますか？</a:t>
            </a:r>
            <a:endParaRPr b="1" i="0" sz="23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800"/>
              <a:buFont typeface="Noto Sans JP"/>
              <a:buNone/>
            </a:pPr>
            <a:r>
              <a:rPr b="0" i="0" lang="ja-JP" sz="1700" u="none" cap="none" strike="noStrike">
                <a:solidFill>
                  <a:srgbClr val="000000"/>
                </a:solidFill>
                <a:latin typeface="Noto Sans JP"/>
                <a:ea typeface="Noto Sans JP"/>
                <a:cs typeface="Noto Sans JP"/>
                <a:sym typeface="Noto Sans JP"/>
              </a:rPr>
              <a:t>わたしたちの身の回りには、国や地方公共団体による</a:t>
            </a:r>
            <a:r>
              <a:rPr b="1" i="0" lang="ja-JP" sz="1700" u="none" cap="none" strike="noStrike">
                <a:solidFill>
                  <a:srgbClr val="000000"/>
                </a:solidFill>
                <a:latin typeface="Noto Sans JP"/>
                <a:ea typeface="Noto Sans JP"/>
                <a:cs typeface="Noto Sans JP"/>
                <a:sym typeface="Noto Sans JP"/>
              </a:rPr>
              <a:t>「</a:t>
            </a:r>
            <a:r>
              <a:rPr b="1" i="0" lang="ja-JP" sz="1700" u="none" cap="none" strike="noStrike">
                <a:solidFill>
                  <a:srgbClr val="FF0000"/>
                </a:solidFill>
                <a:latin typeface="Noto Sans JP"/>
                <a:ea typeface="Noto Sans JP"/>
                <a:cs typeface="Noto Sans JP"/>
                <a:sym typeface="Noto Sans JP"/>
              </a:rPr>
              <a:t>公共サービス</a:t>
            </a:r>
            <a:r>
              <a:rPr b="1" i="0" lang="ja-JP" sz="1700" u="none" cap="none" strike="noStrike">
                <a:solidFill>
                  <a:srgbClr val="000000"/>
                </a:solidFill>
                <a:latin typeface="Noto Sans JP"/>
                <a:ea typeface="Noto Sans JP"/>
                <a:cs typeface="Noto Sans JP"/>
                <a:sym typeface="Noto Sans JP"/>
              </a:rPr>
              <a:t>」</a:t>
            </a:r>
            <a:r>
              <a:rPr b="0" i="0" lang="ja-JP" sz="1700" u="none" cap="none" strike="noStrike">
                <a:solidFill>
                  <a:srgbClr val="000000"/>
                </a:solidFill>
                <a:latin typeface="Noto Sans JP"/>
                <a:ea typeface="Noto Sans JP"/>
                <a:cs typeface="Noto Sans JP"/>
                <a:sym typeface="Noto Sans JP"/>
              </a:rPr>
              <a:t>や</a:t>
            </a:r>
            <a:endParaRPr b="0" i="0" sz="1700" u="none" cap="none" strike="noStrike">
              <a:solidFill>
                <a:srgbClr val="000000"/>
              </a:solidFill>
              <a:latin typeface="Noto Sans JP"/>
              <a:ea typeface="Noto Sans JP"/>
              <a:cs typeface="Noto Sans JP"/>
              <a:sym typeface="Noto Sans JP"/>
            </a:endParaRPr>
          </a:p>
          <a:p>
            <a:pPr indent="0" lvl="0" marL="0" marR="0" rtl="0" algn="l">
              <a:lnSpc>
                <a:spcPct val="123000"/>
              </a:lnSpc>
              <a:spcBef>
                <a:spcPts val="0"/>
              </a:spcBef>
              <a:spcAft>
                <a:spcPts val="0"/>
              </a:spcAft>
              <a:buClr>
                <a:srgbClr val="000000"/>
              </a:buClr>
              <a:buSzPts val="1800"/>
              <a:buFont typeface="Noto Sans JP"/>
              <a:buNone/>
            </a:pPr>
            <a:r>
              <a:rPr b="1" i="0" lang="ja-JP" sz="1700" u="none" cap="none" strike="noStrike">
                <a:solidFill>
                  <a:srgbClr val="000000"/>
                </a:solidFill>
                <a:latin typeface="Noto Sans JP"/>
                <a:ea typeface="Noto Sans JP"/>
                <a:cs typeface="Noto Sans JP"/>
                <a:sym typeface="Noto Sans JP"/>
              </a:rPr>
              <a:t>「</a:t>
            </a:r>
            <a:r>
              <a:rPr b="1" i="0" lang="ja-JP" sz="1700" u="none" cap="none" strike="noStrike">
                <a:solidFill>
                  <a:srgbClr val="FF0000"/>
                </a:solidFill>
                <a:latin typeface="Noto Sans JP"/>
                <a:ea typeface="Noto Sans JP"/>
                <a:cs typeface="Noto Sans JP"/>
                <a:sym typeface="Noto Sans JP"/>
              </a:rPr>
              <a:t>公共施設</a:t>
            </a:r>
            <a:r>
              <a:rPr b="1" i="0" lang="ja-JP" sz="1700" u="none" cap="none" strike="noStrike">
                <a:solidFill>
                  <a:srgbClr val="000000"/>
                </a:solidFill>
                <a:latin typeface="Noto Sans JP"/>
                <a:ea typeface="Noto Sans JP"/>
                <a:cs typeface="Noto Sans JP"/>
                <a:sym typeface="Noto Sans JP"/>
              </a:rPr>
              <a:t>」</a:t>
            </a:r>
            <a:r>
              <a:rPr b="0" i="0" lang="ja-JP" sz="1700" u="none" cap="none" strike="noStrike">
                <a:solidFill>
                  <a:srgbClr val="000000"/>
                </a:solidFill>
                <a:latin typeface="Noto Sans JP"/>
                <a:ea typeface="Noto Sans JP"/>
                <a:cs typeface="Noto Sans JP"/>
                <a:sym typeface="Noto Sans JP"/>
              </a:rPr>
              <a:t>があります。</a:t>
            </a:r>
            <a:endParaRPr b="0" i="0" sz="1700" u="none" cap="none" strike="noStrike">
              <a:solidFill>
                <a:srgbClr val="000000"/>
              </a:solidFill>
              <a:latin typeface="Arial"/>
              <a:ea typeface="Arial"/>
              <a:cs typeface="Arial"/>
              <a:sym typeface="Arial"/>
            </a:endParaRPr>
          </a:p>
        </p:txBody>
      </p:sp>
      <p:sp>
        <p:nvSpPr>
          <p:cNvPr id="637" name="Google Shape;637;p7"/>
          <p:cNvSpPr/>
          <p:nvPr/>
        </p:nvSpPr>
        <p:spPr>
          <a:xfrm>
            <a:off x="188491" y="2613228"/>
            <a:ext cx="5171477" cy="3704763"/>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638" name="Google Shape;638;p7"/>
          <p:cNvGrpSpPr/>
          <p:nvPr/>
        </p:nvGrpSpPr>
        <p:grpSpPr>
          <a:xfrm>
            <a:off x="420696" y="2791503"/>
            <a:ext cx="4827166" cy="472826"/>
            <a:chOff x="614400" y="2775749"/>
            <a:chExt cx="4827166" cy="472826"/>
          </a:xfrm>
        </p:grpSpPr>
        <p:sp>
          <p:nvSpPr>
            <p:cNvPr id="639" name="Google Shape;639;p7"/>
            <p:cNvSpPr/>
            <p:nvPr/>
          </p:nvSpPr>
          <p:spPr>
            <a:xfrm>
              <a:off x="2535399" y="2887330"/>
              <a:ext cx="2906167" cy="312906"/>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警察、消防、ごみ収集、福祉 など</a:t>
              </a:r>
              <a:endParaRPr b="0" i="0" sz="1400" u="none" cap="none" strike="noStrike">
                <a:solidFill>
                  <a:srgbClr val="000000"/>
                </a:solidFill>
                <a:latin typeface="Arial"/>
                <a:ea typeface="Arial"/>
                <a:cs typeface="Arial"/>
                <a:sym typeface="Arial"/>
              </a:endParaRPr>
            </a:p>
          </p:txBody>
        </p:sp>
        <p:sp>
          <p:nvSpPr>
            <p:cNvPr id="640" name="Google Shape;640;p7"/>
            <p:cNvSpPr txBox="1"/>
            <p:nvPr/>
          </p:nvSpPr>
          <p:spPr>
            <a:xfrm>
              <a:off x="614400" y="2786910"/>
              <a:ext cx="20313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400"/>
                <a:buFont typeface="Noto Sans JP"/>
                <a:buNone/>
              </a:pPr>
              <a:r>
                <a:rPr b="1" i="0" lang="ja-JP" sz="2400" u="none" cap="none" strike="noStrike">
                  <a:solidFill>
                    <a:srgbClr val="F25044"/>
                  </a:solidFill>
                  <a:latin typeface="Noto Sans JP"/>
                  <a:ea typeface="Noto Sans JP"/>
                  <a:cs typeface="Noto Sans JP"/>
                  <a:sym typeface="Noto Sans JP"/>
                </a:rPr>
                <a:t>公共サービス</a:t>
              </a:r>
              <a:endParaRPr b="1" i="0" sz="1400" u="none" cap="none" strike="noStrike">
                <a:solidFill>
                  <a:srgbClr val="000000"/>
                </a:solidFill>
                <a:latin typeface="Arial"/>
                <a:ea typeface="Arial"/>
                <a:cs typeface="Arial"/>
                <a:sym typeface="Arial"/>
              </a:endParaRPr>
            </a:p>
          </p:txBody>
        </p:sp>
        <p:sp>
          <p:nvSpPr>
            <p:cNvPr id="641" name="Google Shape;641;p7"/>
            <p:cNvSpPr/>
            <p:nvPr/>
          </p:nvSpPr>
          <p:spPr>
            <a:xfrm>
              <a:off x="4597104" y="2775749"/>
              <a:ext cx="445500" cy="189300"/>
            </a:xfrm>
            <a:prstGeom prst="rect">
              <a:avLst/>
            </a:prstGeom>
            <a:noFill/>
            <a:ln>
              <a:noFill/>
            </a:ln>
          </p:spPr>
          <p:txBody>
            <a:bodyPr anchorCtr="0" anchor="t" bIns="45700" lIns="18000" spcFirstLastPara="1" rIns="18000" wrap="square" tIns="45700">
              <a:spAutoFit/>
            </a:bodyPr>
            <a:lstStyle/>
            <a:p>
              <a:pPr indent="0" lvl="0" marL="0" marR="0" rtl="0" algn="l">
                <a:lnSpc>
                  <a:spcPct val="110000"/>
                </a:lnSpc>
                <a:spcBef>
                  <a:spcPts val="0"/>
                </a:spcBef>
                <a:spcAft>
                  <a:spcPts val="0"/>
                </a:spcAft>
                <a:buClr>
                  <a:srgbClr val="000000"/>
                </a:buClr>
                <a:buSzPts val="800"/>
                <a:buFont typeface="Noto Sans JP"/>
                <a:buNone/>
              </a:pPr>
              <a:r>
                <a:rPr b="0" i="0" lang="ja-JP" sz="800" u="none" cap="none" strike="noStrike">
                  <a:solidFill>
                    <a:srgbClr val="000000"/>
                  </a:solidFill>
                  <a:latin typeface="Noto Sans JP"/>
                  <a:ea typeface="Noto Sans JP"/>
                  <a:cs typeface="Noto Sans JP"/>
                  <a:sym typeface="Noto Sans JP"/>
                </a:rPr>
                <a:t>ふくし</a:t>
              </a:r>
              <a:endParaRPr b="0" i="0" sz="1400" u="none" cap="none" strike="noStrike">
                <a:solidFill>
                  <a:srgbClr val="000000"/>
                </a:solidFill>
                <a:latin typeface="Arial"/>
                <a:ea typeface="Arial"/>
                <a:cs typeface="Arial"/>
                <a:sym typeface="Arial"/>
              </a:endParaRPr>
            </a:p>
          </p:txBody>
        </p:sp>
      </p:grpSp>
      <p:grpSp>
        <p:nvGrpSpPr>
          <p:cNvPr id="642" name="Google Shape;642;p7"/>
          <p:cNvGrpSpPr/>
          <p:nvPr/>
        </p:nvGrpSpPr>
        <p:grpSpPr>
          <a:xfrm>
            <a:off x="2001154" y="3394577"/>
            <a:ext cx="1564737" cy="2451890"/>
            <a:chOff x="322217" y="3394577"/>
            <a:chExt cx="1564737" cy="2451890"/>
          </a:xfrm>
        </p:grpSpPr>
        <p:sp>
          <p:nvSpPr>
            <p:cNvPr id="643" name="Google Shape;643;p7"/>
            <p:cNvSpPr/>
            <p:nvPr/>
          </p:nvSpPr>
          <p:spPr>
            <a:xfrm>
              <a:off x="322217" y="4358039"/>
              <a:ext cx="1564737"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400"/>
                <a:buFont typeface="Arial"/>
                <a:buNone/>
              </a:pPr>
              <a:r>
                <a:rPr b="0" i="0" lang="ja-JP" sz="1400" u="none" cap="none" strike="noStrike">
                  <a:solidFill>
                    <a:srgbClr val="F46C62"/>
                  </a:solidFill>
                  <a:latin typeface="Noto Sans JP"/>
                  <a:ea typeface="Noto Sans JP"/>
                  <a:cs typeface="Noto Sans JP"/>
                  <a:sym typeface="Noto Sans JP"/>
                </a:rPr>
                <a:t>ごみ処理費用</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400"/>
                <a:buFont typeface="Arial"/>
                <a:buNone/>
              </a:pPr>
              <a:r>
                <a:rPr b="0" i="0" lang="ja-JP" sz="1400" u="none" cap="none" strike="noStrike">
                  <a:solidFill>
                    <a:srgbClr val="F46C62"/>
                  </a:solidFill>
                  <a:latin typeface="Noto Sans JP"/>
                  <a:ea typeface="Noto Sans JP"/>
                  <a:cs typeface="Noto Sans JP"/>
                  <a:sym typeface="Noto Sans JP"/>
                </a:rPr>
                <a:t>（令和５年度）</a:t>
              </a:r>
              <a:endParaRPr b="0" i="0" sz="1400" u="none" cap="none" strike="noStrike">
                <a:solidFill>
                  <a:srgbClr val="F46C62"/>
                </a:solidFill>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0" i="0" sz="14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約2兆</a:t>
              </a:r>
              <a:r>
                <a:rPr b="0" i="0" lang="ja-JP" sz="1600" u="none" cap="none" strike="noStrike">
                  <a:solidFill>
                    <a:schemeClr val="dk1"/>
                  </a:solidFill>
                  <a:latin typeface="Noto Sans JP"/>
                  <a:ea typeface="Noto Sans JP"/>
                  <a:cs typeface="Noto Sans JP"/>
                  <a:sym typeface="Noto Sans JP"/>
                </a:rPr>
                <a:t>6,002</a:t>
              </a:r>
              <a:r>
                <a:rPr b="0" i="0" lang="ja-JP" sz="1400" u="none" cap="none" strike="noStrike">
                  <a:solidFill>
                    <a:schemeClr val="dk1"/>
                  </a:solidFill>
                  <a:latin typeface="Noto Sans JP"/>
                  <a:ea typeface="Noto Sans JP"/>
                  <a:cs typeface="Noto Sans JP"/>
                  <a:sym typeface="Noto Sans JP"/>
                </a:rPr>
                <a:t>億円</a:t>
              </a:r>
              <a:r>
                <a:rPr b="0" baseline="30000" i="0" lang="ja-JP" sz="1400" u="none" cap="none" strike="noStrike">
                  <a:solidFill>
                    <a:schemeClr val="dk1"/>
                  </a:solidFill>
                  <a:latin typeface="Noto Sans JP"/>
                  <a:ea typeface="Noto Sans JP"/>
                  <a:cs typeface="Noto Sans JP"/>
                  <a:sym typeface="Noto Sans JP"/>
                </a:rPr>
                <a:t>※２</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国民１人当たり</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約20,910円</a:t>
              </a:r>
              <a:endParaRPr b="0" i="0" sz="1400" u="none" cap="none" strike="noStrike">
                <a:solidFill>
                  <a:srgbClr val="000000"/>
                </a:solidFill>
                <a:latin typeface="Arial"/>
                <a:ea typeface="Arial"/>
                <a:cs typeface="Arial"/>
                <a:sym typeface="Arial"/>
              </a:endParaRPr>
            </a:p>
          </p:txBody>
        </p:sp>
        <p:pic>
          <p:nvPicPr>
            <p:cNvPr id="644" name="Google Shape;644;p7"/>
            <p:cNvPicPr preferRelativeResize="0"/>
            <p:nvPr/>
          </p:nvPicPr>
          <p:blipFill rotWithShape="1">
            <a:blip r:embed="rId4">
              <a:alphaModFix/>
            </a:blip>
            <a:srcRect b="0" l="0" r="0" t="0"/>
            <a:stretch/>
          </p:blipFill>
          <p:spPr>
            <a:xfrm>
              <a:off x="381129" y="3394577"/>
              <a:ext cx="1386251" cy="971814"/>
            </a:xfrm>
            <a:prstGeom prst="rect">
              <a:avLst/>
            </a:prstGeom>
            <a:noFill/>
            <a:ln>
              <a:noFill/>
            </a:ln>
          </p:spPr>
        </p:pic>
      </p:grpSp>
      <p:grpSp>
        <p:nvGrpSpPr>
          <p:cNvPr id="645" name="Google Shape;645;p7"/>
          <p:cNvGrpSpPr/>
          <p:nvPr/>
        </p:nvGrpSpPr>
        <p:grpSpPr>
          <a:xfrm>
            <a:off x="3680100" y="3363719"/>
            <a:ext cx="1600800" cy="2398831"/>
            <a:chOff x="3680100" y="3363719"/>
            <a:chExt cx="1600800" cy="2398831"/>
          </a:xfrm>
        </p:grpSpPr>
        <p:sp>
          <p:nvSpPr>
            <p:cNvPr id="646" name="Google Shape;646;p7"/>
            <p:cNvSpPr/>
            <p:nvPr/>
          </p:nvSpPr>
          <p:spPr>
            <a:xfrm>
              <a:off x="3680100" y="4386750"/>
              <a:ext cx="1600800" cy="1375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国民医療費の</a:t>
              </a:r>
              <a:endParaRPr b="0" i="0" sz="1400" u="none" cap="none" strike="noStrike">
                <a:solidFill>
                  <a:srgbClr val="F46C62"/>
                </a:solidFill>
                <a:latin typeface="Noto Sans JP"/>
                <a:ea typeface="Noto Sans JP"/>
                <a:cs typeface="Noto Sans JP"/>
                <a:sym typeface="Noto Sans JP"/>
              </a:endParaRPr>
            </a:p>
            <a:p>
              <a:pPr indent="0" lvl="0" marL="0" marR="0" rtl="0" algn="ctr">
                <a:lnSpc>
                  <a:spcPct val="14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公費負担額</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（令和４年度）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400"/>
                <a:buFont typeface="Arial"/>
                <a:buNone/>
              </a:pPr>
              <a:r>
                <a:t/>
              </a:r>
              <a:endParaRPr b="0" i="0" sz="14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約</a:t>
              </a:r>
              <a:r>
                <a:rPr b="0" i="0" lang="ja-JP" sz="1400" u="none" cap="none" strike="noStrike">
                  <a:solidFill>
                    <a:schemeClr val="dk1"/>
                  </a:solidFill>
                  <a:latin typeface="Noto Sans JP"/>
                  <a:ea typeface="Noto Sans JP"/>
                  <a:cs typeface="Noto Sans JP"/>
                  <a:sym typeface="Noto Sans JP"/>
                </a:rPr>
                <a:t>17兆6,837億円</a:t>
              </a:r>
              <a:r>
                <a:rPr b="0" baseline="30000" i="0" lang="ja-JP" sz="1400" u="none" cap="none" strike="noStrike">
                  <a:solidFill>
                    <a:schemeClr val="dk1"/>
                  </a:solidFill>
                  <a:latin typeface="Noto Sans JP"/>
                  <a:ea typeface="Noto Sans JP"/>
                  <a:cs typeface="Noto Sans JP"/>
                  <a:sym typeface="Noto Sans JP"/>
                </a:rPr>
                <a:t>※３</a:t>
              </a:r>
              <a:endParaRPr b="0"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国民１人当たり</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約141,530円</a:t>
              </a:r>
              <a:endParaRPr b="0" i="0" sz="1400" u="none" cap="none" strike="noStrike">
                <a:solidFill>
                  <a:srgbClr val="000000"/>
                </a:solidFill>
                <a:latin typeface="Arial"/>
                <a:ea typeface="Arial"/>
                <a:cs typeface="Arial"/>
                <a:sym typeface="Arial"/>
              </a:endParaRPr>
            </a:p>
          </p:txBody>
        </p:sp>
        <p:pic>
          <p:nvPicPr>
            <p:cNvPr id="647" name="Google Shape;647;p7"/>
            <p:cNvPicPr preferRelativeResize="0"/>
            <p:nvPr/>
          </p:nvPicPr>
          <p:blipFill rotWithShape="1">
            <a:blip r:embed="rId5">
              <a:alphaModFix/>
            </a:blip>
            <a:srcRect b="0" l="0" r="0" t="0"/>
            <a:stretch/>
          </p:blipFill>
          <p:spPr>
            <a:xfrm>
              <a:off x="3973289" y="3363719"/>
              <a:ext cx="1014391" cy="1014040"/>
            </a:xfrm>
            <a:prstGeom prst="rect">
              <a:avLst/>
            </a:prstGeom>
            <a:noFill/>
            <a:ln>
              <a:noFill/>
            </a:ln>
          </p:spPr>
        </p:pic>
        <p:sp>
          <p:nvSpPr>
            <p:cNvPr id="648" name="Google Shape;648;p7"/>
            <p:cNvSpPr/>
            <p:nvPr/>
          </p:nvSpPr>
          <p:spPr>
            <a:xfrm>
              <a:off x="4228413" y="4298102"/>
              <a:ext cx="562771" cy="250560"/>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F46C62"/>
                </a:buClr>
                <a:buSzPts val="800"/>
                <a:buFont typeface="Noto Sans JP"/>
                <a:buNone/>
              </a:pPr>
              <a:r>
                <a:rPr b="0" i="0" lang="ja-JP" sz="800" u="none" cap="none" strike="noStrike">
                  <a:solidFill>
                    <a:srgbClr val="F46C62"/>
                  </a:solidFill>
                  <a:latin typeface="Noto Sans JP"/>
                  <a:ea typeface="Noto Sans JP"/>
                  <a:cs typeface="Noto Sans JP"/>
                  <a:sym typeface="Noto Sans JP"/>
                </a:rPr>
                <a:t>いりょう</a:t>
              </a:r>
              <a:endParaRPr b="0" i="0" sz="1400" u="none" cap="none" strike="noStrike">
                <a:solidFill>
                  <a:srgbClr val="000000"/>
                </a:solidFill>
                <a:latin typeface="Arial"/>
                <a:ea typeface="Arial"/>
                <a:cs typeface="Arial"/>
                <a:sym typeface="Arial"/>
              </a:endParaRPr>
            </a:p>
          </p:txBody>
        </p:sp>
        <p:sp>
          <p:nvSpPr>
            <p:cNvPr id="649" name="Google Shape;649;p7"/>
            <p:cNvSpPr/>
            <p:nvPr/>
          </p:nvSpPr>
          <p:spPr>
            <a:xfrm>
              <a:off x="4287625" y="4556177"/>
              <a:ext cx="562800" cy="189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Noto Sans JP"/>
                <a:buNone/>
              </a:pPr>
              <a:r>
                <a:rPr b="0" i="0" lang="ja-JP" sz="800" u="none" cap="none" strike="noStrike">
                  <a:solidFill>
                    <a:srgbClr val="F46C62"/>
                  </a:solidFill>
                  <a:latin typeface="Noto Sans JP"/>
                  <a:ea typeface="Noto Sans JP"/>
                  <a:cs typeface="Noto Sans JP"/>
                  <a:sym typeface="Noto Sans JP"/>
                </a:rPr>
                <a:t>ふたん</a:t>
              </a:r>
              <a:endParaRPr b="0" i="0" sz="800" u="none" cap="none" strike="noStrike">
                <a:solidFill>
                  <a:srgbClr val="F46C62"/>
                </a:solidFill>
                <a:latin typeface="Noto Sans JP"/>
                <a:ea typeface="Noto Sans JP"/>
                <a:cs typeface="Noto Sans JP"/>
                <a:sym typeface="Noto Sans JP"/>
              </a:endParaRPr>
            </a:p>
          </p:txBody>
        </p:sp>
      </p:grpSp>
      <p:grpSp>
        <p:nvGrpSpPr>
          <p:cNvPr id="650" name="Google Shape;650;p7"/>
          <p:cNvGrpSpPr/>
          <p:nvPr/>
        </p:nvGrpSpPr>
        <p:grpSpPr>
          <a:xfrm>
            <a:off x="271133" y="3498585"/>
            <a:ext cx="1647459" cy="2347882"/>
            <a:chOff x="1940332" y="3498585"/>
            <a:chExt cx="1647459" cy="2347882"/>
          </a:xfrm>
        </p:grpSpPr>
        <p:sp>
          <p:nvSpPr>
            <p:cNvPr id="651" name="Google Shape;651;p7"/>
            <p:cNvSpPr/>
            <p:nvPr/>
          </p:nvSpPr>
          <p:spPr>
            <a:xfrm>
              <a:off x="1940332" y="4358039"/>
              <a:ext cx="1647459"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警察費・消防費</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（令和５年度）</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約5兆</a:t>
              </a:r>
              <a:r>
                <a:rPr b="0" i="0" lang="ja-JP" sz="1600" u="none" cap="none" strike="noStrike">
                  <a:solidFill>
                    <a:schemeClr val="dk1"/>
                  </a:solidFill>
                  <a:latin typeface="Noto Sans JP"/>
                  <a:ea typeface="Noto Sans JP"/>
                  <a:cs typeface="Noto Sans JP"/>
                  <a:sym typeface="Noto Sans JP"/>
                </a:rPr>
                <a:t>4,456億円</a:t>
              </a:r>
              <a:r>
                <a:rPr b="0" baseline="30000" i="0" lang="ja-JP" sz="1600" u="none" cap="none" strike="noStrike">
                  <a:solidFill>
                    <a:schemeClr val="dk1"/>
                  </a:solidFill>
                  <a:latin typeface="Noto Sans JP"/>
                  <a:ea typeface="Noto Sans JP"/>
                  <a:cs typeface="Noto Sans JP"/>
                  <a:sym typeface="Noto Sans JP"/>
                </a:rPr>
                <a:t>※１</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600"/>
                <a:buFont typeface="Noto Sans JP"/>
                <a:buNone/>
              </a:pPr>
              <a:r>
                <a:rPr b="0" i="0" lang="ja-JP" sz="1600" u="none" cap="none" strike="noStrike">
                  <a:solidFill>
                    <a:schemeClr val="dk1"/>
                  </a:solidFill>
                  <a:latin typeface="Noto Sans JP"/>
                  <a:ea typeface="Noto Sans JP"/>
                  <a:cs typeface="Noto Sans JP"/>
                  <a:sym typeface="Noto Sans JP"/>
                </a:rPr>
                <a:t>国民１人当たり</a:t>
              </a:r>
              <a:endParaRPr b="0" i="0" sz="16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600"/>
                <a:buFont typeface="Noto Sans JP"/>
                <a:buNone/>
              </a:pPr>
              <a:r>
                <a:rPr b="0" i="0" lang="ja-JP" sz="1600" u="none" cap="none" strike="noStrike">
                  <a:solidFill>
                    <a:schemeClr val="dk1"/>
                  </a:solidFill>
                  <a:latin typeface="Noto Sans JP"/>
                  <a:ea typeface="Noto Sans JP"/>
                  <a:cs typeface="Noto Sans JP"/>
                  <a:sym typeface="Noto Sans JP"/>
                </a:rPr>
                <a:t>約43,792円</a:t>
              </a:r>
              <a:endParaRPr b="0" i="0" sz="1400" u="none" cap="none" strike="noStrike">
                <a:solidFill>
                  <a:srgbClr val="000000"/>
                </a:solidFill>
                <a:latin typeface="Arial"/>
                <a:ea typeface="Arial"/>
                <a:cs typeface="Arial"/>
                <a:sym typeface="Arial"/>
              </a:endParaRPr>
            </a:p>
          </p:txBody>
        </p:sp>
        <p:pic>
          <p:nvPicPr>
            <p:cNvPr id="652" name="Google Shape;652;p7"/>
            <p:cNvPicPr preferRelativeResize="0"/>
            <p:nvPr/>
          </p:nvPicPr>
          <p:blipFill rotWithShape="1">
            <a:blip r:embed="rId6">
              <a:alphaModFix/>
            </a:blip>
            <a:srcRect b="0" l="0" r="0" t="0"/>
            <a:stretch/>
          </p:blipFill>
          <p:spPr>
            <a:xfrm>
              <a:off x="2088452" y="3498585"/>
              <a:ext cx="1329398" cy="816791"/>
            </a:xfrm>
            <a:prstGeom prst="rect">
              <a:avLst/>
            </a:prstGeom>
            <a:noFill/>
            <a:ln>
              <a:noFill/>
            </a:ln>
          </p:spPr>
        </p:pic>
      </p:grpSp>
      <p:cxnSp>
        <p:nvCxnSpPr>
          <p:cNvPr id="653" name="Google Shape;653;p7"/>
          <p:cNvCxnSpPr/>
          <p:nvPr/>
        </p:nvCxnSpPr>
        <p:spPr>
          <a:xfrm>
            <a:off x="1908854" y="3490182"/>
            <a:ext cx="0" cy="2497947"/>
          </a:xfrm>
          <a:prstGeom prst="straightConnector1">
            <a:avLst/>
          </a:prstGeom>
          <a:noFill/>
          <a:ln cap="flat" cmpd="sng" w="9525">
            <a:solidFill>
              <a:srgbClr val="F46C62"/>
            </a:solidFill>
            <a:prstDash val="solid"/>
            <a:round/>
            <a:headEnd len="sm" w="sm" type="none"/>
            <a:tailEnd len="sm" w="sm" type="none"/>
          </a:ln>
        </p:spPr>
      </p:cxnSp>
      <p:cxnSp>
        <p:nvCxnSpPr>
          <p:cNvPr id="654" name="Google Shape;654;p7"/>
          <p:cNvCxnSpPr/>
          <p:nvPr/>
        </p:nvCxnSpPr>
        <p:spPr>
          <a:xfrm>
            <a:off x="3597449" y="3490182"/>
            <a:ext cx="0" cy="2497947"/>
          </a:xfrm>
          <a:prstGeom prst="straightConnector1">
            <a:avLst/>
          </a:prstGeom>
          <a:noFill/>
          <a:ln cap="flat" cmpd="sng" w="9525">
            <a:solidFill>
              <a:srgbClr val="F46C62"/>
            </a:solidFill>
            <a:prstDash val="solid"/>
            <a:round/>
            <a:headEnd len="sm" w="sm" type="none"/>
            <a:tailEnd len="sm" w="sm" type="none"/>
          </a:ln>
        </p:spPr>
      </p:cxnSp>
      <p:grpSp>
        <p:nvGrpSpPr>
          <p:cNvPr id="655" name="Google Shape;655;p7"/>
          <p:cNvGrpSpPr/>
          <p:nvPr/>
        </p:nvGrpSpPr>
        <p:grpSpPr>
          <a:xfrm>
            <a:off x="5457554" y="2613228"/>
            <a:ext cx="3507057" cy="3713140"/>
            <a:chOff x="5457554" y="2613228"/>
            <a:chExt cx="3507057" cy="3713140"/>
          </a:xfrm>
        </p:grpSpPr>
        <p:grpSp>
          <p:nvGrpSpPr>
            <p:cNvPr id="656" name="Google Shape;656;p7"/>
            <p:cNvGrpSpPr/>
            <p:nvPr/>
          </p:nvGrpSpPr>
          <p:grpSpPr>
            <a:xfrm>
              <a:off x="5457554" y="2613228"/>
              <a:ext cx="3507057" cy="3713140"/>
              <a:chOff x="5457554" y="2613228"/>
              <a:chExt cx="3507057" cy="3713140"/>
            </a:xfrm>
          </p:grpSpPr>
          <p:sp>
            <p:nvSpPr>
              <p:cNvPr id="657" name="Google Shape;657;p7"/>
              <p:cNvSpPr/>
              <p:nvPr/>
            </p:nvSpPr>
            <p:spPr>
              <a:xfrm>
                <a:off x="5457554" y="2613228"/>
                <a:ext cx="3507057" cy="371314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658" name="Google Shape;658;p7"/>
              <p:cNvGrpSpPr/>
              <p:nvPr/>
            </p:nvGrpSpPr>
            <p:grpSpPr>
              <a:xfrm>
                <a:off x="5897699" y="2690338"/>
                <a:ext cx="2753272" cy="603361"/>
                <a:chOff x="6197078" y="2674584"/>
                <a:chExt cx="2753272" cy="603361"/>
              </a:xfrm>
            </p:grpSpPr>
            <p:sp>
              <p:nvSpPr>
                <p:cNvPr id="659" name="Google Shape;659;p7"/>
                <p:cNvSpPr/>
                <p:nvPr/>
              </p:nvSpPr>
              <p:spPr>
                <a:xfrm>
                  <a:off x="7688791" y="2730936"/>
                  <a:ext cx="1261559" cy="54700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道路、学校、公園 など</a:t>
                  </a:r>
                  <a:endParaRPr b="0" i="0" sz="1400" u="none" cap="none" strike="noStrike">
                    <a:solidFill>
                      <a:srgbClr val="000000"/>
                    </a:solidFill>
                    <a:latin typeface="Arial"/>
                    <a:ea typeface="Arial"/>
                    <a:cs typeface="Arial"/>
                    <a:sym typeface="Arial"/>
                  </a:endParaRPr>
                </a:p>
              </p:txBody>
            </p:sp>
            <p:sp>
              <p:nvSpPr>
                <p:cNvPr id="660" name="Google Shape;660;p7"/>
                <p:cNvSpPr txBox="1"/>
                <p:nvPr/>
              </p:nvSpPr>
              <p:spPr>
                <a:xfrm>
                  <a:off x="6197078" y="2786910"/>
                  <a:ext cx="14157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400"/>
                    <a:buFont typeface="Noto Sans JP"/>
                    <a:buNone/>
                  </a:pPr>
                  <a:r>
                    <a:rPr b="1" i="0" lang="ja-JP" sz="2400" u="none" cap="none" strike="noStrike">
                      <a:solidFill>
                        <a:srgbClr val="F25044"/>
                      </a:solidFill>
                      <a:latin typeface="Noto Sans JP"/>
                      <a:ea typeface="Noto Sans JP"/>
                      <a:cs typeface="Noto Sans JP"/>
                      <a:sym typeface="Noto Sans JP"/>
                    </a:rPr>
                    <a:t>公共施設</a:t>
                  </a:r>
                  <a:endParaRPr b="1" i="0" sz="1400" u="none" cap="none" strike="noStrike">
                    <a:solidFill>
                      <a:srgbClr val="000000"/>
                    </a:solidFill>
                    <a:latin typeface="Arial"/>
                    <a:ea typeface="Arial"/>
                    <a:cs typeface="Arial"/>
                    <a:sym typeface="Arial"/>
                  </a:endParaRPr>
                </a:p>
              </p:txBody>
            </p:sp>
            <p:sp>
              <p:nvSpPr>
                <p:cNvPr id="661" name="Google Shape;661;p7"/>
                <p:cNvSpPr txBox="1"/>
                <p:nvPr/>
              </p:nvSpPr>
              <p:spPr>
                <a:xfrm>
                  <a:off x="6335515" y="2674584"/>
                  <a:ext cx="11079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900"/>
                    <a:buFont typeface="Noto Sans JP"/>
                    <a:buNone/>
                  </a:pPr>
                  <a:r>
                    <a:rPr b="1" i="0" lang="ja-JP" sz="900" u="none" cap="none" strike="noStrike">
                      <a:solidFill>
                        <a:srgbClr val="F25044"/>
                      </a:solidFill>
                      <a:latin typeface="Noto Sans JP"/>
                      <a:ea typeface="Noto Sans JP"/>
                      <a:cs typeface="Noto Sans JP"/>
                      <a:sym typeface="Noto Sans JP"/>
                    </a:rPr>
                    <a:t>こうきょうしせつ</a:t>
                  </a:r>
                  <a:endParaRPr b="1" i="0" sz="1400" u="none" cap="none" strike="noStrike">
                    <a:solidFill>
                      <a:srgbClr val="000000"/>
                    </a:solidFill>
                    <a:latin typeface="Arial"/>
                    <a:ea typeface="Arial"/>
                    <a:cs typeface="Arial"/>
                    <a:sym typeface="Arial"/>
                  </a:endParaRPr>
                </a:p>
              </p:txBody>
            </p:sp>
          </p:grpSp>
          <p:grpSp>
            <p:nvGrpSpPr>
              <p:cNvPr id="662" name="Google Shape;662;p7"/>
              <p:cNvGrpSpPr/>
              <p:nvPr/>
            </p:nvGrpSpPr>
            <p:grpSpPr>
              <a:xfrm>
                <a:off x="5490275" y="3385141"/>
                <a:ext cx="3430185" cy="2526669"/>
                <a:chOff x="5490275" y="3385141"/>
                <a:chExt cx="3430185" cy="2526669"/>
              </a:xfrm>
            </p:grpSpPr>
            <p:grpSp>
              <p:nvGrpSpPr>
                <p:cNvPr id="663" name="Google Shape;663;p7"/>
                <p:cNvGrpSpPr/>
                <p:nvPr/>
              </p:nvGrpSpPr>
              <p:grpSpPr>
                <a:xfrm>
                  <a:off x="5490275" y="3385141"/>
                  <a:ext cx="1671436" cy="2062009"/>
                  <a:chOff x="5490275" y="3385141"/>
                  <a:chExt cx="1671436" cy="2062009"/>
                </a:xfrm>
              </p:grpSpPr>
              <p:sp>
                <p:nvSpPr>
                  <p:cNvPr id="664" name="Google Shape;664;p7"/>
                  <p:cNvSpPr/>
                  <p:nvPr/>
                </p:nvSpPr>
                <p:spPr>
                  <a:xfrm>
                    <a:off x="5490275" y="4407424"/>
                    <a:ext cx="16714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道路整備事業費</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（令和７年度）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a:t>
                    </a:r>
                    <a:r>
                      <a:rPr b="0" i="0" lang="ja-JP" sz="1600" u="none" cap="none" strike="noStrike">
                        <a:solidFill>
                          <a:schemeClr val="dk1"/>
                        </a:solidFill>
                        <a:latin typeface="Noto Sans JP"/>
                        <a:ea typeface="Noto Sans JP"/>
                        <a:cs typeface="Noto Sans JP"/>
                        <a:sym typeface="Noto Sans JP"/>
                      </a:rPr>
                      <a:t>1兆6,721</a:t>
                    </a:r>
                    <a:r>
                      <a:rPr b="0" i="0" lang="ja-JP" sz="1600" u="none" cap="none" strike="noStrike">
                        <a:solidFill>
                          <a:srgbClr val="000000"/>
                        </a:solidFill>
                        <a:latin typeface="Noto Sans JP"/>
                        <a:ea typeface="Noto Sans JP"/>
                        <a:cs typeface="Noto Sans JP"/>
                        <a:sym typeface="Noto Sans JP"/>
                      </a:rPr>
                      <a:t>億円</a:t>
                    </a:r>
                    <a:r>
                      <a:rPr b="0" baseline="30000" i="0" lang="ja-JP" sz="1600" u="none" cap="none" strike="noStrike">
                        <a:solidFill>
                          <a:srgbClr val="000000"/>
                        </a:solidFill>
                        <a:latin typeface="Noto Sans JP"/>
                        <a:ea typeface="Noto Sans JP"/>
                        <a:cs typeface="Noto Sans JP"/>
                        <a:sym typeface="Noto Sans JP"/>
                      </a:rPr>
                      <a:t>※４</a:t>
                    </a:r>
                    <a:endParaRPr b="0" baseline="30000" i="0" sz="1600" u="none" cap="none" strike="noStrike">
                      <a:solidFill>
                        <a:srgbClr val="000000"/>
                      </a:solidFill>
                      <a:latin typeface="Noto Sans JP"/>
                      <a:ea typeface="Noto Sans JP"/>
                      <a:cs typeface="Noto Sans JP"/>
                      <a:sym typeface="Noto Sans JP"/>
                    </a:endParaRPr>
                  </a:p>
                </p:txBody>
              </p:sp>
              <p:pic>
                <p:nvPicPr>
                  <p:cNvPr id="665" name="Google Shape;665;p7"/>
                  <p:cNvPicPr preferRelativeResize="0"/>
                  <p:nvPr/>
                </p:nvPicPr>
                <p:blipFill rotWithShape="1">
                  <a:blip r:embed="rId7">
                    <a:alphaModFix/>
                  </a:blip>
                  <a:srcRect b="0" l="0" r="0" t="0"/>
                  <a:stretch/>
                </p:blipFill>
                <p:spPr>
                  <a:xfrm>
                    <a:off x="5540272" y="3385141"/>
                    <a:ext cx="1462225" cy="990687"/>
                  </a:xfrm>
                  <a:prstGeom prst="rect">
                    <a:avLst/>
                  </a:prstGeom>
                  <a:noFill/>
                  <a:ln>
                    <a:noFill/>
                  </a:ln>
                </p:spPr>
              </p:pic>
            </p:grpSp>
            <p:grpSp>
              <p:nvGrpSpPr>
                <p:cNvPr id="666" name="Google Shape;666;p7"/>
                <p:cNvGrpSpPr/>
                <p:nvPr/>
              </p:nvGrpSpPr>
              <p:grpSpPr>
                <a:xfrm>
                  <a:off x="7210504" y="3502941"/>
                  <a:ext cx="1709956" cy="2408869"/>
                  <a:chOff x="7210504" y="3502941"/>
                  <a:chExt cx="1709956" cy="2408869"/>
                </a:xfrm>
              </p:grpSpPr>
              <p:sp>
                <p:nvSpPr>
                  <p:cNvPr id="667" name="Google Shape;667;p7"/>
                  <p:cNvSpPr/>
                  <p:nvPr/>
                </p:nvSpPr>
                <p:spPr>
                  <a:xfrm>
                    <a:off x="7210504" y="4423382"/>
                    <a:ext cx="1709956"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校舎・体育館</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などの建設費用</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（令和７年度）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a:t>
                    </a:r>
                    <a:r>
                      <a:rPr b="0" i="0" lang="ja-JP" sz="1600" u="none" cap="none" strike="noStrike">
                        <a:solidFill>
                          <a:schemeClr val="dk1"/>
                        </a:solidFill>
                        <a:latin typeface="Noto Sans JP"/>
                        <a:ea typeface="Noto Sans JP"/>
                        <a:cs typeface="Noto Sans JP"/>
                        <a:sym typeface="Noto Sans JP"/>
                      </a:rPr>
                      <a:t>736億円</a:t>
                    </a:r>
                    <a:r>
                      <a:rPr b="0" baseline="30000" i="0" lang="ja-JP" sz="1600" u="none" cap="none" strike="noStrike">
                        <a:solidFill>
                          <a:srgbClr val="000000"/>
                        </a:solidFill>
                        <a:latin typeface="Noto Sans JP"/>
                        <a:ea typeface="Noto Sans JP"/>
                        <a:cs typeface="Noto Sans JP"/>
                        <a:sym typeface="Noto Sans JP"/>
                      </a:rPr>
                      <a:t>※５</a:t>
                    </a:r>
                    <a:endParaRPr b="0" i="0" sz="1400" u="none" cap="none" strike="noStrike">
                      <a:solidFill>
                        <a:srgbClr val="000000"/>
                      </a:solidFill>
                      <a:latin typeface="Arial"/>
                      <a:ea typeface="Arial"/>
                      <a:cs typeface="Arial"/>
                      <a:sym typeface="Arial"/>
                    </a:endParaRPr>
                  </a:p>
                </p:txBody>
              </p:sp>
              <p:pic>
                <p:nvPicPr>
                  <p:cNvPr id="668" name="Google Shape;668;p7"/>
                  <p:cNvPicPr preferRelativeResize="0"/>
                  <p:nvPr/>
                </p:nvPicPr>
                <p:blipFill rotWithShape="1">
                  <a:blip r:embed="rId8">
                    <a:alphaModFix/>
                  </a:blip>
                  <a:srcRect b="0" l="0" r="0" t="0"/>
                  <a:stretch/>
                </p:blipFill>
                <p:spPr>
                  <a:xfrm>
                    <a:off x="7438783" y="3502941"/>
                    <a:ext cx="1162819" cy="717014"/>
                  </a:xfrm>
                  <a:prstGeom prst="rect">
                    <a:avLst/>
                  </a:prstGeom>
                  <a:noFill/>
                  <a:ln>
                    <a:noFill/>
                  </a:ln>
                </p:spPr>
              </p:pic>
            </p:grpSp>
          </p:grpSp>
        </p:grpSp>
        <p:cxnSp>
          <p:nvCxnSpPr>
            <p:cNvPr id="669" name="Google Shape;669;p7"/>
            <p:cNvCxnSpPr/>
            <p:nvPr/>
          </p:nvCxnSpPr>
          <p:spPr>
            <a:xfrm>
              <a:off x="7153252" y="3490182"/>
              <a:ext cx="0" cy="2497947"/>
            </a:xfrm>
            <a:prstGeom prst="straightConnector1">
              <a:avLst/>
            </a:prstGeom>
            <a:noFill/>
            <a:ln cap="flat" cmpd="sng" w="9525">
              <a:solidFill>
                <a:srgbClr val="F46C62"/>
              </a:solidFill>
              <a:prstDash val="solid"/>
              <a:round/>
              <a:headEnd len="sm" w="sm" type="none"/>
              <a:tailEnd len="sm" w="sm" type="none"/>
            </a:ln>
          </p:spPr>
        </p:cxnSp>
      </p:grpSp>
      <p:grpSp>
        <p:nvGrpSpPr>
          <p:cNvPr id="670" name="Google Shape;670;p7"/>
          <p:cNvGrpSpPr/>
          <p:nvPr/>
        </p:nvGrpSpPr>
        <p:grpSpPr>
          <a:xfrm>
            <a:off x="252000" y="6371975"/>
            <a:ext cx="7164330" cy="288165"/>
            <a:chOff x="109010" y="6284220"/>
            <a:chExt cx="5532178" cy="178500"/>
          </a:xfrm>
        </p:grpSpPr>
        <p:sp>
          <p:nvSpPr>
            <p:cNvPr id="671" name="Google Shape;671;p7"/>
            <p:cNvSpPr/>
            <p:nvPr/>
          </p:nvSpPr>
          <p:spPr>
            <a:xfrm>
              <a:off x="109010" y="6284220"/>
              <a:ext cx="2313600" cy="178500"/>
            </a:xfrm>
            <a:prstGeom prst="roundRect">
              <a:avLst>
                <a:gd fmla="val 0" name="adj"/>
              </a:avLst>
            </a:prstGeom>
            <a:noFill/>
            <a:ln>
              <a:noFill/>
            </a:ln>
          </p:spPr>
          <p:txBody>
            <a:bodyPr anchorCtr="0" anchor="t" bIns="0" lIns="72000" spcFirstLastPara="1" rIns="72000" wrap="square" tIns="0">
              <a:noAutofit/>
            </a:bodyPr>
            <a:lstStyle/>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※1・2　出所：総務省「令和７年版地方財政白書」　　　</a:t>
              </a:r>
              <a:endParaRPr b="0" i="0" sz="800" u="none" cap="none" strike="noStrike">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※3　出所：厚生労働省「令和4(2022)年度国民医療費の概況」</a:t>
              </a:r>
              <a:endParaRPr b="0" i="0" sz="1400" u="none" cap="none" strike="noStrike">
                <a:solidFill>
                  <a:srgbClr val="000000"/>
                </a:solidFill>
                <a:latin typeface="Arial"/>
                <a:ea typeface="Arial"/>
                <a:cs typeface="Arial"/>
                <a:sym typeface="Arial"/>
              </a:endParaRPr>
            </a:p>
          </p:txBody>
        </p:sp>
        <p:sp>
          <p:nvSpPr>
            <p:cNvPr id="672" name="Google Shape;672;p7"/>
            <p:cNvSpPr/>
            <p:nvPr/>
          </p:nvSpPr>
          <p:spPr>
            <a:xfrm>
              <a:off x="2475888" y="6284235"/>
              <a:ext cx="3165300" cy="117300"/>
            </a:xfrm>
            <a:prstGeom prst="roundRect">
              <a:avLst>
                <a:gd fmla="val 16667" name="adj"/>
              </a:avLst>
            </a:prstGeom>
            <a:noFill/>
            <a:ln>
              <a:noFill/>
            </a:ln>
          </p:spPr>
          <p:txBody>
            <a:bodyPr anchorCtr="0" anchor="t" bIns="0" lIns="72000" spcFirstLastPara="1" rIns="72000" wrap="square" tIns="0">
              <a:noAutofit/>
            </a:bodyPr>
            <a:lstStyle/>
            <a:p>
              <a:pPr indent="0" lvl="0" marL="0" marR="0" rtl="0" algn="l">
                <a:lnSpc>
                  <a:spcPct val="11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※4・5　出所：財務省｢令和７年度予算及び財政投融資計画の説明（予算修正後）」　</a:t>
              </a:r>
              <a:endParaRPr b="0" i="0" sz="1400" u="none" cap="none" strike="noStrike">
                <a:solidFill>
                  <a:srgbClr val="000000"/>
                </a:solidFill>
                <a:latin typeface="Arial"/>
                <a:ea typeface="Arial"/>
                <a:cs typeface="Arial"/>
                <a:sym typeface="Arial"/>
              </a:endParaRPr>
            </a:p>
          </p:txBody>
        </p:sp>
      </p:grpSp>
      <p:sp>
        <p:nvSpPr>
          <p:cNvPr id="673" name="Google Shape;673;p7"/>
          <p:cNvSpPr/>
          <p:nvPr/>
        </p:nvSpPr>
        <p:spPr>
          <a:xfrm>
            <a:off x="162608" y="2127848"/>
            <a:ext cx="8812800" cy="524754"/>
          </a:xfrm>
          <a:prstGeom prst="roundRect">
            <a:avLst>
              <a:gd fmla="val 0" name="adj"/>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52"/>
              <a:buFont typeface="Arial"/>
              <a:buNone/>
            </a:pPr>
            <a:r>
              <a:t/>
            </a:r>
            <a:endParaRPr b="0" i="0" sz="2052" u="none" cap="none" strike="noStrike">
              <a:solidFill>
                <a:schemeClr val="lt1"/>
              </a:solidFill>
              <a:latin typeface="Arial"/>
              <a:ea typeface="Arial"/>
              <a:cs typeface="Arial"/>
              <a:sym typeface="Arial"/>
            </a:endParaRPr>
          </a:p>
        </p:txBody>
      </p:sp>
      <p:sp>
        <p:nvSpPr>
          <p:cNvPr id="674" name="Google Shape;674;p7"/>
          <p:cNvSpPr/>
          <p:nvPr/>
        </p:nvSpPr>
        <p:spPr>
          <a:xfrm>
            <a:off x="2495855" y="2169641"/>
            <a:ext cx="416139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ja-JP" sz="2800" u="none" cap="none" strike="noStrike">
                <a:solidFill>
                  <a:schemeClr val="lt1"/>
                </a:solidFill>
                <a:latin typeface="Noto Sans JP"/>
                <a:ea typeface="Noto Sans JP"/>
                <a:cs typeface="Noto Sans JP"/>
                <a:sym typeface="Noto Sans JP"/>
              </a:rPr>
              <a:t>「税金」</a:t>
            </a:r>
            <a:r>
              <a:rPr b="0" i="0" lang="ja-JP" sz="1800" u="none" cap="none" strike="noStrike">
                <a:solidFill>
                  <a:schemeClr val="lt1"/>
                </a:solidFill>
                <a:latin typeface="Noto Sans JP"/>
                <a:ea typeface="Noto Sans JP"/>
                <a:cs typeface="Noto Sans JP"/>
                <a:sym typeface="Noto Sans JP"/>
              </a:rPr>
              <a:t>により賄われています。</a:t>
            </a:r>
            <a:endParaRPr b="0" i="0" sz="2400" u="none" cap="none" strike="noStrike">
              <a:solidFill>
                <a:schemeClr val="lt1"/>
              </a:solidFill>
              <a:latin typeface="Noto Sans JP"/>
              <a:ea typeface="Noto Sans JP"/>
              <a:cs typeface="Noto Sans JP"/>
              <a:sym typeface="Noto Sans JP"/>
            </a:endParaRPr>
          </a:p>
        </p:txBody>
      </p:sp>
      <p:sp>
        <p:nvSpPr>
          <p:cNvPr id="675" name="Google Shape;675;p7"/>
          <p:cNvSpPr txBox="1"/>
          <p:nvPr/>
        </p:nvSpPr>
        <p:spPr>
          <a:xfrm>
            <a:off x="843129" y="52413"/>
            <a:ext cx="63162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Arial"/>
              <a:ea typeface="Arial"/>
              <a:cs typeface="Arial"/>
              <a:sym typeface="Arial"/>
            </a:endParaRPr>
          </a:p>
        </p:txBody>
      </p:sp>
      <p:sp>
        <p:nvSpPr>
          <p:cNvPr id="676" name="Google Shape;676;p7"/>
          <p:cNvSpPr/>
          <p:nvPr/>
        </p:nvSpPr>
        <p:spPr>
          <a:xfrm>
            <a:off x="341350" y="1617149"/>
            <a:ext cx="886500" cy="189300"/>
          </a:xfrm>
          <a:prstGeom prst="rect">
            <a:avLst/>
          </a:prstGeom>
          <a:noFill/>
          <a:ln>
            <a:noFill/>
          </a:ln>
        </p:spPr>
        <p:txBody>
          <a:bodyPr anchorCtr="0" anchor="t" bIns="45700" lIns="18000" spcFirstLastPara="1" rIns="18000" wrap="square" tIns="45700">
            <a:spAutoFit/>
          </a:bodyPr>
          <a:lstStyle/>
          <a:p>
            <a:pPr indent="0" lvl="0" marL="0" marR="0" rtl="0" algn="l">
              <a:lnSpc>
                <a:spcPct val="123000"/>
              </a:lnSpc>
              <a:spcBef>
                <a:spcPts val="0"/>
              </a:spcBef>
              <a:spcAft>
                <a:spcPts val="0"/>
              </a:spcAft>
              <a:buClr>
                <a:srgbClr val="FF0000"/>
              </a:buClr>
              <a:buSzPts val="800"/>
              <a:buFont typeface="Noto Sans JP"/>
              <a:buNone/>
            </a:pPr>
            <a:r>
              <a:rPr b="1" i="0" lang="ja-JP" sz="800" u="none" cap="none" strike="noStrike">
                <a:solidFill>
                  <a:srgbClr val="FF0000"/>
                </a:solidFill>
                <a:latin typeface="Noto Sans JP"/>
                <a:ea typeface="Noto Sans JP"/>
                <a:cs typeface="Noto Sans JP"/>
                <a:sym typeface="Noto Sans JP"/>
              </a:rPr>
              <a:t>こうきょうしせつ</a:t>
            </a:r>
            <a:endParaRPr b="1" i="0" sz="1400" u="none" cap="none" strike="noStrike">
              <a:solidFill>
                <a:srgbClr val="000000"/>
              </a:solidFill>
              <a:latin typeface="Arial"/>
              <a:ea typeface="Arial"/>
              <a:cs typeface="Arial"/>
              <a:sym typeface="Arial"/>
            </a:endParaRPr>
          </a:p>
        </p:txBody>
      </p:sp>
      <p:sp>
        <p:nvSpPr>
          <p:cNvPr id="677" name="Google Shape;677;p7"/>
          <p:cNvSpPr/>
          <p:nvPr/>
        </p:nvSpPr>
        <p:spPr>
          <a:xfrm>
            <a:off x="4694114" y="2193667"/>
            <a:ext cx="3078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ja-JP" sz="800" u="none" cap="none" strike="noStrike">
                <a:solidFill>
                  <a:schemeClr val="lt1"/>
                </a:solidFill>
                <a:latin typeface="Noto Sans JP"/>
                <a:ea typeface="Noto Sans JP"/>
                <a:cs typeface="Noto Sans JP"/>
                <a:sym typeface="Noto Sans JP"/>
              </a:rPr>
              <a:t>まかな</a:t>
            </a:r>
            <a:endParaRPr b="0" i="0" sz="1400" u="none" cap="none" strike="noStrike">
              <a:solidFill>
                <a:srgbClr val="000000"/>
              </a:solidFill>
              <a:latin typeface="Arial"/>
              <a:ea typeface="Arial"/>
              <a:cs typeface="Arial"/>
              <a:sym typeface="Arial"/>
            </a:endParaRPr>
          </a:p>
        </p:txBody>
      </p:sp>
      <p:sp>
        <p:nvSpPr>
          <p:cNvPr id="678" name="Google Shape;678;p7"/>
          <p:cNvSpPr txBox="1"/>
          <p:nvPr/>
        </p:nvSpPr>
        <p:spPr>
          <a:xfrm>
            <a:off x="458484" y="2689661"/>
            <a:ext cx="761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900"/>
              <a:buFont typeface="Noto Sans JP"/>
              <a:buNone/>
            </a:pPr>
            <a:r>
              <a:rPr b="1" i="0" lang="ja-JP" sz="900" u="none" cap="none" strike="noStrike">
                <a:solidFill>
                  <a:srgbClr val="F25044"/>
                </a:solidFill>
                <a:latin typeface="Noto Sans JP"/>
                <a:ea typeface="Noto Sans JP"/>
                <a:cs typeface="Noto Sans JP"/>
                <a:sym typeface="Noto Sans JP"/>
              </a:rPr>
              <a:t>こうきょう</a:t>
            </a:r>
            <a:endParaRPr b="1" i="0" sz="1400" u="none" cap="none" strike="noStrike">
              <a:solidFill>
                <a:srgbClr val="000000"/>
              </a:solidFill>
              <a:latin typeface="Arial"/>
              <a:ea typeface="Arial"/>
              <a:cs typeface="Arial"/>
              <a:sym typeface="Arial"/>
            </a:endParaRPr>
          </a:p>
        </p:txBody>
      </p:sp>
      <p:sp>
        <p:nvSpPr>
          <p:cNvPr id="679" name="Google Shape;679;p7"/>
          <p:cNvSpPr/>
          <p:nvPr/>
        </p:nvSpPr>
        <p:spPr>
          <a:xfrm>
            <a:off x="5388551" y="1223975"/>
            <a:ext cx="715500" cy="2304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FF0000"/>
              </a:buClr>
              <a:buSzPts val="800"/>
              <a:buFont typeface="Noto Sans JP"/>
              <a:buNone/>
            </a:pPr>
            <a:r>
              <a:rPr b="1" i="0" lang="ja-JP" sz="800" u="none" cap="none" strike="noStrike">
                <a:solidFill>
                  <a:srgbClr val="FF0000"/>
                </a:solidFill>
                <a:latin typeface="Noto Sans JP"/>
                <a:ea typeface="Noto Sans JP"/>
                <a:cs typeface="Noto Sans JP"/>
                <a:sym typeface="Noto Sans JP"/>
              </a:rPr>
              <a:t>こうきょう</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8"/>
          <p:cNvSpPr txBox="1"/>
          <p:nvPr/>
        </p:nvSpPr>
        <p:spPr>
          <a:xfrm>
            <a:off x="878182" y="6493840"/>
            <a:ext cx="723380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F25044"/>
                </a:solidFill>
                <a:latin typeface="Noto Sans JP"/>
                <a:ea typeface="Noto Sans JP"/>
                <a:cs typeface="Noto Sans JP"/>
                <a:sym typeface="Noto Sans JP"/>
              </a:rPr>
              <a:t>動画で学ぼう：「税の学習コーナー」</a:t>
            </a:r>
            <a:r>
              <a:rPr b="0" i="0" lang="ja-JP" sz="1100" u="none" cap="none" strike="noStrike">
                <a:solidFill>
                  <a:srgbClr val="F25044"/>
                </a:solidFill>
                <a:latin typeface="Noto Sans JP"/>
                <a:ea typeface="Noto Sans JP"/>
                <a:cs typeface="Noto Sans JP"/>
                <a:sym typeface="Noto Sans JP"/>
              </a:rPr>
              <a:t>　</a:t>
            </a:r>
            <a:r>
              <a:rPr b="0" i="0" lang="ja-JP" sz="1100" u="sng" cap="none" strike="noStrike">
                <a:solidFill>
                  <a:schemeClr val="dk1"/>
                </a:solidFill>
                <a:latin typeface="Arial"/>
                <a:ea typeface="Arial"/>
                <a:cs typeface="Arial"/>
                <a:sym typeface="Arial"/>
                <a:hlinkClick r:id="rId3">
                  <a:extLst>
                    <a:ext uri="{A12FA001-AC4F-418D-AE19-62706E023703}">
                      <ahyp:hlinkClr val="tx"/>
                    </a:ext>
                  </a:extLst>
                </a:hlinkClick>
              </a:rPr>
              <a:t>https://www.nta.go.jp/taxes/kids/video/index.htm#anime</a:t>
            </a:r>
            <a:r>
              <a:rPr b="0" i="0" lang="ja-JP" sz="1100" u="none" cap="none" strike="noStrike">
                <a:solidFill>
                  <a:schemeClr val="dk1"/>
                </a:solidFill>
                <a:latin typeface="Arial"/>
                <a:ea typeface="Arial"/>
                <a:cs typeface="Arial"/>
                <a:sym typeface="Arial"/>
              </a:rPr>
              <a:t> </a:t>
            </a:r>
            <a:endParaRPr b="0" i="0" sz="1100" u="none" cap="none" strike="noStrike">
              <a:solidFill>
                <a:schemeClr val="dk1"/>
              </a:solidFill>
              <a:latin typeface="Noto Sans JP"/>
              <a:ea typeface="Noto Sans JP"/>
              <a:cs typeface="Noto Sans JP"/>
              <a:sym typeface="Noto Sans JP"/>
            </a:endParaRPr>
          </a:p>
        </p:txBody>
      </p:sp>
      <p:sp>
        <p:nvSpPr>
          <p:cNvPr id="685" name="Google Shape;685;p8"/>
          <p:cNvSpPr txBox="1"/>
          <p:nvPr/>
        </p:nvSpPr>
        <p:spPr>
          <a:xfrm>
            <a:off x="843129" y="75788"/>
            <a:ext cx="63162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Arial"/>
              <a:ea typeface="Arial"/>
              <a:cs typeface="Arial"/>
              <a:sym typeface="Arial"/>
            </a:endParaRPr>
          </a:p>
        </p:txBody>
      </p:sp>
      <p:sp>
        <p:nvSpPr>
          <p:cNvPr id="686" name="Google Shape;686;p8"/>
          <p:cNvSpPr/>
          <p:nvPr/>
        </p:nvSpPr>
        <p:spPr>
          <a:xfrm>
            <a:off x="5314050" y="6022700"/>
            <a:ext cx="3506100" cy="215400"/>
          </a:xfrm>
          <a:prstGeom prst="roundRect">
            <a:avLst>
              <a:gd fmla="val 16667" name="adj"/>
            </a:avLst>
          </a:prstGeom>
          <a:noFill/>
          <a:ln>
            <a:noFill/>
          </a:ln>
        </p:spPr>
        <p:txBody>
          <a:bodyPr anchorCtr="0" anchor="ctr" bIns="45700" lIns="18000" spcFirstLastPara="1" rIns="18000" wrap="square" tIns="45700">
            <a:noAutofit/>
          </a:bodyPr>
          <a:lstStyle/>
          <a:p>
            <a:pPr indent="0" lvl="0" marL="0" marR="0" rtl="0" algn="l">
              <a:lnSpc>
                <a:spcPct val="100000"/>
              </a:lnSpc>
              <a:spcBef>
                <a:spcPts val="0"/>
              </a:spcBef>
              <a:spcAft>
                <a:spcPts val="0"/>
              </a:spcAft>
              <a:buClr>
                <a:srgbClr val="000000"/>
              </a:buClr>
              <a:buSzPts val="855"/>
              <a:buFont typeface="Arial"/>
              <a:buNone/>
            </a:pPr>
            <a:r>
              <a:rPr b="0" i="0" lang="ja-JP" sz="855" u="none" cap="none" strike="noStrike">
                <a:solidFill>
                  <a:schemeClr val="dk1"/>
                </a:solidFill>
                <a:latin typeface="Arial"/>
                <a:ea typeface="Arial"/>
                <a:cs typeface="Arial"/>
                <a:sym typeface="Arial"/>
              </a:rPr>
              <a:t>※出所：文部科学省「令和５年度地方教育費調査（令和４会計年度）」　　　</a:t>
            </a:r>
            <a:endParaRPr b="0" i="0" sz="855" u="none" cap="none" strike="noStrike">
              <a:solidFill>
                <a:schemeClr val="dk1"/>
              </a:solidFill>
              <a:latin typeface="Arial"/>
              <a:ea typeface="Arial"/>
              <a:cs typeface="Arial"/>
              <a:sym typeface="Arial"/>
            </a:endParaRPr>
          </a:p>
        </p:txBody>
      </p:sp>
      <p:sp>
        <p:nvSpPr>
          <p:cNvPr id="687" name="Google Shape;687;p8"/>
          <p:cNvSpPr/>
          <p:nvPr/>
        </p:nvSpPr>
        <p:spPr>
          <a:xfrm>
            <a:off x="342377" y="2117575"/>
            <a:ext cx="8477773" cy="3814148"/>
          </a:xfrm>
          <a:prstGeom prst="rect">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688" name="Google Shape;688;p8"/>
          <p:cNvSpPr txBox="1"/>
          <p:nvPr/>
        </p:nvSpPr>
        <p:spPr>
          <a:xfrm>
            <a:off x="494850" y="2190900"/>
            <a:ext cx="1371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Noto Sans JP"/>
                <a:ea typeface="Noto Sans JP"/>
                <a:cs typeface="Noto Sans JP"/>
                <a:sym typeface="Noto Sans JP"/>
              </a:rPr>
              <a:t>（全国平均）</a:t>
            </a:r>
            <a:endParaRPr b="0" i="0" sz="1400" u="none" cap="none" strike="noStrike">
              <a:solidFill>
                <a:srgbClr val="000000"/>
              </a:solidFill>
              <a:latin typeface="Arial"/>
              <a:ea typeface="Arial"/>
              <a:cs typeface="Arial"/>
              <a:sym typeface="Arial"/>
            </a:endParaRPr>
          </a:p>
        </p:txBody>
      </p:sp>
      <p:sp>
        <p:nvSpPr>
          <p:cNvPr id="689" name="Google Shape;689;p8"/>
          <p:cNvSpPr txBox="1"/>
          <p:nvPr/>
        </p:nvSpPr>
        <p:spPr>
          <a:xfrm>
            <a:off x="6424882" y="5403700"/>
            <a:ext cx="2166495" cy="40868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dk1"/>
                </a:solidFill>
                <a:latin typeface="Noto Sans JP"/>
                <a:ea typeface="Noto Sans JP"/>
                <a:cs typeface="Noto Sans JP"/>
                <a:sym typeface="Noto Sans JP"/>
              </a:rPr>
              <a:t>約</a:t>
            </a:r>
            <a:r>
              <a:rPr b="1" i="0" lang="ja-JP" sz="2600" u="none" cap="none" strike="noStrike">
                <a:solidFill>
                  <a:schemeClr val="dk1"/>
                </a:solidFill>
                <a:latin typeface="Noto Sans JP"/>
                <a:ea typeface="Noto Sans JP"/>
                <a:cs typeface="Noto Sans JP"/>
                <a:sym typeface="Noto Sans JP"/>
              </a:rPr>
              <a:t>1,127,000</a:t>
            </a:r>
            <a:r>
              <a:rPr b="1" i="0" lang="ja-JP" sz="2000" u="none" cap="none" strike="noStrike">
                <a:solidFill>
                  <a:schemeClr val="dk1"/>
                </a:solidFill>
                <a:latin typeface="Noto Sans JP"/>
                <a:ea typeface="Noto Sans JP"/>
                <a:cs typeface="Noto Sans JP"/>
                <a:sym typeface="Noto Sans JP"/>
              </a:rPr>
              <a:t>円</a:t>
            </a:r>
            <a:endParaRPr b="1" i="0" sz="2200" u="none" cap="none" strike="noStrike">
              <a:solidFill>
                <a:schemeClr val="dk1"/>
              </a:solidFill>
              <a:latin typeface="Noto Sans JP"/>
              <a:ea typeface="Noto Sans JP"/>
              <a:cs typeface="Noto Sans JP"/>
              <a:sym typeface="Noto Sans JP"/>
            </a:endParaRPr>
          </a:p>
        </p:txBody>
      </p:sp>
      <p:sp>
        <p:nvSpPr>
          <p:cNvPr id="690" name="Google Shape;690;p8"/>
          <p:cNvSpPr txBox="1"/>
          <p:nvPr/>
        </p:nvSpPr>
        <p:spPr>
          <a:xfrm>
            <a:off x="3499272" y="5403701"/>
            <a:ext cx="2166495" cy="40868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dk1"/>
                </a:solidFill>
                <a:latin typeface="Noto Sans JP"/>
                <a:ea typeface="Noto Sans JP"/>
                <a:cs typeface="Noto Sans JP"/>
                <a:sym typeface="Noto Sans JP"/>
              </a:rPr>
              <a:t>約</a:t>
            </a:r>
            <a:r>
              <a:rPr b="1" i="0" lang="ja-JP" sz="2600" u="none" cap="none" strike="noStrike">
                <a:solidFill>
                  <a:schemeClr val="dk1"/>
                </a:solidFill>
                <a:latin typeface="Noto Sans JP"/>
                <a:ea typeface="Noto Sans JP"/>
                <a:cs typeface="Noto Sans JP"/>
                <a:sym typeface="Noto Sans JP"/>
              </a:rPr>
              <a:t>1,086,000</a:t>
            </a:r>
            <a:r>
              <a:rPr b="1" i="0" lang="ja-JP" sz="2000" u="none" cap="none" strike="noStrike">
                <a:solidFill>
                  <a:schemeClr val="dk1"/>
                </a:solidFill>
                <a:latin typeface="Noto Sans JP"/>
                <a:ea typeface="Noto Sans JP"/>
                <a:cs typeface="Noto Sans JP"/>
                <a:sym typeface="Noto Sans JP"/>
              </a:rPr>
              <a:t>円</a:t>
            </a:r>
            <a:endParaRPr b="1" i="0" sz="2200" u="none" cap="none" strike="noStrike">
              <a:solidFill>
                <a:schemeClr val="dk1"/>
              </a:solidFill>
              <a:latin typeface="Noto Sans JP"/>
              <a:ea typeface="Noto Sans JP"/>
              <a:cs typeface="Noto Sans JP"/>
              <a:sym typeface="Noto Sans JP"/>
            </a:endParaRPr>
          </a:p>
        </p:txBody>
      </p:sp>
      <p:grpSp>
        <p:nvGrpSpPr>
          <p:cNvPr id="691" name="Google Shape;691;p8"/>
          <p:cNvGrpSpPr/>
          <p:nvPr/>
        </p:nvGrpSpPr>
        <p:grpSpPr>
          <a:xfrm>
            <a:off x="532986" y="1981173"/>
            <a:ext cx="8099067" cy="3270198"/>
            <a:chOff x="532986" y="1981173"/>
            <a:chExt cx="8099067" cy="3270198"/>
          </a:xfrm>
        </p:grpSpPr>
        <p:grpSp>
          <p:nvGrpSpPr>
            <p:cNvPr id="692" name="Google Shape;692;p8"/>
            <p:cNvGrpSpPr/>
            <p:nvPr/>
          </p:nvGrpSpPr>
          <p:grpSpPr>
            <a:xfrm>
              <a:off x="6384206" y="1981173"/>
              <a:ext cx="2247847" cy="3269614"/>
              <a:chOff x="6384206" y="1981173"/>
              <a:chExt cx="2247847" cy="3269614"/>
            </a:xfrm>
          </p:grpSpPr>
          <p:pic>
            <p:nvPicPr>
              <p:cNvPr id="693" name="Google Shape;693;p8"/>
              <p:cNvPicPr preferRelativeResize="0"/>
              <p:nvPr/>
            </p:nvPicPr>
            <p:blipFill rotWithShape="1">
              <a:blip r:embed="rId4">
                <a:alphaModFix/>
              </a:blip>
              <a:srcRect b="0" l="0" r="0" t="0"/>
              <a:stretch/>
            </p:blipFill>
            <p:spPr>
              <a:xfrm>
                <a:off x="6904275" y="1981173"/>
                <a:ext cx="1207709" cy="2906631"/>
              </a:xfrm>
              <a:prstGeom prst="rect">
                <a:avLst/>
              </a:prstGeom>
              <a:noFill/>
              <a:ln>
                <a:noFill/>
              </a:ln>
            </p:spPr>
          </p:pic>
          <p:sp>
            <p:nvSpPr>
              <p:cNvPr id="694" name="Google Shape;694;p8"/>
              <p:cNvSpPr/>
              <p:nvPr/>
            </p:nvSpPr>
            <p:spPr>
              <a:xfrm>
                <a:off x="6384206" y="4902755"/>
                <a:ext cx="2247847" cy="348032"/>
              </a:xfrm>
              <a:prstGeom prst="roundRect">
                <a:avLst>
                  <a:gd fmla="val 5296"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高校生</a:t>
                </a:r>
                <a:r>
                  <a:rPr b="1" i="0" lang="ja-JP" sz="1600" u="none" cap="none" strike="noStrike">
                    <a:solidFill>
                      <a:srgbClr val="000000"/>
                    </a:solidFill>
                    <a:latin typeface="Noto Sans JP"/>
                    <a:ea typeface="Noto Sans JP"/>
                    <a:cs typeface="Noto Sans JP"/>
                    <a:sym typeface="Noto Sans JP"/>
                  </a:rPr>
                  <a:t>（全日制）</a:t>
                </a:r>
                <a:endParaRPr b="1" i="0" sz="1800" u="none" cap="none" strike="noStrike">
                  <a:solidFill>
                    <a:srgbClr val="000000"/>
                  </a:solidFill>
                  <a:latin typeface="Noto Sans JP"/>
                  <a:ea typeface="Noto Sans JP"/>
                  <a:cs typeface="Noto Sans JP"/>
                  <a:sym typeface="Noto Sans JP"/>
                </a:endParaRPr>
              </a:p>
            </p:txBody>
          </p:sp>
        </p:grpSp>
        <p:grpSp>
          <p:nvGrpSpPr>
            <p:cNvPr id="695" name="Google Shape;695;p8"/>
            <p:cNvGrpSpPr/>
            <p:nvPr/>
          </p:nvGrpSpPr>
          <p:grpSpPr>
            <a:xfrm>
              <a:off x="3458596" y="2343882"/>
              <a:ext cx="2247847" cy="2907489"/>
              <a:chOff x="3458596" y="2343882"/>
              <a:chExt cx="2247847" cy="2907489"/>
            </a:xfrm>
          </p:grpSpPr>
          <p:pic>
            <p:nvPicPr>
              <p:cNvPr id="696" name="Google Shape;696;p8"/>
              <p:cNvPicPr preferRelativeResize="0"/>
              <p:nvPr/>
            </p:nvPicPr>
            <p:blipFill rotWithShape="1">
              <a:blip r:embed="rId5">
                <a:alphaModFix/>
              </a:blip>
              <a:srcRect b="0" l="0" r="0" t="0"/>
              <a:stretch/>
            </p:blipFill>
            <p:spPr>
              <a:xfrm>
                <a:off x="4067178" y="2343882"/>
                <a:ext cx="1030683" cy="2584956"/>
              </a:xfrm>
              <a:prstGeom prst="rect">
                <a:avLst/>
              </a:prstGeom>
              <a:noFill/>
              <a:ln>
                <a:noFill/>
              </a:ln>
            </p:spPr>
          </p:pic>
          <p:sp>
            <p:nvSpPr>
              <p:cNvPr id="697" name="Google Shape;697;p8"/>
              <p:cNvSpPr/>
              <p:nvPr/>
            </p:nvSpPr>
            <p:spPr>
              <a:xfrm>
                <a:off x="3458596" y="4902171"/>
                <a:ext cx="2247847" cy="349200"/>
              </a:xfrm>
              <a:prstGeom prst="roundRect">
                <a:avLst>
                  <a:gd fmla="val 8320"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中学生</a:t>
                </a:r>
                <a:endParaRPr b="1" i="0" sz="1400" u="none" cap="none" strike="noStrike">
                  <a:solidFill>
                    <a:srgbClr val="000000"/>
                  </a:solidFill>
                  <a:latin typeface="Arial"/>
                  <a:ea typeface="Arial"/>
                  <a:cs typeface="Arial"/>
                  <a:sym typeface="Arial"/>
                </a:endParaRPr>
              </a:p>
            </p:txBody>
          </p:sp>
        </p:grpSp>
        <p:grpSp>
          <p:nvGrpSpPr>
            <p:cNvPr id="698" name="Google Shape;698;p8"/>
            <p:cNvGrpSpPr/>
            <p:nvPr/>
          </p:nvGrpSpPr>
          <p:grpSpPr>
            <a:xfrm>
              <a:off x="532986" y="2841735"/>
              <a:ext cx="2247847" cy="2409636"/>
              <a:chOff x="532986" y="2841735"/>
              <a:chExt cx="2247847" cy="2409636"/>
            </a:xfrm>
          </p:grpSpPr>
          <p:pic>
            <p:nvPicPr>
              <p:cNvPr id="699" name="Google Shape;699;p8"/>
              <p:cNvPicPr preferRelativeResize="0"/>
              <p:nvPr/>
            </p:nvPicPr>
            <p:blipFill rotWithShape="1">
              <a:blip r:embed="rId6">
                <a:alphaModFix/>
              </a:blip>
              <a:srcRect b="0" l="0" r="0" t="0"/>
              <a:stretch/>
            </p:blipFill>
            <p:spPr>
              <a:xfrm>
                <a:off x="1077546" y="2841735"/>
                <a:ext cx="1158726" cy="1995721"/>
              </a:xfrm>
              <a:prstGeom prst="rect">
                <a:avLst/>
              </a:prstGeom>
              <a:noFill/>
              <a:ln>
                <a:noFill/>
              </a:ln>
            </p:spPr>
          </p:pic>
          <p:sp>
            <p:nvSpPr>
              <p:cNvPr id="700" name="Google Shape;700;p8"/>
              <p:cNvSpPr/>
              <p:nvPr/>
            </p:nvSpPr>
            <p:spPr>
              <a:xfrm>
                <a:off x="532986" y="4902171"/>
                <a:ext cx="2247847" cy="349200"/>
              </a:xfrm>
              <a:prstGeom prst="roundRect">
                <a:avLst>
                  <a:gd fmla="val 7312"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小学生</a:t>
                </a:r>
                <a:endParaRPr b="1" i="0" sz="1400" u="none" cap="none" strike="noStrike">
                  <a:solidFill>
                    <a:srgbClr val="000000"/>
                  </a:solidFill>
                  <a:latin typeface="Arial"/>
                  <a:ea typeface="Arial"/>
                  <a:cs typeface="Arial"/>
                  <a:sym typeface="Arial"/>
                </a:endParaRPr>
              </a:p>
            </p:txBody>
          </p:sp>
        </p:grpSp>
      </p:grpSp>
      <p:sp>
        <p:nvSpPr>
          <p:cNvPr id="701" name="Google Shape;701;p8"/>
          <p:cNvSpPr txBox="1"/>
          <p:nvPr/>
        </p:nvSpPr>
        <p:spPr>
          <a:xfrm>
            <a:off x="573662" y="5403700"/>
            <a:ext cx="2166495" cy="40868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dk1"/>
                </a:solidFill>
                <a:latin typeface="Noto Sans JP"/>
                <a:ea typeface="Noto Sans JP"/>
                <a:cs typeface="Noto Sans JP"/>
                <a:sym typeface="Noto Sans JP"/>
              </a:rPr>
              <a:t>約</a:t>
            </a:r>
            <a:r>
              <a:rPr b="1" i="0" lang="ja-JP" sz="2600" u="none" cap="none" strike="noStrike">
                <a:solidFill>
                  <a:schemeClr val="dk1"/>
                </a:solidFill>
                <a:latin typeface="Noto Sans JP"/>
                <a:ea typeface="Noto Sans JP"/>
                <a:cs typeface="Noto Sans JP"/>
                <a:sym typeface="Noto Sans JP"/>
              </a:rPr>
              <a:t>941,000</a:t>
            </a:r>
            <a:r>
              <a:rPr b="1" i="0" lang="ja-JP" sz="2000" u="none" cap="none" strike="noStrike">
                <a:solidFill>
                  <a:schemeClr val="dk1"/>
                </a:solidFill>
                <a:latin typeface="Noto Sans JP"/>
                <a:ea typeface="Noto Sans JP"/>
                <a:cs typeface="Noto Sans JP"/>
                <a:sym typeface="Noto Sans JP"/>
              </a:rPr>
              <a:t>円</a:t>
            </a:r>
            <a:endParaRPr b="1" i="0" sz="2200" u="none" cap="none" strike="noStrike">
              <a:solidFill>
                <a:schemeClr val="dk1"/>
              </a:solidFill>
              <a:latin typeface="Noto Sans JP"/>
              <a:ea typeface="Noto Sans JP"/>
              <a:cs typeface="Noto Sans JP"/>
              <a:sym typeface="Noto Sans JP"/>
            </a:endParaRPr>
          </a:p>
        </p:txBody>
      </p:sp>
      <p:sp>
        <p:nvSpPr>
          <p:cNvPr id="702" name="Google Shape;702;p8"/>
          <p:cNvSpPr/>
          <p:nvPr/>
        </p:nvSpPr>
        <p:spPr>
          <a:xfrm>
            <a:off x="193200" y="911000"/>
            <a:ext cx="8903100" cy="1131000"/>
          </a:xfrm>
          <a:prstGeom prst="rect">
            <a:avLst/>
          </a:prstGeom>
          <a:noFill/>
          <a:ln>
            <a:noFill/>
          </a:ln>
        </p:spPr>
        <p:txBody>
          <a:bodyPr anchorCtr="0" anchor="t" bIns="45700" lIns="54000" spcFirstLastPara="1" rIns="18000" wrap="square" tIns="45700">
            <a:spAutoFit/>
          </a:bodyPr>
          <a:lstStyle/>
          <a:p>
            <a:pPr indent="0" lvl="0" marL="0" marR="0" rtl="0" algn="l">
              <a:lnSpc>
                <a:spcPct val="123000"/>
              </a:lnSpc>
              <a:spcBef>
                <a:spcPts val="0"/>
              </a:spcBef>
              <a:spcAft>
                <a:spcPts val="0"/>
              </a:spcAft>
              <a:buClr>
                <a:srgbClr val="F25044"/>
              </a:buClr>
              <a:buSzPts val="2000"/>
              <a:buFont typeface="Noto Sans JP"/>
              <a:buNone/>
            </a:pPr>
            <a:r>
              <a:rPr b="1" i="0" lang="ja-JP" sz="2000" u="none" cap="none" strike="noStrike">
                <a:solidFill>
                  <a:srgbClr val="F25044"/>
                </a:solidFill>
                <a:latin typeface="Noto Sans JP"/>
                <a:ea typeface="Noto Sans JP"/>
                <a:cs typeface="Noto Sans JP"/>
                <a:sym typeface="Noto Sans JP"/>
              </a:rPr>
              <a:t>公立学校の児童・生徒一人当たりの公費負担額 </a:t>
            </a:r>
            <a:r>
              <a:rPr b="1" i="0" lang="ja-JP" sz="1600" u="none" cap="none" strike="noStrike">
                <a:solidFill>
                  <a:srgbClr val="F25044"/>
                </a:solidFill>
                <a:latin typeface="Noto Sans JP"/>
                <a:ea typeface="Noto Sans JP"/>
                <a:cs typeface="Noto Sans JP"/>
                <a:sym typeface="Noto Sans JP"/>
              </a:rPr>
              <a:t>（令和４年度）</a:t>
            </a:r>
            <a:endParaRPr b="1" i="0" sz="1400" u="none" cap="none" strike="noStrike">
              <a:solidFill>
                <a:srgbClr val="000000"/>
              </a:solidFill>
              <a:latin typeface="Arial"/>
              <a:ea typeface="Arial"/>
              <a:cs typeface="Arial"/>
              <a:sym typeface="Arial"/>
            </a:endParaRPr>
          </a:p>
          <a:p>
            <a:pPr indent="0" lvl="0" marL="0" marR="0" rtl="0" algn="l">
              <a:lnSpc>
                <a:spcPct val="123000"/>
              </a:lnSpc>
              <a:spcBef>
                <a:spcPts val="0"/>
              </a:spcBef>
              <a:spcAft>
                <a:spcPts val="0"/>
              </a:spcAft>
              <a:buClr>
                <a:schemeClr val="dk1"/>
              </a:buClr>
              <a:buSzPts val="1700"/>
              <a:buFont typeface="Noto Sans JP"/>
              <a:buNone/>
            </a:pPr>
            <a:r>
              <a:rPr b="0" i="0" lang="ja-JP" sz="1700" u="none" cap="none" strike="noStrike">
                <a:solidFill>
                  <a:schemeClr val="dk1"/>
                </a:solidFill>
                <a:latin typeface="Noto Sans JP"/>
                <a:ea typeface="Noto Sans JP"/>
                <a:cs typeface="Noto Sans JP"/>
                <a:sym typeface="Noto Sans JP"/>
              </a:rPr>
              <a:t>普段通っている学校で使う用品や施設のほか、教科書の無償配付などにも、</a:t>
            </a:r>
            <a:endParaRPr b="0" i="0" sz="1700" u="none" cap="none" strike="noStrike">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Clr>
                <a:schemeClr val="dk1"/>
              </a:buClr>
              <a:buSzPts val="1700"/>
              <a:buFont typeface="Noto Sans JP"/>
              <a:buNone/>
            </a:pPr>
            <a:r>
              <a:rPr b="0" i="0" lang="ja-JP" sz="1700" u="none" cap="none" strike="noStrike">
                <a:solidFill>
                  <a:schemeClr val="dk1"/>
                </a:solidFill>
                <a:latin typeface="Noto Sans JP"/>
                <a:ea typeface="Noto Sans JP"/>
                <a:cs typeface="Noto Sans JP"/>
                <a:sym typeface="Noto Sans JP"/>
              </a:rPr>
              <a:t>税金が使われています。皆さんのためにどのぐらい使われているか、確認してみましょう。</a:t>
            </a:r>
            <a:endParaRPr b="0" i="0" sz="1400" u="none" cap="none" strike="noStrike">
              <a:solidFill>
                <a:srgbClr val="000000"/>
              </a:solidFill>
              <a:latin typeface="Arial"/>
              <a:ea typeface="Arial"/>
              <a:cs typeface="Arial"/>
              <a:sym typeface="Arial"/>
            </a:endParaRPr>
          </a:p>
        </p:txBody>
      </p:sp>
      <p:pic>
        <p:nvPicPr>
          <p:cNvPr id="703" name="Google Shape;703;p8"/>
          <p:cNvPicPr preferRelativeResize="0"/>
          <p:nvPr/>
        </p:nvPicPr>
        <p:blipFill rotWithShape="1">
          <a:blip r:embed="rId7">
            <a:alphaModFix/>
          </a:blip>
          <a:srcRect b="0" l="0" r="0" t="0"/>
          <a:stretch/>
        </p:blipFill>
        <p:spPr>
          <a:xfrm rot="513091">
            <a:off x="7270195" y="438692"/>
            <a:ext cx="1996787" cy="1195299"/>
          </a:xfrm>
          <a:prstGeom prst="rect">
            <a:avLst/>
          </a:prstGeom>
          <a:noFill/>
          <a:ln>
            <a:noFill/>
          </a:ln>
        </p:spPr>
      </p:pic>
      <p:sp>
        <p:nvSpPr>
          <p:cNvPr id="704" name="Google Shape;704;p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8</a:t>
            </a:r>
            <a:endParaRPr/>
          </a:p>
        </p:txBody>
      </p:sp>
      <p:grpSp>
        <p:nvGrpSpPr>
          <p:cNvPr id="705" name="Google Shape;705;p8"/>
          <p:cNvGrpSpPr/>
          <p:nvPr/>
        </p:nvGrpSpPr>
        <p:grpSpPr>
          <a:xfrm>
            <a:off x="-40564" y="6007185"/>
            <a:ext cx="950844" cy="850815"/>
            <a:chOff x="-40566" y="5996310"/>
            <a:chExt cx="950844" cy="850815"/>
          </a:xfrm>
        </p:grpSpPr>
        <p:sp>
          <p:nvSpPr>
            <p:cNvPr id="706" name="Google Shape;706;p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7" name="Google Shape;707;p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8" name="Google Shape;708;p8"/>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もっと</a:t>
              </a:r>
              <a:endParaRPr b="1" i="0" sz="1500" u="none" cap="none" strike="noStrike">
                <a:solidFill>
                  <a:srgbClr val="AB1515"/>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くわしく</a:t>
              </a:r>
              <a:endParaRPr b="0" i="0" sz="1300" u="none" cap="none" strike="noStrike">
                <a:solidFill>
                  <a:srgbClr val="000000"/>
                </a:solidFill>
                <a:latin typeface="Noto Sans JP"/>
                <a:ea typeface="Noto Sans JP"/>
                <a:cs typeface="Noto Sans JP"/>
                <a:sym typeface="Noto Sans JP"/>
              </a:endParaRPr>
            </a:p>
          </p:txBody>
        </p:sp>
      </p:grpSp>
      <p:sp>
        <p:nvSpPr>
          <p:cNvPr id="709" name="Google Shape;709;p8"/>
          <p:cNvSpPr txBox="1"/>
          <p:nvPr/>
        </p:nvSpPr>
        <p:spPr>
          <a:xfrm>
            <a:off x="3437301" y="1202380"/>
            <a:ext cx="492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Noto Sans JP"/>
                <a:ea typeface="Noto Sans JP"/>
                <a:cs typeface="Noto Sans JP"/>
                <a:sym typeface="Noto Sans JP"/>
              </a:rPr>
              <a:t>しせつ</a:t>
            </a:r>
            <a:endParaRPr b="0" i="0" sz="1400" u="none" cap="none" strike="noStrike">
              <a:solidFill>
                <a:srgbClr val="000000"/>
              </a:solidFill>
              <a:latin typeface="Arial"/>
              <a:ea typeface="Arial"/>
              <a:cs typeface="Arial"/>
              <a:sym typeface="Arial"/>
            </a:endParaRPr>
          </a:p>
        </p:txBody>
      </p:sp>
      <p:sp>
        <p:nvSpPr>
          <p:cNvPr id="710" name="Google Shape;710;p8"/>
          <p:cNvSpPr/>
          <p:nvPr/>
        </p:nvSpPr>
        <p:spPr>
          <a:xfrm>
            <a:off x="4818927" y="803245"/>
            <a:ext cx="567900" cy="2304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F46C62"/>
              </a:buClr>
              <a:buSzPts val="800"/>
              <a:buFont typeface="Noto Sans JP"/>
              <a:buNone/>
            </a:pPr>
            <a:r>
              <a:rPr b="0" i="0" lang="ja-JP" sz="800" u="none" cap="none" strike="noStrike">
                <a:solidFill>
                  <a:srgbClr val="F46C62"/>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sp>
        <p:nvSpPr>
          <p:cNvPr id="711" name="Google Shape;711;p8"/>
          <p:cNvSpPr txBox="1"/>
          <p:nvPr/>
        </p:nvSpPr>
        <p:spPr>
          <a:xfrm>
            <a:off x="5561513" y="1191202"/>
            <a:ext cx="594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Noto Sans JP"/>
                <a:ea typeface="Noto Sans JP"/>
                <a:cs typeface="Noto Sans JP"/>
                <a:sym typeface="Noto Sans JP"/>
              </a:rPr>
              <a:t>むしょう</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1"/>
                                        </p:tgtEl>
                                        <p:attrNameLst>
                                          <p:attrName>style.visibility</p:attrName>
                                        </p:attrNameLst>
                                      </p:cBhvr>
                                      <p:to>
                                        <p:strVal val="visible"/>
                                      </p:to>
                                    </p:set>
                                    <p:anim calcmode="lin" valueType="num">
                                      <p:cBhvr additive="base">
                                        <p:cTn dur="500"/>
                                        <p:tgtEl>
                                          <p:spTgt spid="7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0"/>
                                        </p:tgtEl>
                                        <p:attrNameLst>
                                          <p:attrName>style.visibility</p:attrName>
                                        </p:attrNameLst>
                                      </p:cBhvr>
                                      <p:to>
                                        <p:strVal val="visible"/>
                                      </p:to>
                                    </p:set>
                                    <p:anim calcmode="lin" valueType="num">
                                      <p:cBhvr additive="base">
                                        <p:cTn dur="500"/>
                                        <p:tgtEl>
                                          <p:spTgt spid="6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
          <p:cNvSpPr txBox="1"/>
          <p:nvPr/>
        </p:nvSpPr>
        <p:spPr>
          <a:xfrm>
            <a:off x="192486" y="921113"/>
            <a:ext cx="8763000" cy="24813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0000"/>
              </a:buClr>
              <a:buSzPts val="2400"/>
              <a:buFont typeface="Arial"/>
              <a:buNone/>
            </a:pPr>
            <a:r>
              <a:rPr b="1" i="0" lang="ja-JP" sz="2400" u="none" cap="none" strike="noStrike">
                <a:solidFill>
                  <a:srgbClr val="F25044"/>
                </a:solidFill>
                <a:latin typeface="Noto Sans JP"/>
                <a:ea typeface="Noto Sans JP"/>
                <a:cs typeface="Noto Sans JP"/>
                <a:sym typeface="Noto Sans JP"/>
              </a:rPr>
              <a:t>税金の使いみち</a:t>
            </a:r>
            <a:endParaRPr b="1"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0" i="0" lang="ja-JP" sz="2000" u="none" cap="none" strike="noStrike">
                <a:solidFill>
                  <a:schemeClr val="dk1"/>
                </a:solidFill>
                <a:latin typeface="Noto Sans JP"/>
                <a:ea typeface="Noto Sans JP"/>
                <a:cs typeface="Noto Sans JP"/>
                <a:sym typeface="Noto Sans JP"/>
              </a:rPr>
              <a:t>税金は、みんなの安全を守る警察・消防や、道路・水道の整備といった「みんなのために役立つ活動」や、年金・医療・福祉・教育など「社会での助け合いのための活動」に使われています。</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0" i="0" lang="ja-JP" sz="2000" u="none" cap="none" strike="noStrike">
                <a:solidFill>
                  <a:schemeClr val="dk1"/>
                </a:solidFill>
                <a:latin typeface="Noto Sans JP"/>
                <a:ea typeface="Noto Sans JP"/>
                <a:cs typeface="Noto Sans JP"/>
                <a:sym typeface="Noto Sans JP"/>
              </a:rPr>
              <a:t>そのために必要なたくさんのお金を、</a:t>
            </a:r>
            <a:r>
              <a:rPr b="1" i="0" lang="ja-JP" sz="2000" u="none" cap="none" strike="noStrike">
                <a:solidFill>
                  <a:srgbClr val="F25044"/>
                </a:solidFill>
                <a:latin typeface="Noto Sans JP"/>
                <a:ea typeface="Noto Sans JP"/>
                <a:cs typeface="Noto Sans JP"/>
                <a:sym typeface="Noto Sans JP"/>
              </a:rPr>
              <a:t>みんなで出し合って</a:t>
            </a:r>
            <a:r>
              <a:rPr b="0" i="0" lang="ja-JP" sz="2000" u="none" cap="none" strike="noStrike">
                <a:solidFill>
                  <a:schemeClr val="dk1"/>
                </a:solidFill>
                <a:latin typeface="Noto Sans JP"/>
                <a:ea typeface="Noto Sans JP"/>
                <a:cs typeface="Noto Sans JP"/>
                <a:sym typeface="Noto Sans JP"/>
              </a:rPr>
              <a:t>負担するのが</a:t>
            </a:r>
            <a:r>
              <a:rPr b="1" i="0" lang="ja-JP" sz="2000" u="none" cap="none" strike="noStrike">
                <a:solidFill>
                  <a:schemeClr val="dk1"/>
                </a:solidFill>
                <a:latin typeface="Noto Sans JP"/>
                <a:ea typeface="Noto Sans JP"/>
                <a:cs typeface="Noto Sans JP"/>
                <a:sym typeface="Noto Sans JP"/>
              </a:rPr>
              <a:t>「</a:t>
            </a:r>
            <a:r>
              <a:rPr b="1" i="0" lang="ja-JP" sz="2000" u="none" cap="none" strike="noStrike">
                <a:solidFill>
                  <a:srgbClr val="FF0000"/>
                </a:solidFill>
                <a:latin typeface="Noto Sans JP"/>
                <a:ea typeface="Noto Sans JP"/>
                <a:cs typeface="Noto Sans JP"/>
                <a:sym typeface="Noto Sans JP"/>
              </a:rPr>
              <a:t>税金</a:t>
            </a:r>
            <a:r>
              <a:rPr b="1" i="0" lang="ja-JP" sz="2000" u="none" cap="none" strike="noStrike">
                <a:solidFill>
                  <a:schemeClr val="dk1"/>
                </a:solidFill>
                <a:latin typeface="Noto Sans JP"/>
                <a:ea typeface="Noto Sans JP"/>
                <a:cs typeface="Noto Sans JP"/>
                <a:sym typeface="Noto Sans JP"/>
              </a:rPr>
              <a:t>」</a:t>
            </a:r>
            <a:r>
              <a:rPr b="0" i="0" lang="ja-JP" sz="2000" u="none" cap="none" strike="noStrike">
                <a:solidFill>
                  <a:schemeClr val="dk1"/>
                </a:solidFill>
                <a:latin typeface="Noto Sans JP"/>
                <a:ea typeface="Noto Sans JP"/>
                <a:cs typeface="Noto Sans JP"/>
                <a:sym typeface="Noto Sans JP"/>
              </a:rPr>
              <a:t>です。</a:t>
            </a:r>
            <a:endParaRPr b="0" i="0" sz="1400" u="none" cap="none" strike="noStrike">
              <a:solidFill>
                <a:srgbClr val="000000"/>
              </a:solidFill>
              <a:latin typeface="Arial"/>
              <a:ea typeface="Arial"/>
              <a:cs typeface="Arial"/>
              <a:sym typeface="Arial"/>
            </a:endParaRPr>
          </a:p>
        </p:txBody>
      </p:sp>
      <p:sp>
        <p:nvSpPr>
          <p:cNvPr id="718" name="Google Shape;718;p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9</a:t>
            </a:r>
            <a:endParaRPr/>
          </a:p>
        </p:txBody>
      </p:sp>
      <p:grpSp>
        <p:nvGrpSpPr>
          <p:cNvPr id="719" name="Google Shape;719;p9"/>
          <p:cNvGrpSpPr/>
          <p:nvPr/>
        </p:nvGrpSpPr>
        <p:grpSpPr>
          <a:xfrm>
            <a:off x="1068925" y="3437375"/>
            <a:ext cx="7148198" cy="2111700"/>
            <a:chOff x="739926" y="2683308"/>
            <a:chExt cx="7148198" cy="2111700"/>
          </a:xfrm>
        </p:grpSpPr>
        <p:sp>
          <p:nvSpPr>
            <p:cNvPr id="720" name="Google Shape;720;p9"/>
            <p:cNvSpPr/>
            <p:nvPr/>
          </p:nvSpPr>
          <p:spPr>
            <a:xfrm>
              <a:off x="739926" y="2683308"/>
              <a:ext cx="7148100" cy="2111700"/>
            </a:xfrm>
            <a:prstGeom prst="roundRect">
              <a:avLst>
                <a:gd fmla="val 0" name="adj"/>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Noto Sans JP"/>
                <a:ea typeface="Noto Sans JP"/>
                <a:cs typeface="Noto Sans JP"/>
                <a:sym typeface="Noto Sans JP"/>
              </a:endParaRPr>
            </a:p>
          </p:txBody>
        </p:sp>
        <p:sp>
          <p:nvSpPr>
            <p:cNvPr id="721" name="Google Shape;721;p9"/>
            <p:cNvSpPr txBox="1"/>
            <p:nvPr/>
          </p:nvSpPr>
          <p:spPr>
            <a:xfrm>
              <a:off x="740024" y="2840689"/>
              <a:ext cx="7148100" cy="1397700"/>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000000"/>
                </a:buClr>
                <a:buSzPts val="3200"/>
                <a:buFont typeface="Arial"/>
                <a:buNone/>
              </a:pPr>
              <a:r>
                <a:rPr b="1" i="0" lang="ja-JP" sz="3200" u="none" cap="none" strike="noStrike">
                  <a:solidFill>
                    <a:schemeClr val="dk1"/>
                  </a:solidFill>
                  <a:latin typeface="Noto Sans JP"/>
                  <a:ea typeface="Noto Sans JP"/>
                  <a:cs typeface="Noto Sans JP"/>
                  <a:sym typeface="Noto Sans JP"/>
                </a:rPr>
                <a:t>税金は、みんなで社会を支えるための</a:t>
              </a:r>
              <a:endParaRPr b="1" i="0" sz="3200" u="none" cap="none" strike="noStrike">
                <a:solidFill>
                  <a:schemeClr val="dk1"/>
                </a:solidFill>
                <a:latin typeface="Noto Sans JP"/>
                <a:ea typeface="Noto Sans JP"/>
                <a:cs typeface="Noto Sans JP"/>
                <a:sym typeface="Noto Sans JP"/>
              </a:endParaRPr>
            </a:p>
            <a:p>
              <a:pPr indent="0" lvl="0" marL="0" marR="0" rtl="0" algn="ctr">
                <a:lnSpc>
                  <a:spcPct val="140000"/>
                </a:lnSpc>
                <a:spcBef>
                  <a:spcPts val="0"/>
                </a:spcBef>
                <a:spcAft>
                  <a:spcPts val="0"/>
                </a:spcAft>
                <a:buClr>
                  <a:srgbClr val="000000"/>
                </a:buClr>
                <a:buSzPts val="3200"/>
                <a:buFont typeface="Arial"/>
                <a:buNone/>
              </a:pPr>
              <a:r>
                <a:rPr b="1" i="0" lang="ja-JP" sz="3200" u="none" cap="none" strike="noStrike">
                  <a:solidFill>
                    <a:schemeClr val="dk1"/>
                  </a:solidFill>
                  <a:latin typeface="Noto Sans JP"/>
                  <a:ea typeface="Noto Sans JP"/>
                  <a:cs typeface="Noto Sans JP"/>
                  <a:sym typeface="Noto Sans JP"/>
                </a:rPr>
                <a:t>「</a:t>
              </a:r>
              <a:r>
                <a:rPr b="1" i="0" lang="ja-JP" sz="4000" u="none" cap="none" strike="noStrike">
                  <a:solidFill>
                    <a:srgbClr val="FF0000"/>
                  </a:solidFill>
                  <a:latin typeface="Noto Sans JP"/>
                  <a:ea typeface="Noto Sans JP"/>
                  <a:cs typeface="Noto Sans JP"/>
                  <a:sym typeface="Noto Sans JP"/>
                </a:rPr>
                <a:t>会費</a:t>
              </a:r>
              <a:r>
                <a:rPr b="1" i="0" lang="ja-JP" sz="3200" u="none" cap="none" strike="noStrike">
                  <a:solidFill>
                    <a:schemeClr val="dk1"/>
                  </a:solidFill>
                  <a:latin typeface="Noto Sans JP"/>
                  <a:ea typeface="Noto Sans JP"/>
                  <a:cs typeface="Noto Sans JP"/>
                  <a:sym typeface="Noto Sans JP"/>
                </a:rPr>
                <a:t>」のようなもの</a:t>
              </a:r>
              <a:endParaRPr b="1" i="0" sz="1400" u="none" cap="none" strike="noStrike">
                <a:solidFill>
                  <a:srgbClr val="000000"/>
                </a:solidFill>
                <a:latin typeface="Arial"/>
                <a:ea typeface="Arial"/>
                <a:cs typeface="Arial"/>
                <a:sym typeface="Arial"/>
              </a:endParaRPr>
            </a:p>
          </p:txBody>
        </p:sp>
      </p:grpSp>
      <p:grpSp>
        <p:nvGrpSpPr>
          <p:cNvPr id="722" name="Google Shape;722;p9"/>
          <p:cNvGrpSpPr/>
          <p:nvPr/>
        </p:nvGrpSpPr>
        <p:grpSpPr>
          <a:xfrm>
            <a:off x="4326046" y="1694649"/>
            <a:ext cx="2057904" cy="227937"/>
            <a:chOff x="2782996" y="1686853"/>
            <a:chExt cx="2057904" cy="227937"/>
          </a:xfrm>
        </p:grpSpPr>
        <p:sp>
          <p:nvSpPr>
            <p:cNvPr id="723" name="Google Shape;723;p9"/>
            <p:cNvSpPr txBox="1"/>
            <p:nvPr/>
          </p:nvSpPr>
          <p:spPr>
            <a:xfrm>
              <a:off x="2782996" y="1699346"/>
              <a:ext cx="61677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dk1"/>
                  </a:solidFill>
                  <a:latin typeface="Arial"/>
                  <a:ea typeface="Arial"/>
                  <a:cs typeface="Arial"/>
                  <a:sym typeface="Arial"/>
                </a:rPr>
                <a:t>ねんきん</a:t>
              </a:r>
              <a:endParaRPr b="0" i="0" sz="1400" u="none" cap="none" strike="noStrike">
                <a:solidFill>
                  <a:srgbClr val="000000"/>
                </a:solidFill>
                <a:latin typeface="Arial"/>
                <a:ea typeface="Arial"/>
                <a:cs typeface="Arial"/>
                <a:sym typeface="Arial"/>
              </a:endParaRPr>
            </a:p>
          </p:txBody>
        </p:sp>
        <p:sp>
          <p:nvSpPr>
            <p:cNvPr id="724" name="Google Shape;724;p9"/>
            <p:cNvSpPr txBox="1"/>
            <p:nvPr/>
          </p:nvSpPr>
          <p:spPr>
            <a:xfrm>
              <a:off x="3491351" y="1699346"/>
              <a:ext cx="603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dk1"/>
                  </a:solidFill>
                  <a:latin typeface="Arial"/>
                  <a:ea typeface="Arial"/>
                  <a:cs typeface="Arial"/>
                  <a:sym typeface="Arial"/>
                </a:rPr>
                <a:t>いりょう</a:t>
              </a:r>
              <a:endParaRPr b="0" i="0" sz="1400" u="none" cap="none" strike="noStrike">
                <a:solidFill>
                  <a:srgbClr val="000000"/>
                </a:solidFill>
                <a:latin typeface="Arial"/>
                <a:ea typeface="Arial"/>
                <a:cs typeface="Arial"/>
                <a:sym typeface="Arial"/>
              </a:endParaRPr>
            </a:p>
          </p:txBody>
        </p:sp>
        <p:sp>
          <p:nvSpPr>
            <p:cNvPr id="725" name="Google Shape;725;p9"/>
            <p:cNvSpPr txBox="1"/>
            <p:nvPr/>
          </p:nvSpPr>
          <p:spPr>
            <a:xfrm>
              <a:off x="4315300" y="1686853"/>
              <a:ext cx="5256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dk1"/>
                  </a:solidFill>
                  <a:latin typeface="Arial"/>
                  <a:ea typeface="Arial"/>
                  <a:cs typeface="Arial"/>
                  <a:sym typeface="Arial"/>
                </a:rPr>
                <a:t>ふくし</a:t>
              </a:r>
              <a:endParaRPr b="0" i="0" sz="1400" u="none" cap="none" strike="noStrike">
                <a:solidFill>
                  <a:srgbClr val="000000"/>
                </a:solidFill>
                <a:latin typeface="Arial"/>
                <a:ea typeface="Arial"/>
                <a:cs typeface="Arial"/>
                <a:sym typeface="Arial"/>
              </a:endParaRPr>
            </a:p>
          </p:txBody>
        </p:sp>
      </p:grpSp>
      <p:pic>
        <p:nvPicPr>
          <p:cNvPr id="726" name="Google Shape;726;p9"/>
          <p:cNvPicPr preferRelativeResize="0"/>
          <p:nvPr/>
        </p:nvPicPr>
        <p:blipFill rotWithShape="1">
          <a:blip r:embed="rId3">
            <a:alphaModFix/>
          </a:blip>
          <a:srcRect b="0" l="0" r="0" t="0"/>
          <a:stretch/>
        </p:blipFill>
        <p:spPr>
          <a:xfrm>
            <a:off x="368727" y="4414899"/>
            <a:ext cx="1692595" cy="2016121"/>
          </a:xfrm>
          <a:prstGeom prst="rect">
            <a:avLst/>
          </a:prstGeom>
          <a:noFill/>
          <a:ln>
            <a:noFill/>
          </a:ln>
        </p:spPr>
      </p:pic>
      <p:sp>
        <p:nvSpPr>
          <p:cNvPr id="727" name="Google Shape;727;p9"/>
          <p:cNvSpPr txBox="1"/>
          <p:nvPr/>
        </p:nvSpPr>
        <p:spPr>
          <a:xfrm>
            <a:off x="843129" y="75788"/>
            <a:ext cx="63162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Arial"/>
              <a:ea typeface="Arial"/>
              <a:cs typeface="Arial"/>
              <a:sym typeface="Arial"/>
            </a:endParaRPr>
          </a:p>
        </p:txBody>
      </p:sp>
      <p:sp>
        <p:nvSpPr>
          <p:cNvPr id="728" name="Google Shape;728;p9"/>
          <p:cNvSpPr txBox="1"/>
          <p:nvPr/>
        </p:nvSpPr>
        <p:spPr>
          <a:xfrm>
            <a:off x="878182" y="6493840"/>
            <a:ext cx="7853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25044"/>
                </a:solidFill>
                <a:latin typeface="Noto Sans JP"/>
                <a:ea typeface="Noto Sans JP"/>
                <a:cs typeface="Noto Sans JP"/>
                <a:sym typeface="Noto Sans JP"/>
              </a:rPr>
              <a:t>ゲームで学ぼう：うんこ税金ドリル</a:t>
            </a:r>
            <a:r>
              <a:rPr b="0" i="0" lang="ja-JP" sz="1000" u="none" cap="none" strike="noStrike">
                <a:solidFill>
                  <a:srgbClr val="F25044"/>
                </a:solidFill>
                <a:latin typeface="Noto Sans JP"/>
                <a:ea typeface="Noto Sans JP"/>
                <a:cs typeface="Noto Sans JP"/>
                <a:sym typeface="Noto Sans JP"/>
              </a:rPr>
              <a:t>  </a:t>
            </a:r>
            <a:r>
              <a:rPr b="0" i="0" lang="ja-JP" sz="1000" u="sng" cap="none" strike="noStrike">
                <a:solidFill>
                  <a:schemeClr val="dk1"/>
                </a:solidFill>
                <a:latin typeface="Arial"/>
                <a:ea typeface="Arial"/>
                <a:cs typeface="Arial"/>
                <a:sym typeface="Arial"/>
                <a:hlinkClick r:id="rId4">
                  <a:extLst>
                    <a:ext uri="{A12FA001-AC4F-418D-AE19-62706E023703}">
                      <ahyp:hlinkClr val="tx"/>
                    </a:ext>
                  </a:extLst>
                </a:hlinkClick>
              </a:rPr>
              <a:t>https://www.mof.go.jp/tax_policy/publication/brochure/zeikin_drill/index.html</a:t>
            </a:r>
            <a:r>
              <a:rPr b="0" i="0" lang="ja-JP" sz="1000" u="none" cap="none" strike="noStrike">
                <a:solidFill>
                  <a:schemeClr val="dk1"/>
                </a:solidFill>
                <a:latin typeface="Arial"/>
                <a:ea typeface="Arial"/>
                <a:cs typeface="Arial"/>
                <a:sym typeface="Arial"/>
              </a:rPr>
              <a:t> </a:t>
            </a:r>
            <a:r>
              <a:rPr b="0" i="0" lang="ja-JP" sz="1000" u="none" cap="none" strike="noStrike">
                <a:solidFill>
                  <a:schemeClr val="dk1"/>
                </a:solidFill>
                <a:latin typeface="Noto Sans JP"/>
                <a:ea typeface="Noto Sans JP"/>
                <a:cs typeface="Noto Sans JP"/>
                <a:sym typeface="Noto Sans JP"/>
              </a:rPr>
              <a:t>（財務省HP）</a:t>
            </a:r>
            <a:endParaRPr b="0" i="0" sz="1000" u="none" cap="none" strike="noStrike">
              <a:solidFill>
                <a:srgbClr val="000000"/>
              </a:solidFill>
              <a:latin typeface="Arial"/>
              <a:ea typeface="Arial"/>
              <a:cs typeface="Arial"/>
              <a:sym typeface="Arial"/>
            </a:endParaRPr>
          </a:p>
        </p:txBody>
      </p:sp>
      <p:pic>
        <p:nvPicPr>
          <p:cNvPr id="729" name="Google Shape;729;p9"/>
          <p:cNvPicPr preferRelativeResize="0"/>
          <p:nvPr/>
        </p:nvPicPr>
        <p:blipFill rotWithShape="1">
          <a:blip r:embed="rId5">
            <a:alphaModFix/>
          </a:blip>
          <a:srcRect b="0" l="0" r="0" t="0"/>
          <a:stretch/>
        </p:blipFill>
        <p:spPr>
          <a:xfrm>
            <a:off x="8023972" y="4384556"/>
            <a:ext cx="777299" cy="1552331"/>
          </a:xfrm>
          <a:prstGeom prst="rect">
            <a:avLst/>
          </a:prstGeom>
          <a:noFill/>
          <a:ln>
            <a:noFill/>
          </a:ln>
        </p:spPr>
      </p:pic>
      <p:pic>
        <p:nvPicPr>
          <p:cNvPr id="730" name="Google Shape;730;p9"/>
          <p:cNvPicPr preferRelativeResize="0"/>
          <p:nvPr/>
        </p:nvPicPr>
        <p:blipFill rotWithShape="1">
          <a:blip r:embed="rId6">
            <a:alphaModFix/>
          </a:blip>
          <a:srcRect b="0" l="0" r="0" t="0"/>
          <a:stretch/>
        </p:blipFill>
        <p:spPr>
          <a:xfrm>
            <a:off x="7300213" y="4414900"/>
            <a:ext cx="777299" cy="2016120"/>
          </a:xfrm>
          <a:prstGeom prst="rect">
            <a:avLst/>
          </a:prstGeom>
          <a:noFill/>
          <a:ln>
            <a:noFill/>
          </a:ln>
        </p:spPr>
      </p:pic>
      <p:sp>
        <p:nvSpPr>
          <p:cNvPr id="731" name="Google Shape;731;p9"/>
          <p:cNvSpPr txBox="1"/>
          <p:nvPr/>
        </p:nvSpPr>
        <p:spPr>
          <a:xfrm>
            <a:off x="6879024" y="2492151"/>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
          <p:cNvSpPr/>
          <p:nvPr/>
        </p:nvSpPr>
        <p:spPr>
          <a:xfrm>
            <a:off x="6265192" y="1398637"/>
            <a:ext cx="2697447" cy="4009516"/>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37" name="Google Shape;737;p10"/>
          <p:cNvSpPr/>
          <p:nvPr/>
        </p:nvSpPr>
        <p:spPr>
          <a:xfrm>
            <a:off x="6267166" y="1398637"/>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lt1"/>
                </a:solidFill>
                <a:latin typeface="Noto Sans JP"/>
                <a:ea typeface="Noto Sans JP"/>
                <a:cs typeface="Noto Sans JP"/>
                <a:sym typeface="Noto Sans JP"/>
              </a:rPr>
              <a:t>都道府県・市区町村</a:t>
            </a:r>
            <a:endParaRPr b="1" i="0" sz="1400" u="none" cap="none" strike="noStrike">
              <a:solidFill>
                <a:srgbClr val="000000"/>
              </a:solidFill>
              <a:latin typeface="Arial"/>
              <a:ea typeface="Arial"/>
              <a:cs typeface="Arial"/>
              <a:sym typeface="Arial"/>
            </a:endParaRPr>
          </a:p>
        </p:txBody>
      </p:sp>
      <p:sp>
        <p:nvSpPr>
          <p:cNvPr id="738" name="Google Shape;738;p10"/>
          <p:cNvSpPr/>
          <p:nvPr/>
        </p:nvSpPr>
        <p:spPr>
          <a:xfrm>
            <a:off x="274551" y="1398637"/>
            <a:ext cx="2697447" cy="4009516"/>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39" name="Google Shape;739;p10"/>
          <p:cNvSpPr/>
          <p:nvPr/>
        </p:nvSpPr>
        <p:spPr>
          <a:xfrm>
            <a:off x="274551" y="1398637"/>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lt1"/>
                </a:solidFill>
                <a:latin typeface="Noto Sans JP"/>
                <a:ea typeface="Noto Sans JP"/>
                <a:cs typeface="Noto Sans JP"/>
                <a:sym typeface="Noto Sans JP"/>
              </a:rPr>
              <a:t>国</a:t>
            </a:r>
            <a:endParaRPr b="1" i="0" sz="1400" u="none" cap="none" strike="noStrike">
              <a:solidFill>
                <a:srgbClr val="000000"/>
              </a:solidFill>
              <a:latin typeface="Arial"/>
              <a:ea typeface="Arial"/>
              <a:cs typeface="Arial"/>
              <a:sym typeface="Arial"/>
            </a:endParaRPr>
          </a:p>
        </p:txBody>
      </p:sp>
      <p:sp>
        <p:nvSpPr>
          <p:cNvPr id="740" name="Google Shape;740;p1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10</a:t>
            </a:r>
            <a:endParaRPr/>
          </a:p>
        </p:txBody>
      </p:sp>
      <p:sp>
        <p:nvSpPr>
          <p:cNvPr id="741" name="Google Shape;741;p10"/>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税金の使いみちはどうやって決めるの？</a:t>
            </a:r>
            <a:endParaRPr b="1" i="0" sz="1400" u="none" cap="none" strike="noStrike">
              <a:solidFill>
                <a:srgbClr val="000000"/>
              </a:solidFill>
              <a:latin typeface="Arial"/>
              <a:ea typeface="Arial"/>
              <a:cs typeface="Arial"/>
              <a:sym typeface="Arial"/>
            </a:endParaRPr>
          </a:p>
        </p:txBody>
      </p:sp>
      <p:grpSp>
        <p:nvGrpSpPr>
          <p:cNvPr id="742" name="Google Shape;742;p10"/>
          <p:cNvGrpSpPr/>
          <p:nvPr/>
        </p:nvGrpSpPr>
        <p:grpSpPr>
          <a:xfrm>
            <a:off x="3389448" y="4667928"/>
            <a:ext cx="2454312" cy="1649842"/>
            <a:chOff x="3366125" y="4623324"/>
            <a:chExt cx="2454312" cy="1649842"/>
          </a:xfrm>
        </p:grpSpPr>
        <p:pic>
          <p:nvPicPr>
            <p:cNvPr id="743" name="Google Shape;743;p10"/>
            <p:cNvPicPr preferRelativeResize="0"/>
            <p:nvPr/>
          </p:nvPicPr>
          <p:blipFill rotWithShape="1">
            <a:blip r:embed="rId3">
              <a:alphaModFix/>
            </a:blip>
            <a:srcRect b="0" l="0" r="0" t="0"/>
            <a:stretch/>
          </p:blipFill>
          <p:spPr>
            <a:xfrm>
              <a:off x="3712776" y="4623324"/>
              <a:ext cx="1761010" cy="1343915"/>
            </a:xfrm>
            <a:prstGeom prst="rect">
              <a:avLst/>
            </a:prstGeom>
            <a:noFill/>
            <a:ln>
              <a:noFill/>
            </a:ln>
          </p:spPr>
        </p:pic>
        <p:sp>
          <p:nvSpPr>
            <p:cNvPr id="744" name="Google Shape;744;p10"/>
            <p:cNvSpPr/>
            <p:nvPr/>
          </p:nvSpPr>
          <p:spPr>
            <a:xfrm>
              <a:off x="3366125" y="6011216"/>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国　民</a:t>
              </a:r>
              <a:endParaRPr b="0" i="0" sz="1200" u="none" cap="none" strike="noStrike">
                <a:solidFill>
                  <a:schemeClr val="lt1"/>
                </a:solidFill>
                <a:latin typeface="Noto Sans JP"/>
                <a:ea typeface="Noto Sans JP"/>
                <a:cs typeface="Noto Sans JP"/>
                <a:sym typeface="Noto Sans JP"/>
              </a:endParaRPr>
            </a:p>
          </p:txBody>
        </p:sp>
      </p:grpSp>
      <p:pic>
        <p:nvPicPr>
          <p:cNvPr id="745" name="Google Shape;745;p10"/>
          <p:cNvPicPr preferRelativeResize="0"/>
          <p:nvPr/>
        </p:nvPicPr>
        <p:blipFill rotWithShape="1">
          <a:blip r:embed="rId4">
            <a:alphaModFix/>
          </a:blip>
          <a:srcRect b="0" l="0" r="0" t="0"/>
          <a:stretch/>
        </p:blipFill>
        <p:spPr>
          <a:xfrm>
            <a:off x="6827468" y="4220291"/>
            <a:ext cx="1572895" cy="1179773"/>
          </a:xfrm>
          <a:prstGeom prst="rect">
            <a:avLst/>
          </a:prstGeom>
          <a:noFill/>
          <a:ln>
            <a:noFill/>
          </a:ln>
        </p:spPr>
      </p:pic>
      <p:sp>
        <p:nvSpPr>
          <p:cNvPr id="746" name="Google Shape;746;p10"/>
          <p:cNvSpPr/>
          <p:nvPr/>
        </p:nvSpPr>
        <p:spPr>
          <a:xfrm>
            <a:off x="6596044" y="395929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都道府県・市区町村の議会</a:t>
            </a:r>
            <a:endParaRPr b="0" i="0" sz="1200" u="none" cap="none" strike="noStrike">
              <a:solidFill>
                <a:schemeClr val="lt1"/>
              </a:solidFill>
              <a:latin typeface="Noto Sans JP"/>
              <a:ea typeface="Noto Sans JP"/>
              <a:cs typeface="Noto Sans JP"/>
              <a:sym typeface="Noto Sans JP"/>
            </a:endParaRPr>
          </a:p>
        </p:txBody>
      </p:sp>
      <p:pic>
        <p:nvPicPr>
          <p:cNvPr id="747" name="Google Shape;747;p10"/>
          <p:cNvPicPr preferRelativeResize="0"/>
          <p:nvPr/>
        </p:nvPicPr>
        <p:blipFill rotWithShape="1">
          <a:blip r:embed="rId5">
            <a:alphaModFix/>
          </a:blip>
          <a:srcRect b="0" l="0" r="0" t="0"/>
          <a:stretch/>
        </p:blipFill>
        <p:spPr>
          <a:xfrm>
            <a:off x="833634" y="4277205"/>
            <a:ext cx="1579281" cy="1046564"/>
          </a:xfrm>
          <a:prstGeom prst="rect">
            <a:avLst/>
          </a:prstGeom>
          <a:noFill/>
          <a:ln>
            <a:noFill/>
          </a:ln>
        </p:spPr>
      </p:pic>
      <p:sp>
        <p:nvSpPr>
          <p:cNvPr id="748" name="Google Shape;748;p10"/>
          <p:cNvSpPr/>
          <p:nvPr/>
        </p:nvSpPr>
        <p:spPr>
          <a:xfrm>
            <a:off x="605403" y="395929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国会</a:t>
            </a:r>
            <a:endParaRPr b="0" i="0" sz="1400" u="none" cap="none" strike="noStrike">
              <a:solidFill>
                <a:srgbClr val="000000"/>
              </a:solidFill>
              <a:latin typeface="Arial"/>
              <a:ea typeface="Arial"/>
              <a:cs typeface="Arial"/>
              <a:sym typeface="Arial"/>
            </a:endParaRPr>
          </a:p>
        </p:txBody>
      </p:sp>
      <p:sp>
        <p:nvSpPr>
          <p:cNvPr id="749" name="Google Shape;749;p10"/>
          <p:cNvSpPr/>
          <p:nvPr/>
        </p:nvSpPr>
        <p:spPr>
          <a:xfrm>
            <a:off x="604474" y="1970636"/>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Noto Sans JP"/>
                <a:ea typeface="Noto Sans JP"/>
                <a:cs typeface="Noto Sans JP"/>
                <a:sym typeface="Noto Sans JP"/>
              </a:rPr>
              <a:t>内　閣</a:t>
            </a:r>
            <a:endParaRPr b="0" i="0" sz="1400" u="none" cap="none" strike="noStrike">
              <a:solidFill>
                <a:srgbClr val="000000"/>
              </a:solidFill>
              <a:latin typeface="Arial"/>
              <a:ea typeface="Arial"/>
              <a:cs typeface="Arial"/>
              <a:sym typeface="Arial"/>
            </a:endParaRPr>
          </a:p>
        </p:txBody>
      </p:sp>
      <p:pic>
        <p:nvPicPr>
          <p:cNvPr descr="建物, 障子, ウィンドウ, 時計 が含まれている画像&#10;&#10;自動的に生成された説明" id="750" name="Google Shape;750;p10"/>
          <p:cNvPicPr preferRelativeResize="0"/>
          <p:nvPr/>
        </p:nvPicPr>
        <p:blipFill rotWithShape="1">
          <a:blip r:embed="rId6">
            <a:alphaModFix/>
          </a:blip>
          <a:srcRect b="0" l="0" r="0" t="0"/>
          <a:stretch/>
        </p:blipFill>
        <p:spPr>
          <a:xfrm>
            <a:off x="947692" y="2367034"/>
            <a:ext cx="1351165" cy="987761"/>
          </a:xfrm>
          <a:prstGeom prst="rect">
            <a:avLst/>
          </a:prstGeom>
          <a:noFill/>
          <a:ln>
            <a:noFill/>
          </a:ln>
        </p:spPr>
      </p:pic>
      <p:sp>
        <p:nvSpPr>
          <p:cNvPr id="751" name="Google Shape;751;p10"/>
          <p:cNvSpPr/>
          <p:nvPr/>
        </p:nvSpPr>
        <p:spPr>
          <a:xfrm flipH="1">
            <a:off x="2959741" y="3617016"/>
            <a:ext cx="1419873" cy="1006936"/>
          </a:xfrm>
          <a:prstGeom prst="bentArrow">
            <a:avLst>
              <a:gd fmla="val 20562" name="adj1"/>
              <a:gd fmla="val 20248" name="adj2"/>
              <a:gd fmla="val 21991"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52" name="Google Shape;752;p10"/>
          <p:cNvSpPr/>
          <p:nvPr/>
        </p:nvSpPr>
        <p:spPr>
          <a:xfrm>
            <a:off x="4683641" y="1379865"/>
            <a:ext cx="1546369" cy="3244088"/>
          </a:xfrm>
          <a:prstGeom prst="bentArrow">
            <a:avLst>
              <a:gd fmla="val 14214" name="adj1"/>
              <a:gd fmla="val 14885" name="adj2"/>
              <a:gd fmla="val 12859"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p:txBody>
      </p:sp>
      <p:sp>
        <p:nvSpPr>
          <p:cNvPr id="753" name="Google Shape;753;p10"/>
          <p:cNvSpPr/>
          <p:nvPr/>
        </p:nvSpPr>
        <p:spPr>
          <a:xfrm flipH="1">
            <a:off x="2982887" y="1379864"/>
            <a:ext cx="1714149" cy="3244088"/>
          </a:xfrm>
          <a:prstGeom prst="bentArrow">
            <a:avLst>
              <a:gd fmla="val 14214" name="adj1"/>
              <a:gd fmla="val 12891" name="adj2"/>
              <a:gd fmla="val 14145" name="adj3"/>
              <a:gd fmla="val 19259" name="adj4"/>
            </a:avLst>
          </a:prstGeom>
          <a:solidFill>
            <a:srgbClr val="92D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p:txBody>
      </p:sp>
      <p:sp>
        <p:nvSpPr>
          <p:cNvPr id="754" name="Google Shape;754;p10"/>
          <p:cNvSpPr/>
          <p:nvPr/>
        </p:nvSpPr>
        <p:spPr>
          <a:xfrm>
            <a:off x="6596044" y="196936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Noto Sans JP"/>
                <a:ea typeface="Noto Sans JP"/>
                <a:cs typeface="Noto Sans JP"/>
                <a:sym typeface="Noto Sans JP"/>
              </a:rPr>
              <a:t>都道府県知事・市区町村長</a:t>
            </a:r>
            <a:endParaRPr b="0" i="0" sz="1200" u="none" cap="none" strike="noStrike">
              <a:solidFill>
                <a:schemeClr val="lt1"/>
              </a:solidFill>
              <a:latin typeface="Noto Sans JP"/>
              <a:ea typeface="Noto Sans JP"/>
              <a:cs typeface="Noto Sans JP"/>
              <a:sym typeface="Noto Sans JP"/>
            </a:endParaRPr>
          </a:p>
        </p:txBody>
      </p:sp>
      <p:pic>
        <p:nvPicPr>
          <p:cNvPr id="755" name="Google Shape;755;p10"/>
          <p:cNvPicPr preferRelativeResize="0"/>
          <p:nvPr/>
        </p:nvPicPr>
        <p:blipFill rotWithShape="1">
          <a:blip r:embed="rId7">
            <a:alphaModFix/>
          </a:blip>
          <a:srcRect b="0" l="0" r="0" t="0"/>
          <a:stretch/>
        </p:blipFill>
        <p:spPr>
          <a:xfrm>
            <a:off x="6792285" y="2405857"/>
            <a:ext cx="1643261" cy="910114"/>
          </a:xfrm>
          <a:prstGeom prst="rect">
            <a:avLst/>
          </a:prstGeom>
          <a:noFill/>
          <a:ln>
            <a:noFill/>
          </a:ln>
        </p:spPr>
      </p:pic>
      <p:sp>
        <p:nvSpPr>
          <p:cNvPr id="756" name="Google Shape;756;p10"/>
          <p:cNvSpPr/>
          <p:nvPr/>
        </p:nvSpPr>
        <p:spPr>
          <a:xfrm rot="10800000">
            <a:off x="1057314" y="5416942"/>
            <a:ext cx="1131921" cy="254096"/>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757" name="Google Shape;757;p10"/>
          <p:cNvGrpSpPr/>
          <p:nvPr/>
        </p:nvGrpSpPr>
        <p:grpSpPr>
          <a:xfrm>
            <a:off x="1057314" y="3430579"/>
            <a:ext cx="1131921" cy="455443"/>
            <a:chOff x="1057313" y="3173604"/>
            <a:chExt cx="1131921" cy="455443"/>
          </a:xfrm>
        </p:grpSpPr>
        <p:sp>
          <p:nvSpPr>
            <p:cNvPr id="758" name="Google Shape;758;p10"/>
            <p:cNvSpPr/>
            <p:nvPr/>
          </p:nvSpPr>
          <p:spPr>
            <a:xfrm rot="10800000">
              <a:off x="1057313" y="3382470"/>
              <a:ext cx="1131921" cy="246577"/>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59" name="Google Shape;759;p10"/>
            <p:cNvSpPr txBox="1"/>
            <p:nvPr/>
          </p:nvSpPr>
          <p:spPr>
            <a:xfrm>
              <a:off x="1071681" y="3173604"/>
              <a:ext cx="1107996"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rgbClr val="6BA42C"/>
                  </a:solidFill>
                  <a:latin typeface="Noto Sans JP"/>
                  <a:ea typeface="Noto Sans JP"/>
                  <a:cs typeface="Noto Sans JP"/>
                  <a:sym typeface="Noto Sans JP"/>
                </a:rPr>
                <a:t>予算案の提出</a:t>
              </a:r>
              <a:endParaRPr b="0" i="0" sz="1200" u="none" cap="none" strike="noStrike">
                <a:solidFill>
                  <a:srgbClr val="6BA42C"/>
                </a:solidFill>
                <a:latin typeface="Noto Sans JP"/>
                <a:ea typeface="Noto Sans JP"/>
                <a:cs typeface="Noto Sans JP"/>
                <a:sym typeface="Noto Sans JP"/>
              </a:endParaRPr>
            </a:p>
          </p:txBody>
        </p:sp>
      </p:grpSp>
      <p:sp>
        <p:nvSpPr>
          <p:cNvPr id="760" name="Google Shape;760;p10"/>
          <p:cNvSpPr/>
          <p:nvPr/>
        </p:nvSpPr>
        <p:spPr>
          <a:xfrm rot="10800000">
            <a:off x="7047953" y="5416942"/>
            <a:ext cx="1131921" cy="254096"/>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61" name="Google Shape;761;p10"/>
          <p:cNvSpPr/>
          <p:nvPr/>
        </p:nvSpPr>
        <p:spPr>
          <a:xfrm>
            <a:off x="4993016" y="2196923"/>
            <a:ext cx="1270202" cy="2445537"/>
          </a:xfrm>
          <a:prstGeom prst="bentArrow">
            <a:avLst>
              <a:gd fmla="val 17111" name="adj1"/>
              <a:gd fmla="val 15139" name="adj2"/>
              <a:gd fmla="val 15139" name="adj3"/>
              <a:gd fmla="val 23375"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62" name="Google Shape;762;p10"/>
          <p:cNvSpPr/>
          <p:nvPr/>
        </p:nvSpPr>
        <p:spPr>
          <a:xfrm>
            <a:off x="5004567" y="3661465"/>
            <a:ext cx="1258651" cy="527794"/>
          </a:xfrm>
          <a:prstGeom prst="bentArrow">
            <a:avLst>
              <a:gd fmla="val 38976" name="adj1"/>
              <a:gd fmla="val 31876" name="adj2"/>
              <a:gd fmla="val 28637" name="adj3"/>
              <a:gd fmla="val 43750"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763" name="Google Shape;763;p10"/>
          <p:cNvGrpSpPr/>
          <p:nvPr/>
        </p:nvGrpSpPr>
        <p:grpSpPr>
          <a:xfrm>
            <a:off x="274551" y="5671510"/>
            <a:ext cx="2823646" cy="637215"/>
            <a:chOff x="274551" y="5671510"/>
            <a:chExt cx="2823646" cy="637215"/>
          </a:xfrm>
        </p:grpSpPr>
        <p:sp>
          <p:nvSpPr>
            <p:cNvPr id="764" name="Google Shape;764;p1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65" name="Google Shape;765;p1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Noto Sans JP"/>
                  <a:ea typeface="Noto Sans JP"/>
                  <a:cs typeface="Noto Sans JP"/>
                  <a:sym typeface="Noto Sans JP"/>
                </a:rPr>
                <a:t>議決</a:t>
              </a:r>
              <a:endParaRPr b="0" i="0" sz="1400" u="none" cap="none" strike="noStrike">
                <a:solidFill>
                  <a:srgbClr val="000000"/>
                </a:solidFill>
                <a:latin typeface="Arial"/>
                <a:ea typeface="Arial"/>
                <a:cs typeface="Arial"/>
                <a:sym typeface="Arial"/>
              </a:endParaRPr>
            </a:p>
          </p:txBody>
        </p:sp>
        <p:sp>
          <p:nvSpPr>
            <p:cNvPr id="766" name="Google Shape;766;p10"/>
            <p:cNvSpPr txBox="1"/>
            <p:nvPr/>
          </p:nvSpPr>
          <p:spPr>
            <a:xfrm>
              <a:off x="318269" y="5981062"/>
              <a:ext cx="2779928"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国会の話し合いで予算が決まります。</a:t>
              </a:r>
              <a:endParaRPr b="0" i="0" sz="1200" u="none" cap="none" strike="noStrike">
                <a:solidFill>
                  <a:schemeClr val="dk1"/>
                </a:solidFill>
                <a:latin typeface="Noto Sans JP"/>
                <a:ea typeface="Noto Sans JP"/>
                <a:cs typeface="Noto Sans JP"/>
                <a:sym typeface="Noto Sans JP"/>
              </a:endParaRPr>
            </a:p>
          </p:txBody>
        </p:sp>
      </p:grpSp>
      <p:grpSp>
        <p:nvGrpSpPr>
          <p:cNvPr id="767" name="Google Shape;767;p10"/>
          <p:cNvGrpSpPr/>
          <p:nvPr/>
        </p:nvGrpSpPr>
        <p:grpSpPr>
          <a:xfrm>
            <a:off x="6263218" y="5671510"/>
            <a:ext cx="2823646" cy="637215"/>
            <a:chOff x="6263218" y="5671510"/>
            <a:chExt cx="2823646" cy="637215"/>
          </a:xfrm>
        </p:grpSpPr>
        <p:sp>
          <p:nvSpPr>
            <p:cNvPr id="768" name="Google Shape;768;p1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69" name="Google Shape;769;p1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Noto Sans JP"/>
                  <a:ea typeface="Noto Sans JP"/>
                  <a:cs typeface="Noto Sans JP"/>
                  <a:sym typeface="Noto Sans JP"/>
                </a:rPr>
                <a:t>議決</a:t>
              </a:r>
              <a:endParaRPr b="0" i="0" sz="1400" u="none" cap="none" strike="noStrike">
                <a:solidFill>
                  <a:srgbClr val="000000"/>
                </a:solidFill>
                <a:latin typeface="Arial"/>
                <a:ea typeface="Arial"/>
                <a:cs typeface="Arial"/>
                <a:sym typeface="Arial"/>
              </a:endParaRPr>
            </a:p>
          </p:txBody>
        </p:sp>
        <p:sp>
          <p:nvSpPr>
            <p:cNvPr id="770" name="Google Shape;770;p10"/>
            <p:cNvSpPr txBox="1"/>
            <p:nvPr/>
          </p:nvSpPr>
          <p:spPr>
            <a:xfrm>
              <a:off x="6306936" y="5981062"/>
              <a:ext cx="2779928"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議会の話し合いで予算が決まります。</a:t>
              </a:r>
              <a:endParaRPr b="0" i="0" sz="1200" u="none" cap="none" strike="noStrike">
                <a:solidFill>
                  <a:schemeClr val="dk1"/>
                </a:solidFill>
                <a:latin typeface="Noto Sans JP"/>
                <a:ea typeface="Noto Sans JP"/>
                <a:cs typeface="Noto Sans JP"/>
                <a:sym typeface="Noto Sans JP"/>
              </a:endParaRPr>
            </a:p>
          </p:txBody>
        </p:sp>
      </p:grpSp>
      <p:grpSp>
        <p:nvGrpSpPr>
          <p:cNvPr id="771" name="Google Shape;771;p10"/>
          <p:cNvGrpSpPr/>
          <p:nvPr/>
        </p:nvGrpSpPr>
        <p:grpSpPr>
          <a:xfrm>
            <a:off x="2928279" y="3454930"/>
            <a:ext cx="1338828" cy="996300"/>
            <a:chOff x="2928279" y="3454930"/>
            <a:chExt cx="1338828" cy="996300"/>
          </a:xfrm>
        </p:grpSpPr>
        <p:sp>
          <p:nvSpPr>
            <p:cNvPr id="772" name="Google Shape;772;p10"/>
            <p:cNvSpPr txBox="1"/>
            <p:nvPr/>
          </p:nvSpPr>
          <p:spPr>
            <a:xfrm>
              <a:off x="3440617" y="3454930"/>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773" name="Google Shape;773;p10"/>
            <p:cNvSpPr txBox="1"/>
            <p:nvPr/>
          </p:nvSpPr>
          <p:spPr>
            <a:xfrm>
              <a:off x="2928279" y="4033743"/>
              <a:ext cx="1338828" cy="41748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国民の代表である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国会議員を選びます</a:t>
              </a:r>
              <a:endParaRPr b="0" i="0" sz="1000" u="none" cap="none" strike="noStrike">
                <a:solidFill>
                  <a:schemeClr val="dk1"/>
                </a:solidFill>
                <a:latin typeface="Noto Sans JP"/>
                <a:ea typeface="Noto Sans JP"/>
                <a:cs typeface="Noto Sans JP"/>
                <a:sym typeface="Noto Sans JP"/>
              </a:endParaRPr>
            </a:p>
          </p:txBody>
        </p:sp>
      </p:grpSp>
      <p:grpSp>
        <p:nvGrpSpPr>
          <p:cNvPr id="774" name="Google Shape;774;p10"/>
          <p:cNvGrpSpPr/>
          <p:nvPr/>
        </p:nvGrpSpPr>
        <p:grpSpPr>
          <a:xfrm>
            <a:off x="5189573" y="3442573"/>
            <a:ext cx="1170600" cy="1294570"/>
            <a:chOff x="5189573" y="3405502"/>
            <a:chExt cx="1170600" cy="1294570"/>
          </a:xfrm>
        </p:grpSpPr>
        <p:sp>
          <p:nvSpPr>
            <p:cNvPr id="775" name="Google Shape;775;p10"/>
            <p:cNvSpPr txBox="1"/>
            <p:nvPr/>
          </p:nvSpPr>
          <p:spPr>
            <a:xfrm>
              <a:off x="5421485" y="3405502"/>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776" name="Google Shape;776;p10"/>
            <p:cNvSpPr txBox="1"/>
            <p:nvPr/>
          </p:nvSpPr>
          <p:spPr>
            <a:xfrm>
              <a:off x="5189573" y="3945872"/>
              <a:ext cx="1170600" cy="754200"/>
            </a:xfrm>
            <a:prstGeom prst="rect">
              <a:avLst/>
            </a:prstGeom>
            <a:noFill/>
            <a:ln>
              <a:noFill/>
            </a:ln>
          </p:spPr>
          <p:txBody>
            <a:bodyPr anchorCtr="0" anchor="t" bIns="45700" lIns="54000" spcFirstLastPara="1" rIns="54000" wrap="square" tIns="45700">
              <a:spAutoFit/>
            </a:bodyPr>
            <a:lstStyle/>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住民の代表である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都道府県・市区町村議会議員を選びます</a:t>
              </a:r>
              <a:endParaRPr b="0" i="0" sz="1000" u="none" cap="none" strike="noStrike">
                <a:solidFill>
                  <a:schemeClr val="dk1"/>
                </a:solidFill>
                <a:latin typeface="Noto Sans JP"/>
                <a:ea typeface="Noto Sans JP"/>
                <a:cs typeface="Noto Sans JP"/>
                <a:sym typeface="Noto Sans JP"/>
              </a:endParaRPr>
            </a:p>
          </p:txBody>
        </p:sp>
      </p:grpSp>
      <p:grpSp>
        <p:nvGrpSpPr>
          <p:cNvPr id="777" name="Google Shape;777;p10"/>
          <p:cNvGrpSpPr/>
          <p:nvPr/>
        </p:nvGrpSpPr>
        <p:grpSpPr>
          <a:xfrm>
            <a:off x="5189574" y="2576505"/>
            <a:ext cx="1170600" cy="1006643"/>
            <a:chOff x="5189574" y="2180717"/>
            <a:chExt cx="1170600" cy="1006643"/>
          </a:xfrm>
        </p:grpSpPr>
        <p:sp>
          <p:nvSpPr>
            <p:cNvPr id="778" name="Google Shape;778;p10"/>
            <p:cNvSpPr txBox="1"/>
            <p:nvPr/>
          </p:nvSpPr>
          <p:spPr>
            <a:xfrm>
              <a:off x="5426090" y="2180717"/>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779" name="Google Shape;779;p10"/>
            <p:cNvSpPr txBox="1"/>
            <p:nvPr/>
          </p:nvSpPr>
          <p:spPr>
            <a:xfrm>
              <a:off x="5189574" y="2433160"/>
              <a:ext cx="1170600" cy="754200"/>
            </a:xfrm>
            <a:prstGeom prst="rect">
              <a:avLst/>
            </a:prstGeom>
            <a:noFill/>
            <a:ln>
              <a:noFill/>
            </a:ln>
          </p:spPr>
          <p:txBody>
            <a:bodyPr anchorCtr="0" anchor="t" bIns="45700" lIns="54000" spcFirstLastPara="1" rIns="54000" wrap="square" tIns="45700">
              <a:spAutoFit/>
            </a:bodyPr>
            <a:lstStyle/>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住民の代表である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都道府県知事・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市区町村長を選びます</a:t>
              </a:r>
              <a:endParaRPr b="0" i="0" sz="1000" u="none" cap="none" strike="noStrike">
                <a:solidFill>
                  <a:schemeClr val="dk1"/>
                </a:solidFill>
                <a:latin typeface="Noto Sans JP"/>
                <a:ea typeface="Noto Sans JP"/>
                <a:cs typeface="Noto Sans JP"/>
                <a:sym typeface="Noto Sans JP"/>
              </a:endParaRPr>
            </a:p>
          </p:txBody>
        </p:sp>
      </p:grpSp>
      <p:sp>
        <p:nvSpPr>
          <p:cNvPr id="780" name="Google Shape;780;p10"/>
          <p:cNvSpPr txBox="1"/>
          <p:nvPr/>
        </p:nvSpPr>
        <p:spPr>
          <a:xfrm>
            <a:off x="3299404" y="1671624"/>
            <a:ext cx="796033" cy="5076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6BA42C"/>
                </a:solidFill>
                <a:latin typeface="Noto Sans JP"/>
                <a:ea typeface="Noto Sans JP"/>
                <a:cs typeface="Noto Sans JP"/>
                <a:sym typeface="Noto Sans JP"/>
              </a:rPr>
              <a:t>税金</a:t>
            </a:r>
            <a:endParaRPr b="0" i="0" sz="1400" u="none" cap="none" strike="noStrike">
              <a:solidFill>
                <a:srgbClr val="6BA42C"/>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rgbClr val="6BA42C"/>
                </a:solidFill>
                <a:latin typeface="Noto Sans JP"/>
                <a:ea typeface="Noto Sans JP"/>
                <a:cs typeface="Noto Sans JP"/>
                <a:sym typeface="Noto Sans JP"/>
              </a:rPr>
              <a:t>（国税）</a:t>
            </a:r>
            <a:endParaRPr b="0" i="0" sz="1200" u="none" cap="none" strike="noStrike">
              <a:solidFill>
                <a:srgbClr val="6BA42C"/>
              </a:solidFill>
              <a:latin typeface="Noto Sans JP"/>
              <a:ea typeface="Noto Sans JP"/>
              <a:cs typeface="Noto Sans JP"/>
              <a:sym typeface="Noto Sans JP"/>
            </a:endParaRPr>
          </a:p>
        </p:txBody>
      </p:sp>
      <p:sp>
        <p:nvSpPr>
          <p:cNvPr id="781" name="Google Shape;781;p10"/>
          <p:cNvSpPr txBox="1"/>
          <p:nvPr/>
        </p:nvSpPr>
        <p:spPr>
          <a:xfrm>
            <a:off x="5105400" y="1671625"/>
            <a:ext cx="914400" cy="492600"/>
          </a:xfrm>
          <a:prstGeom prst="rect">
            <a:avLst/>
          </a:prstGeom>
          <a:noFill/>
          <a:ln>
            <a:noFill/>
          </a:ln>
        </p:spPr>
        <p:txBody>
          <a:bodyPr anchorCtr="0" anchor="t" bIns="45700" lIns="18000" spcFirstLastPara="1" rIns="18000"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1F7EA9"/>
                </a:solidFill>
                <a:latin typeface="Noto Sans JP"/>
                <a:ea typeface="Noto Sans JP"/>
                <a:cs typeface="Noto Sans JP"/>
                <a:sym typeface="Noto Sans JP"/>
              </a:rPr>
              <a:t>税金</a:t>
            </a:r>
            <a:endParaRPr b="0" i="0" sz="1400" u="none" cap="none" strike="noStrike">
              <a:solidFill>
                <a:srgbClr val="1F7EA9"/>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rgbClr val="1F7EA9"/>
                </a:solidFill>
                <a:latin typeface="Noto Sans JP"/>
                <a:ea typeface="Noto Sans JP"/>
                <a:cs typeface="Noto Sans JP"/>
                <a:sym typeface="Noto Sans JP"/>
              </a:rPr>
              <a:t>（地方税）</a:t>
            </a:r>
            <a:endParaRPr b="0" i="0" sz="1200" u="none" cap="none" strike="noStrike">
              <a:solidFill>
                <a:srgbClr val="1F7EA9"/>
              </a:solidFill>
              <a:latin typeface="Noto Sans JP"/>
              <a:ea typeface="Noto Sans JP"/>
              <a:cs typeface="Noto Sans JP"/>
              <a:sym typeface="Noto Sans JP"/>
            </a:endParaRPr>
          </a:p>
        </p:txBody>
      </p:sp>
      <p:grpSp>
        <p:nvGrpSpPr>
          <p:cNvPr id="782" name="Google Shape;782;p10"/>
          <p:cNvGrpSpPr/>
          <p:nvPr/>
        </p:nvGrpSpPr>
        <p:grpSpPr>
          <a:xfrm>
            <a:off x="7043247" y="3430579"/>
            <a:ext cx="1131921" cy="455443"/>
            <a:chOff x="1057313" y="3173604"/>
            <a:chExt cx="1131921" cy="455443"/>
          </a:xfrm>
        </p:grpSpPr>
        <p:sp>
          <p:nvSpPr>
            <p:cNvPr id="783" name="Google Shape;783;p10"/>
            <p:cNvSpPr/>
            <p:nvPr/>
          </p:nvSpPr>
          <p:spPr>
            <a:xfrm rot="10800000">
              <a:off x="1057313" y="3382470"/>
              <a:ext cx="1131921" cy="246577"/>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84" name="Google Shape;784;p10"/>
            <p:cNvSpPr txBox="1"/>
            <p:nvPr/>
          </p:nvSpPr>
          <p:spPr>
            <a:xfrm>
              <a:off x="1071681" y="3173604"/>
              <a:ext cx="1107996" cy="28142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rgbClr val="29A8B9"/>
                  </a:solidFill>
                  <a:latin typeface="Noto Sans JP"/>
                  <a:ea typeface="Noto Sans JP"/>
                  <a:cs typeface="Noto Sans JP"/>
                  <a:sym typeface="Noto Sans JP"/>
                </a:rPr>
                <a:t>予算案の提出</a:t>
              </a:r>
              <a:endParaRPr b="0" i="0" sz="1400" u="none" cap="none" strike="noStrike">
                <a:solidFill>
                  <a:srgbClr val="000000"/>
                </a:solidFill>
                <a:latin typeface="Arial"/>
                <a:ea typeface="Arial"/>
                <a:cs typeface="Arial"/>
                <a:sym typeface="Arial"/>
              </a:endParaRPr>
            </a:p>
          </p:txBody>
        </p:sp>
      </p:grpSp>
      <p:grpSp>
        <p:nvGrpSpPr>
          <p:cNvPr id="785" name="Google Shape;785;p10"/>
          <p:cNvGrpSpPr/>
          <p:nvPr/>
        </p:nvGrpSpPr>
        <p:grpSpPr>
          <a:xfrm>
            <a:off x="123825" y="878886"/>
            <a:ext cx="9020100" cy="372364"/>
            <a:chOff x="123825" y="878886"/>
            <a:chExt cx="9020100" cy="372364"/>
          </a:xfrm>
        </p:grpSpPr>
        <p:sp>
          <p:nvSpPr>
            <p:cNvPr id="786" name="Google Shape;786;p10"/>
            <p:cNvSpPr txBox="1"/>
            <p:nvPr/>
          </p:nvSpPr>
          <p:spPr>
            <a:xfrm>
              <a:off x="123825" y="928150"/>
              <a:ext cx="9020100" cy="323100"/>
            </a:xfrm>
            <a:prstGeom prst="rect">
              <a:avLst/>
            </a:prstGeom>
            <a:noFill/>
            <a:ln>
              <a:noFill/>
            </a:ln>
          </p:spPr>
          <p:txBody>
            <a:bodyPr anchorCtr="0" anchor="t" bIns="45700" lIns="18000" spcFirstLastPara="1" rIns="18000"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i="0" lang="ja-JP" sz="1500" u="none" cap="none" strike="noStrike">
                  <a:solidFill>
                    <a:srgbClr val="000000"/>
                  </a:solidFill>
                  <a:latin typeface="Noto Sans JP"/>
                  <a:ea typeface="Noto Sans JP"/>
                  <a:cs typeface="Noto Sans JP"/>
                  <a:sym typeface="Noto Sans JP"/>
                </a:rPr>
                <a:t>国の税金に関する法律</a:t>
              </a:r>
              <a:r>
                <a:rPr b="1" i="0" lang="ja-JP" sz="1200" u="none" cap="none" strike="noStrike">
                  <a:solidFill>
                    <a:srgbClr val="000000"/>
                  </a:solidFill>
                  <a:latin typeface="Noto Sans JP"/>
                  <a:ea typeface="Noto Sans JP"/>
                  <a:cs typeface="Noto Sans JP"/>
                  <a:sym typeface="Noto Sans JP"/>
                </a:rPr>
                <a:t>(税負担の方法)</a:t>
              </a:r>
              <a:r>
                <a:rPr b="1" i="0" lang="ja-JP" sz="1500" u="none" cap="none" strike="noStrike">
                  <a:solidFill>
                    <a:srgbClr val="000000"/>
                  </a:solidFill>
                  <a:latin typeface="Noto Sans JP"/>
                  <a:ea typeface="Noto Sans JP"/>
                  <a:cs typeface="Noto Sans JP"/>
                  <a:sym typeface="Noto Sans JP"/>
                </a:rPr>
                <a:t>と税金の使い道</a:t>
              </a:r>
              <a:r>
                <a:rPr b="1" i="0" lang="ja-JP" sz="1200" u="none" cap="none" strike="noStrike">
                  <a:solidFill>
                    <a:srgbClr val="000000"/>
                  </a:solidFill>
                  <a:latin typeface="Noto Sans JP"/>
                  <a:ea typeface="Noto Sans JP"/>
                  <a:cs typeface="Noto Sans JP"/>
                  <a:sym typeface="Noto Sans JP"/>
                </a:rPr>
                <a:t>(予算)</a:t>
              </a:r>
              <a:r>
                <a:rPr b="1" i="0" lang="ja-JP" sz="1500" u="none" cap="none" strike="noStrike">
                  <a:solidFill>
                    <a:srgbClr val="000000"/>
                  </a:solidFill>
                  <a:latin typeface="Noto Sans JP"/>
                  <a:ea typeface="Noto Sans JP"/>
                  <a:cs typeface="Noto Sans JP"/>
                  <a:sym typeface="Noto Sans JP"/>
                </a:rPr>
                <a:t>は､国民の代表者である国会議員が決めています。</a:t>
              </a:r>
              <a:endParaRPr b="0" i="0" sz="1400" u="none" cap="none" strike="noStrike">
                <a:solidFill>
                  <a:srgbClr val="000000"/>
                </a:solidFill>
                <a:latin typeface="Arial"/>
                <a:ea typeface="Arial"/>
                <a:cs typeface="Arial"/>
                <a:sym typeface="Arial"/>
              </a:endParaRPr>
            </a:p>
          </p:txBody>
        </p:sp>
        <p:sp>
          <p:nvSpPr>
            <p:cNvPr id="787" name="Google Shape;787;p10"/>
            <p:cNvSpPr txBox="1"/>
            <p:nvPr/>
          </p:nvSpPr>
          <p:spPr>
            <a:xfrm>
              <a:off x="2226451" y="878886"/>
              <a:ext cx="415500" cy="18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ja-JP" sz="600" u="none" cap="none" strike="noStrike">
                  <a:solidFill>
                    <a:schemeClr val="dk1"/>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11</a:t>
            </a:r>
            <a:endParaRPr/>
          </a:p>
        </p:txBody>
      </p:sp>
      <p:sp>
        <p:nvSpPr>
          <p:cNvPr id="794" name="Google Shape;794;p11"/>
          <p:cNvSpPr txBox="1"/>
          <p:nvPr/>
        </p:nvSpPr>
        <p:spPr>
          <a:xfrm>
            <a:off x="139768" y="942237"/>
            <a:ext cx="5211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3200" u="none" cap="none" strike="noStrike">
                <a:solidFill>
                  <a:schemeClr val="dk1"/>
                </a:solidFill>
                <a:latin typeface="Noto Sans JP"/>
                <a:ea typeface="Noto Sans JP"/>
                <a:cs typeface="Noto Sans JP"/>
                <a:sym typeface="Noto Sans JP"/>
              </a:rPr>
              <a:t>国の予算</a:t>
            </a:r>
            <a:r>
              <a:rPr b="1" i="0" lang="ja-JP" sz="2400" u="none" cap="none" strike="noStrike">
                <a:solidFill>
                  <a:schemeClr val="dk1"/>
                </a:solidFill>
                <a:latin typeface="Noto Sans JP"/>
                <a:ea typeface="Noto Sans JP"/>
                <a:cs typeface="Noto Sans JP"/>
                <a:sym typeface="Noto Sans JP"/>
              </a:rPr>
              <a:t>（令和７年度当初予算）</a:t>
            </a:r>
            <a:endParaRPr b="1" i="0" sz="4000" u="none" cap="none" strike="noStrike">
              <a:solidFill>
                <a:schemeClr val="dk1"/>
              </a:solidFill>
              <a:latin typeface="Noto Sans JP"/>
              <a:ea typeface="Noto Sans JP"/>
              <a:cs typeface="Noto Sans JP"/>
              <a:sym typeface="Noto Sans JP"/>
            </a:endParaRPr>
          </a:p>
        </p:txBody>
      </p:sp>
      <p:graphicFrame>
        <p:nvGraphicFramePr>
          <p:cNvPr id="795" name="Google Shape;795;p11"/>
          <p:cNvGraphicFramePr/>
          <p:nvPr/>
        </p:nvGraphicFramePr>
        <p:xfrm>
          <a:off x="525615" y="2131251"/>
          <a:ext cx="3710572" cy="3301866"/>
        </p:xfrm>
        <a:graphic>
          <a:graphicData uri="http://schemas.openxmlformats.org/drawingml/2006/chart">
            <c:chart r:id="rId3"/>
          </a:graphicData>
        </a:graphic>
      </p:graphicFrame>
      <p:graphicFrame>
        <p:nvGraphicFramePr>
          <p:cNvPr id="796" name="Google Shape;796;p11"/>
          <p:cNvGraphicFramePr/>
          <p:nvPr/>
        </p:nvGraphicFramePr>
        <p:xfrm>
          <a:off x="4907813" y="2131251"/>
          <a:ext cx="3710572" cy="3301866"/>
        </p:xfrm>
        <a:graphic>
          <a:graphicData uri="http://schemas.openxmlformats.org/drawingml/2006/chart">
            <c:chart r:id="rId4"/>
          </a:graphicData>
        </a:graphic>
      </p:graphicFrame>
      <p:grpSp>
        <p:nvGrpSpPr>
          <p:cNvPr id="797" name="Google Shape;797;p11"/>
          <p:cNvGrpSpPr/>
          <p:nvPr/>
        </p:nvGrpSpPr>
        <p:grpSpPr>
          <a:xfrm>
            <a:off x="6072047" y="3131843"/>
            <a:ext cx="1382136" cy="1300682"/>
            <a:chOff x="1883449" y="3951980"/>
            <a:chExt cx="1649400" cy="1490552"/>
          </a:xfrm>
        </p:grpSpPr>
        <p:sp>
          <p:nvSpPr>
            <p:cNvPr id="798" name="Google Shape;798;p11"/>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99" name="Google Shape;799;p11"/>
            <p:cNvSpPr txBox="1"/>
            <p:nvPr/>
          </p:nvSpPr>
          <p:spPr>
            <a:xfrm>
              <a:off x="1883449" y="4348234"/>
              <a:ext cx="1649400" cy="662700"/>
            </a:xfrm>
            <a:prstGeom prst="rect">
              <a:avLst/>
            </a:prstGeom>
            <a:noFill/>
            <a:ln>
              <a:noFill/>
            </a:ln>
          </p:spPr>
          <p:txBody>
            <a:bodyPr anchorCtr="0" anchor="t" bIns="45700" lIns="54000" spcFirstLastPara="1" rIns="54000"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ja-JP" sz="1800" u="none" cap="none" strike="noStrike">
                  <a:solidFill>
                    <a:srgbClr val="000000"/>
                  </a:solidFill>
                  <a:latin typeface="Noto Sans JP"/>
                  <a:ea typeface="Noto Sans JP"/>
                  <a:cs typeface="Noto Sans JP"/>
                  <a:sym typeface="Noto Sans JP"/>
                </a:rPr>
                <a:t>歳出総額</a:t>
              </a:r>
              <a:endParaRPr b="1" i="0" sz="1400" u="none" cap="none" strike="noStrike">
                <a:solidFill>
                  <a:srgbClr val="000000"/>
                </a:solidFill>
                <a:latin typeface="Arial"/>
                <a:ea typeface="Arial"/>
                <a:cs typeface="Arial"/>
                <a:sym typeface="Arial"/>
              </a:endParaRPr>
            </a:p>
            <a:p>
              <a:pPr indent="0" lvl="0" marL="0" marR="0" rtl="0" algn="ctr">
                <a:lnSpc>
                  <a:spcPct val="110000"/>
                </a:lnSpc>
                <a:spcBef>
                  <a:spcPts val="500"/>
                </a:spcBef>
                <a:spcAft>
                  <a:spcPts val="0"/>
                </a:spcAft>
                <a:buClr>
                  <a:srgbClr val="000000"/>
                </a:buClr>
                <a:buSzPts val="1300"/>
                <a:buFont typeface="Arial"/>
                <a:buNone/>
              </a:pPr>
              <a:r>
                <a:rPr b="1" i="0" lang="ja-JP" sz="1300" u="none" cap="none" strike="noStrike">
                  <a:solidFill>
                    <a:schemeClr val="dk1"/>
                  </a:solidFill>
                  <a:latin typeface="Noto Sans JP"/>
                  <a:ea typeface="Noto Sans JP"/>
                  <a:cs typeface="Noto Sans JP"/>
                  <a:sym typeface="Noto Sans JP"/>
                </a:rPr>
                <a:t>115兆1,978億円</a:t>
              </a:r>
              <a:endParaRPr b="1" i="0" sz="1400" u="none" cap="none" strike="noStrike">
                <a:solidFill>
                  <a:srgbClr val="000000"/>
                </a:solidFill>
                <a:latin typeface="Arial"/>
                <a:ea typeface="Arial"/>
                <a:cs typeface="Arial"/>
                <a:sym typeface="Arial"/>
              </a:endParaRPr>
            </a:p>
          </p:txBody>
        </p:sp>
      </p:grpSp>
      <p:sp>
        <p:nvSpPr>
          <p:cNvPr id="800" name="Google Shape;800;p11"/>
          <p:cNvSpPr txBox="1"/>
          <p:nvPr/>
        </p:nvSpPr>
        <p:spPr>
          <a:xfrm>
            <a:off x="1525578" y="4657648"/>
            <a:ext cx="173492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税金など 67.6%</a:t>
            </a:r>
            <a:endParaRPr b="1" i="0" sz="1400" u="none" cap="none" strike="noStrike">
              <a:solidFill>
                <a:srgbClr val="000000"/>
              </a:solidFill>
              <a:latin typeface="Arial"/>
              <a:ea typeface="Arial"/>
              <a:cs typeface="Arial"/>
              <a:sym typeface="Arial"/>
            </a:endParaRPr>
          </a:p>
        </p:txBody>
      </p:sp>
      <p:sp>
        <p:nvSpPr>
          <p:cNvPr id="801" name="Google Shape;801;p11"/>
          <p:cNvSpPr txBox="1"/>
          <p:nvPr/>
        </p:nvSpPr>
        <p:spPr>
          <a:xfrm>
            <a:off x="39688" y="3360891"/>
            <a:ext cx="16518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国の借金など 24.9%</a:t>
            </a:r>
            <a:endParaRPr b="1" i="0" sz="1400" u="none" cap="none" strike="noStrike">
              <a:solidFill>
                <a:srgbClr val="000000"/>
              </a:solidFill>
              <a:latin typeface="Arial"/>
              <a:ea typeface="Arial"/>
              <a:cs typeface="Arial"/>
              <a:sym typeface="Arial"/>
            </a:endParaRPr>
          </a:p>
        </p:txBody>
      </p:sp>
      <p:sp>
        <p:nvSpPr>
          <p:cNvPr id="802" name="Google Shape;802;p11"/>
          <p:cNvSpPr txBox="1"/>
          <p:nvPr/>
        </p:nvSpPr>
        <p:spPr>
          <a:xfrm>
            <a:off x="1735359" y="1707791"/>
            <a:ext cx="164181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そのほか 7.6%</a:t>
            </a:r>
            <a:endParaRPr b="1" i="0" sz="1400" u="none" cap="none" strike="noStrike">
              <a:solidFill>
                <a:srgbClr val="000000"/>
              </a:solidFill>
              <a:latin typeface="Arial"/>
              <a:ea typeface="Arial"/>
              <a:cs typeface="Arial"/>
              <a:sym typeface="Arial"/>
            </a:endParaRPr>
          </a:p>
        </p:txBody>
      </p:sp>
      <p:sp>
        <p:nvSpPr>
          <p:cNvPr id="803" name="Google Shape;803;p11"/>
          <p:cNvSpPr txBox="1"/>
          <p:nvPr/>
        </p:nvSpPr>
        <p:spPr>
          <a:xfrm>
            <a:off x="6593048" y="1509086"/>
            <a:ext cx="226575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わたしたちの健康や</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生活を守るために</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33.2%</a:t>
            </a:r>
            <a:endParaRPr b="1" i="0" sz="1400" u="none" cap="none" strike="noStrike">
              <a:solidFill>
                <a:srgbClr val="000000"/>
              </a:solidFill>
              <a:latin typeface="Arial"/>
              <a:ea typeface="Arial"/>
              <a:cs typeface="Arial"/>
              <a:sym typeface="Arial"/>
            </a:endParaRPr>
          </a:p>
        </p:txBody>
      </p:sp>
      <p:cxnSp>
        <p:nvCxnSpPr>
          <p:cNvPr id="804" name="Google Shape;804;p11"/>
          <p:cNvCxnSpPr/>
          <p:nvPr/>
        </p:nvCxnSpPr>
        <p:spPr>
          <a:xfrm flipH="1" rot="10800000">
            <a:off x="7535954" y="2300785"/>
            <a:ext cx="141971" cy="361060"/>
          </a:xfrm>
          <a:prstGeom prst="straightConnector1">
            <a:avLst/>
          </a:prstGeom>
          <a:noFill/>
          <a:ln cap="flat" cmpd="sng" w="12700">
            <a:solidFill>
              <a:schemeClr val="dk1"/>
            </a:solidFill>
            <a:prstDash val="solid"/>
            <a:round/>
            <a:headEnd len="med" w="med" type="oval"/>
            <a:tailEnd len="sm" w="sm" type="none"/>
          </a:ln>
        </p:spPr>
      </p:cxnSp>
      <p:sp>
        <p:nvSpPr>
          <p:cNvPr id="805" name="Google Shape;805;p11"/>
          <p:cNvSpPr txBox="1"/>
          <p:nvPr/>
        </p:nvSpPr>
        <p:spPr>
          <a:xfrm>
            <a:off x="7618422" y="4671635"/>
            <a:ext cx="149723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道路や</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住宅などの</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整備のために</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5.3%</a:t>
            </a:r>
            <a:endParaRPr b="1" i="0" sz="1400" u="none" cap="none" strike="noStrike">
              <a:solidFill>
                <a:srgbClr val="000000"/>
              </a:solidFill>
              <a:latin typeface="Arial"/>
              <a:ea typeface="Arial"/>
              <a:cs typeface="Arial"/>
              <a:sym typeface="Arial"/>
            </a:endParaRPr>
          </a:p>
        </p:txBody>
      </p:sp>
      <p:sp>
        <p:nvSpPr>
          <p:cNvPr id="806" name="Google Shape;806;p11"/>
          <p:cNvSpPr txBox="1"/>
          <p:nvPr/>
        </p:nvSpPr>
        <p:spPr>
          <a:xfrm>
            <a:off x="5674847" y="5416616"/>
            <a:ext cx="1915500" cy="831000"/>
          </a:xfrm>
          <a:prstGeom prst="rect">
            <a:avLst/>
          </a:prstGeom>
          <a:noFill/>
          <a:ln>
            <a:noFill/>
          </a:ln>
        </p:spPr>
        <p:txBody>
          <a:bodyPr anchorCtr="0" anchor="t" bIns="45700" lIns="18000" spcFirstLastPara="1" rIns="180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教育や科学技術を</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さかんにするために</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4.9%</a:t>
            </a:r>
            <a:endParaRPr b="1" i="0" sz="1400" u="none" cap="none" strike="noStrike">
              <a:solidFill>
                <a:srgbClr val="000000"/>
              </a:solidFill>
              <a:latin typeface="Arial"/>
              <a:ea typeface="Arial"/>
              <a:cs typeface="Arial"/>
              <a:sym typeface="Arial"/>
            </a:endParaRPr>
          </a:p>
        </p:txBody>
      </p:sp>
      <p:sp>
        <p:nvSpPr>
          <p:cNvPr id="807" name="Google Shape;807;p11"/>
          <p:cNvSpPr txBox="1"/>
          <p:nvPr/>
        </p:nvSpPr>
        <p:spPr>
          <a:xfrm>
            <a:off x="3894799" y="4019279"/>
            <a:ext cx="1586100" cy="1323600"/>
          </a:xfrm>
          <a:prstGeom prst="rect">
            <a:avLst/>
          </a:prstGeom>
          <a:noFill/>
          <a:ln>
            <a:noFill/>
          </a:ln>
        </p:spPr>
        <p:txBody>
          <a:bodyPr anchorCtr="0" anchor="t" bIns="45700" lIns="54000" spcFirstLastPara="1" rIns="540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都道府県や</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市区町村の</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財政をおぎなう</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ために </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16.4%</a:t>
            </a:r>
            <a:endParaRPr b="1" i="0" sz="1400" u="none" cap="none" strike="noStrike">
              <a:solidFill>
                <a:srgbClr val="000000"/>
              </a:solidFill>
              <a:latin typeface="Arial"/>
              <a:ea typeface="Arial"/>
              <a:cs typeface="Arial"/>
              <a:sym typeface="Arial"/>
            </a:endParaRPr>
          </a:p>
        </p:txBody>
      </p:sp>
      <p:sp>
        <p:nvSpPr>
          <p:cNvPr id="808" name="Google Shape;808;p11"/>
          <p:cNvSpPr txBox="1"/>
          <p:nvPr/>
        </p:nvSpPr>
        <p:spPr>
          <a:xfrm>
            <a:off x="3666114" y="1911948"/>
            <a:ext cx="2494200" cy="954300"/>
          </a:xfrm>
          <a:prstGeom prst="rect">
            <a:avLst/>
          </a:prstGeom>
          <a:noFill/>
          <a:ln>
            <a:noFill/>
          </a:ln>
        </p:spPr>
        <p:txBody>
          <a:bodyPr anchorCtr="0" anchor="t" bIns="45700" lIns="18000" spcFirstLastPara="1" rIns="18000" wrap="square" tIns="45700">
            <a:spAutoFit/>
          </a:bodyPr>
          <a:lstStyle/>
          <a:p>
            <a:pPr indent="0" lvl="0" marL="0" marR="0" rtl="0" algn="ctr">
              <a:lnSpc>
                <a:spcPct val="125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国の借金を返したり</a:t>
            </a:r>
            <a:endParaRPr b="1" i="0" sz="1400" u="none" cap="none" strike="noStrike">
              <a:solidFill>
                <a:srgbClr val="000000"/>
              </a:solidFill>
              <a:latin typeface="Arial"/>
              <a:ea typeface="Arial"/>
              <a:cs typeface="Arial"/>
              <a:sym typeface="Arial"/>
            </a:endParaRPr>
          </a:p>
          <a:p>
            <a:pPr indent="0" lvl="0" marL="0" marR="0" rtl="0" algn="ctr">
              <a:lnSpc>
                <a:spcPct val="125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利子を払ったりするために 24.5%</a:t>
            </a:r>
            <a:endParaRPr b="1" i="0" sz="1400" u="none" cap="none" strike="noStrike">
              <a:solidFill>
                <a:srgbClr val="000000"/>
              </a:solidFill>
              <a:latin typeface="Arial"/>
              <a:ea typeface="Arial"/>
              <a:cs typeface="Arial"/>
              <a:sym typeface="Arial"/>
            </a:endParaRPr>
          </a:p>
        </p:txBody>
      </p:sp>
      <p:cxnSp>
        <p:nvCxnSpPr>
          <p:cNvPr id="809" name="Google Shape;809;p11"/>
          <p:cNvCxnSpPr/>
          <p:nvPr/>
        </p:nvCxnSpPr>
        <p:spPr>
          <a:xfrm flipH="1" rot="10800000">
            <a:off x="1958502" y="2087255"/>
            <a:ext cx="141971" cy="361060"/>
          </a:xfrm>
          <a:prstGeom prst="straightConnector1">
            <a:avLst/>
          </a:prstGeom>
          <a:noFill/>
          <a:ln cap="flat" cmpd="sng" w="12700">
            <a:solidFill>
              <a:schemeClr val="dk1"/>
            </a:solidFill>
            <a:prstDash val="solid"/>
            <a:round/>
            <a:headEnd len="med" w="med" type="oval"/>
            <a:tailEnd len="sm" w="sm" type="none"/>
          </a:ln>
        </p:spPr>
      </p:cxnSp>
      <p:sp>
        <p:nvSpPr>
          <p:cNvPr id="810" name="Google Shape;810;p11"/>
          <p:cNvSpPr txBox="1"/>
          <p:nvPr/>
        </p:nvSpPr>
        <p:spPr>
          <a:xfrm>
            <a:off x="5892535" y="4602120"/>
            <a:ext cx="13251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そのほか15.7%</a:t>
            </a:r>
            <a:endParaRPr b="1" i="0" sz="1400" u="none" cap="none" strike="noStrike">
              <a:solidFill>
                <a:srgbClr val="000000"/>
              </a:solidFill>
              <a:latin typeface="Arial"/>
              <a:ea typeface="Arial"/>
              <a:cs typeface="Arial"/>
              <a:sym typeface="Arial"/>
            </a:endParaRPr>
          </a:p>
        </p:txBody>
      </p:sp>
      <p:grpSp>
        <p:nvGrpSpPr>
          <p:cNvPr id="811" name="Google Shape;811;p11"/>
          <p:cNvGrpSpPr/>
          <p:nvPr/>
        </p:nvGrpSpPr>
        <p:grpSpPr>
          <a:xfrm>
            <a:off x="1689850" y="3131843"/>
            <a:ext cx="1382136" cy="1300682"/>
            <a:chOff x="1883449" y="3951980"/>
            <a:chExt cx="1649400" cy="1490552"/>
          </a:xfrm>
        </p:grpSpPr>
        <p:sp>
          <p:nvSpPr>
            <p:cNvPr id="812" name="Google Shape;812;p11"/>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813" name="Google Shape;813;p11"/>
            <p:cNvSpPr txBox="1"/>
            <p:nvPr/>
          </p:nvSpPr>
          <p:spPr>
            <a:xfrm>
              <a:off x="1883449" y="4348234"/>
              <a:ext cx="1649400" cy="662700"/>
            </a:xfrm>
            <a:prstGeom prst="rect">
              <a:avLst/>
            </a:prstGeom>
            <a:noFill/>
            <a:ln>
              <a:noFill/>
            </a:ln>
          </p:spPr>
          <p:txBody>
            <a:bodyPr anchorCtr="0" anchor="t" bIns="45700" lIns="54000" spcFirstLastPara="1" rIns="54000"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ja-JP" sz="1800" u="none" cap="none" strike="noStrike">
                  <a:solidFill>
                    <a:srgbClr val="000000"/>
                  </a:solidFill>
                  <a:latin typeface="Noto Sans JP"/>
                  <a:ea typeface="Noto Sans JP"/>
                  <a:cs typeface="Noto Sans JP"/>
                  <a:sym typeface="Noto Sans JP"/>
                </a:rPr>
                <a:t>歳入総額</a:t>
              </a:r>
              <a:endParaRPr b="1" i="0" sz="1400" u="none" cap="none" strike="noStrike">
                <a:solidFill>
                  <a:srgbClr val="000000"/>
                </a:solidFill>
                <a:latin typeface="Arial"/>
                <a:ea typeface="Arial"/>
                <a:cs typeface="Arial"/>
                <a:sym typeface="Arial"/>
              </a:endParaRPr>
            </a:p>
            <a:p>
              <a:pPr indent="0" lvl="0" marL="0" marR="0" rtl="0" algn="ctr">
                <a:lnSpc>
                  <a:spcPct val="110000"/>
                </a:lnSpc>
                <a:spcBef>
                  <a:spcPts val="500"/>
                </a:spcBef>
                <a:spcAft>
                  <a:spcPts val="0"/>
                </a:spcAft>
                <a:buClr>
                  <a:srgbClr val="000000"/>
                </a:buClr>
                <a:buSzPts val="1300"/>
                <a:buFont typeface="Arial"/>
                <a:buNone/>
              </a:pPr>
              <a:r>
                <a:rPr b="1" i="0" lang="ja-JP" sz="1300" u="none" cap="none" strike="noStrike">
                  <a:solidFill>
                    <a:schemeClr val="dk1"/>
                  </a:solidFill>
                  <a:latin typeface="Noto Sans JP"/>
                  <a:ea typeface="Noto Sans JP"/>
                  <a:cs typeface="Noto Sans JP"/>
                  <a:sym typeface="Noto Sans JP"/>
                </a:rPr>
                <a:t>115兆1,978億円</a:t>
              </a:r>
              <a:endParaRPr b="1" i="0" sz="1400" u="none" cap="none" strike="noStrike">
                <a:solidFill>
                  <a:srgbClr val="000000"/>
                </a:solidFill>
                <a:latin typeface="Arial"/>
                <a:ea typeface="Arial"/>
                <a:cs typeface="Arial"/>
                <a:sym typeface="Arial"/>
              </a:endParaRPr>
            </a:p>
          </p:txBody>
        </p:sp>
      </p:grpSp>
      <p:cxnSp>
        <p:nvCxnSpPr>
          <p:cNvPr id="814" name="Google Shape;814;p11"/>
          <p:cNvCxnSpPr/>
          <p:nvPr/>
        </p:nvCxnSpPr>
        <p:spPr>
          <a:xfrm rot="10800000">
            <a:off x="5729051" y="2554315"/>
            <a:ext cx="145553" cy="295003"/>
          </a:xfrm>
          <a:prstGeom prst="straightConnector1">
            <a:avLst/>
          </a:prstGeom>
          <a:noFill/>
          <a:ln cap="flat" cmpd="sng" w="12700">
            <a:solidFill>
              <a:schemeClr val="dk1"/>
            </a:solidFill>
            <a:prstDash val="solid"/>
            <a:round/>
            <a:headEnd len="med" w="med" type="oval"/>
            <a:tailEnd len="sm" w="sm" type="none"/>
          </a:ln>
        </p:spPr>
      </p:cxnSp>
      <p:cxnSp>
        <p:nvCxnSpPr>
          <p:cNvPr id="815" name="Google Shape;815;p11"/>
          <p:cNvCxnSpPr/>
          <p:nvPr/>
        </p:nvCxnSpPr>
        <p:spPr>
          <a:xfrm flipH="1">
            <a:off x="5258122" y="4320702"/>
            <a:ext cx="231618" cy="208376"/>
          </a:xfrm>
          <a:prstGeom prst="straightConnector1">
            <a:avLst/>
          </a:prstGeom>
          <a:noFill/>
          <a:ln cap="flat" cmpd="sng" w="12700">
            <a:solidFill>
              <a:schemeClr val="dk1"/>
            </a:solidFill>
            <a:prstDash val="solid"/>
            <a:round/>
            <a:headEnd len="med" w="med" type="oval"/>
            <a:tailEnd len="sm" w="sm" type="none"/>
          </a:ln>
        </p:spPr>
      </p:cxnSp>
      <p:cxnSp>
        <p:nvCxnSpPr>
          <p:cNvPr id="816" name="Google Shape;816;p11"/>
          <p:cNvCxnSpPr/>
          <p:nvPr/>
        </p:nvCxnSpPr>
        <p:spPr>
          <a:xfrm flipH="1">
            <a:off x="7062097" y="4946465"/>
            <a:ext cx="490009" cy="515913"/>
          </a:xfrm>
          <a:prstGeom prst="straightConnector1">
            <a:avLst/>
          </a:prstGeom>
          <a:noFill/>
          <a:ln cap="flat" cmpd="sng" w="12700">
            <a:solidFill>
              <a:schemeClr val="dk1"/>
            </a:solidFill>
            <a:prstDash val="solid"/>
            <a:round/>
            <a:headEnd len="med" w="med" type="oval"/>
            <a:tailEnd len="sm" w="sm" type="none"/>
          </a:ln>
        </p:spPr>
      </p:cxnSp>
      <p:cxnSp>
        <p:nvCxnSpPr>
          <p:cNvPr id="817" name="Google Shape;817;p11"/>
          <p:cNvCxnSpPr/>
          <p:nvPr/>
        </p:nvCxnSpPr>
        <p:spPr>
          <a:xfrm>
            <a:off x="7923021" y="4517917"/>
            <a:ext cx="321386" cy="214639"/>
          </a:xfrm>
          <a:prstGeom prst="straightConnector1">
            <a:avLst/>
          </a:prstGeom>
          <a:noFill/>
          <a:ln cap="flat" cmpd="sng" w="12700">
            <a:solidFill>
              <a:schemeClr val="dk1"/>
            </a:solidFill>
            <a:prstDash val="solid"/>
            <a:round/>
            <a:headEnd len="med" w="med" type="oval"/>
            <a:tailEnd len="sm" w="sm" type="none"/>
          </a:ln>
        </p:spPr>
      </p:cxnSp>
      <p:sp>
        <p:nvSpPr>
          <p:cNvPr id="818" name="Google Shape;818;p11"/>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税金の使いみちはどうやって決めるの？</a:t>
            </a:r>
            <a:endParaRPr b="1" i="0" sz="1400" u="none" cap="none" strike="noStrike">
              <a:solidFill>
                <a:srgbClr val="000000"/>
              </a:solidFill>
              <a:latin typeface="Arial"/>
              <a:ea typeface="Arial"/>
              <a:cs typeface="Arial"/>
              <a:sym typeface="Arial"/>
            </a:endParaRPr>
          </a:p>
        </p:txBody>
      </p:sp>
      <p:sp>
        <p:nvSpPr>
          <p:cNvPr id="819" name="Google Shape;819;p11"/>
          <p:cNvSpPr txBox="1"/>
          <p:nvPr/>
        </p:nvSpPr>
        <p:spPr>
          <a:xfrm>
            <a:off x="4218918" y="2139952"/>
            <a:ext cx="616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ja-JP" sz="700" u="none" cap="none" strike="noStrike">
                <a:solidFill>
                  <a:schemeClr val="dk1"/>
                </a:solidFill>
                <a:latin typeface="Arial"/>
                <a:ea typeface="Arial"/>
                <a:cs typeface="Arial"/>
                <a:sym typeface="Arial"/>
              </a:rPr>
              <a:t>はら</a:t>
            </a:r>
            <a:endParaRPr b="1" i="0" sz="7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2"/>
          <p:cNvSpPr txBox="1"/>
          <p:nvPr/>
        </p:nvSpPr>
        <p:spPr>
          <a:xfrm>
            <a:off x="139775" y="942225"/>
            <a:ext cx="6003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ja-JP" sz="3200">
                <a:solidFill>
                  <a:schemeClr val="dk1"/>
                </a:solidFill>
                <a:latin typeface="Noto Sans JP"/>
                <a:ea typeface="Noto Sans JP"/>
                <a:cs typeface="Noto Sans JP"/>
                <a:sym typeface="Noto Sans JP"/>
              </a:rPr>
              <a:t>宮崎</a:t>
            </a:r>
            <a:r>
              <a:rPr b="1" i="0" lang="ja-JP" sz="3200" u="none" cap="none" strike="noStrike">
                <a:solidFill>
                  <a:schemeClr val="dk1"/>
                </a:solidFill>
                <a:latin typeface="Noto Sans JP"/>
                <a:ea typeface="Noto Sans JP"/>
                <a:cs typeface="Noto Sans JP"/>
                <a:sym typeface="Noto Sans JP"/>
              </a:rPr>
              <a:t>県の予算</a:t>
            </a:r>
            <a:r>
              <a:rPr b="1" i="0" lang="ja-JP" sz="2400" u="none" cap="none" strike="noStrike">
                <a:solidFill>
                  <a:schemeClr val="dk1"/>
                </a:solidFill>
                <a:latin typeface="Noto Sans JP"/>
                <a:ea typeface="Noto Sans JP"/>
                <a:cs typeface="Noto Sans JP"/>
                <a:sym typeface="Noto Sans JP"/>
              </a:rPr>
              <a:t>（令和７年度当初予算） </a:t>
            </a:r>
            <a:endParaRPr b="1" i="0" sz="2800" u="none" cap="none" strike="noStrike">
              <a:solidFill>
                <a:schemeClr val="dk1"/>
              </a:solidFill>
              <a:latin typeface="Noto Sans JP"/>
              <a:ea typeface="Noto Sans JP"/>
              <a:cs typeface="Noto Sans JP"/>
              <a:sym typeface="Noto Sans JP"/>
            </a:endParaRPr>
          </a:p>
        </p:txBody>
      </p:sp>
      <p:sp>
        <p:nvSpPr>
          <p:cNvPr id="826" name="Google Shape;826;p1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12</a:t>
            </a:r>
            <a:endParaRPr/>
          </a:p>
        </p:txBody>
      </p:sp>
      <p:sp>
        <p:nvSpPr>
          <p:cNvPr id="827" name="Google Shape;827;p12"/>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税金の使いみちはどうやって決めるの？</a:t>
            </a:r>
            <a:endParaRPr b="1" i="0" sz="1400" u="none" cap="none" strike="noStrike">
              <a:solidFill>
                <a:srgbClr val="000000"/>
              </a:solidFill>
              <a:latin typeface="Arial"/>
              <a:ea typeface="Arial"/>
              <a:cs typeface="Arial"/>
              <a:sym typeface="Arial"/>
            </a:endParaRPr>
          </a:p>
        </p:txBody>
      </p:sp>
      <p:sp>
        <p:nvSpPr>
          <p:cNvPr id="828" name="Google Shape;828;p12"/>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lang="ja-JP" sz="1100">
                <a:solidFill>
                  <a:srgbClr val="3A7D22"/>
                </a:solidFill>
                <a:latin typeface="Noto Sans JP"/>
                <a:ea typeface="Noto Sans JP"/>
                <a:cs typeface="Noto Sans JP"/>
                <a:sym typeface="Noto Sans JP"/>
              </a:rPr>
              <a:t>宮崎</a:t>
            </a:r>
            <a:r>
              <a:rPr b="1" i="0" lang="ja-JP" sz="1100" u="none" cap="none" strike="noStrike">
                <a:solidFill>
                  <a:srgbClr val="3A7D22"/>
                </a:solidFill>
                <a:latin typeface="Noto Sans JP"/>
                <a:ea typeface="Noto Sans JP"/>
                <a:cs typeface="Noto Sans JP"/>
                <a:sym typeface="Noto Sans JP"/>
              </a:rPr>
              <a:t>県財政課</a:t>
            </a:r>
            <a:r>
              <a:rPr b="1" i="0" lang="ja-JP" sz="1100" u="none" cap="none" strike="noStrike">
                <a:solidFill>
                  <a:srgbClr val="F25044"/>
                </a:solidFill>
                <a:latin typeface="Noto Sans JP"/>
                <a:ea typeface="Noto Sans JP"/>
                <a:cs typeface="Noto Sans JP"/>
                <a:sym typeface="Noto Sans JP"/>
              </a:rPr>
              <a:t>  </a:t>
            </a:r>
            <a:r>
              <a:rPr b="1" i="0" lang="ja-JP" sz="1100" u="none" cap="none" strike="noStrike">
                <a:solidFill>
                  <a:srgbClr val="F25044"/>
                </a:solidFill>
                <a:latin typeface="Arial"/>
                <a:ea typeface="Arial"/>
                <a:cs typeface="Arial"/>
                <a:sym typeface="Arial"/>
              </a:rPr>
              <a:t> </a:t>
            </a:r>
            <a:r>
              <a:rPr lang="ja-JP" sz="1100" u="sng">
                <a:solidFill>
                  <a:schemeClr val="dk1"/>
                </a:solidFill>
                <a:hlinkClick r:id="rId3">
                  <a:extLst>
                    <a:ext uri="{A12FA001-AC4F-418D-AE19-62706E023703}">
                      <ahyp:hlinkClr val="tx"/>
                    </a:ext>
                  </a:extLst>
                </a:hlinkClick>
              </a:rPr>
              <a:t>https://www.pref.miyazaki.lg.jp/kense/zaise/yosan/index.html</a:t>
            </a:r>
            <a:endParaRPr b="0" i="0" sz="1100" u="none" cap="none" strike="noStrike">
              <a:solidFill>
                <a:srgbClr val="F25044"/>
              </a:solidFill>
              <a:latin typeface="Arial"/>
              <a:ea typeface="Arial"/>
              <a:cs typeface="Arial"/>
              <a:sym typeface="Arial"/>
            </a:endParaRPr>
          </a:p>
        </p:txBody>
      </p:sp>
      <p:sp>
        <p:nvSpPr>
          <p:cNvPr id="829" name="Google Shape;829;p12"/>
          <p:cNvSpPr txBox="1"/>
          <p:nvPr/>
        </p:nvSpPr>
        <p:spPr>
          <a:xfrm>
            <a:off x="7645881" y="1520788"/>
            <a:ext cx="1059000" cy="307800"/>
          </a:xfrm>
          <a:prstGeom prst="rect">
            <a:avLst/>
          </a:prstGeom>
          <a:noFill/>
          <a:ln>
            <a:noFill/>
          </a:ln>
        </p:spPr>
        <p:txBody>
          <a:bodyPr anchorCtr="0" anchor="t" bIns="45700" lIns="54000"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単位：億円</a:t>
            </a:r>
            <a:endParaRPr b="0" i="0" sz="1600" u="none" cap="none" strike="noStrike">
              <a:solidFill>
                <a:schemeClr val="dk1"/>
              </a:solidFill>
              <a:latin typeface="Noto Sans JP"/>
              <a:ea typeface="Noto Sans JP"/>
              <a:cs typeface="Noto Sans JP"/>
              <a:sym typeface="Noto Sans JP"/>
            </a:endParaRPr>
          </a:p>
        </p:txBody>
      </p:sp>
      <p:pic>
        <p:nvPicPr>
          <p:cNvPr id="830" name="Google Shape;830;p12" title="miyazaki_graph.png"/>
          <p:cNvPicPr preferRelativeResize="0"/>
          <p:nvPr/>
        </p:nvPicPr>
        <p:blipFill rotWithShape="1">
          <a:blip r:embed="rId4">
            <a:alphaModFix/>
          </a:blip>
          <a:srcRect b="0" l="0" r="0" t="0"/>
          <a:stretch/>
        </p:blipFill>
        <p:spPr>
          <a:xfrm>
            <a:off x="152400" y="1908013"/>
            <a:ext cx="8839204" cy="42858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descr="上椎葉ダム" id="835" name="Google Shape;835;g3d7c66ac4b6_0_0"/>
          <p:cNvPicPr preferRelativeResize="0"/>
          <p:nvPr/>
        </p:nvPicPr>
        <p:blipFill rotWithShape="1">
          <a:blip r:embed="rId3">
            <a:alphaModFix/>
          </a:blip>
          <a:srcRect b="0" l="0" r="0" t="0"/>
          <a:stretch/>
        </p:blipFill>
        <p:spPr>
          <a:xfrm>
            <a:off x="90035" y="1164378"/>
            <a:ext cx="2890800" cy="1926600"/>
          </a:xfrm>
          <a:prstGeom prst="ellipse">
            <a:avLst/>
          </a:prstGeom>
          <a:noFill/>
          <a:ln>
            <a:noFill/>
          </a:ln>
        </p:spPr>
      </p:pic>
      <p:pic>
        <p:nvPicPr>
          <p:cNvPr descr="本館画像" id="836" name="Google Shape;836;g3d7c66ac4b6_0_0"/>
          <p:cNvPicPr preferRelativeResize="0"/>
          <p:nvPr/>
        </p:nvPicPr>
        <p:blipFill rotWithShape="1">
          <a:blip r:embed="rId4">
            <a:alphaModFix/>
          </a:blip>
          <a:srcRect b="0" l="0" r="0" t="0"/>
          <a:stretch/>
        </p:blipFill>
        <p:spPr>
          <a:xfrm>
            <a:off x="141363" y="3508154"/>
            <a:ext cx="3015900" cy="2010600"/>
          </a:xfrm>
          <a:prstGeom prst="ellipse">
            <a:avLst/>
          </a:prstGeom>
          <a:noFill/>
          <a:ln>
            <a:noFill/>
          </a:ln>
        </p:spPr>
      </p:pic>
      <p:pic>
        <p:nvPicPr>
          <p:cNvPr descr="宮崎県庁" id="837" name="Google Shape;837;g3d7c66ac4b6_0_0"/>
          <p:cNvPicPr preferRelativeResize="0"/>
          <p:nvPr/>
        </p:nvPicPr>
        <p:blipFill rotWithShape="1">
          <a:blip r:embed="rId5">
            <a:alphaModFix/>
          </a:blip>
          <a:srcRect b="0" l="0" r="0" t="0"/>
          <a:stretch/>
        </p:blipFill>
        <p:spPr>
          <a:xfrm>
            <a:off x="6065444" y="2069845"/>
            <a:ext cx="2887500" cy="1926600"/>
          </a:xfrm>
          <a:prstGeom prst="ellipse">
            <a:avLst/>
          </a:prstGeom>
          <a:noFill/>
          <a:ln>
            <a:noFill/>
          </a:ln>
        </p:spPr>
      </p:pic>
      <p:pic>
        <p:nvPicPr>
          <p:cNvPr descr="シルエットの絵&#10;&#10;AI 生成コンテンツは誤りを含む可能性があります。" id="838" name="Google Shape;838;g3d7c66ac4b6_0_0"/>
          <p:cNvPicPr preferRelativeResize="0"/>
          <p:nvPr/>
        </p:nvPicPr>
        <p:blipFill rotWithShape="1">
          <a:blip r:embed="rId6">
            <a:alphaModFix/>
          </a:blip>
          <a:srcRect b="0" l="0" r="0" t="0"/>
          <a:stretch/>
        </p:blipFill>
        <p:spPr>
          <a:xfrm>
            <a:off x="2524797" y="1650327"/>
            <a:ext cx="4257151" cy="4257151"/>
          </a:xfrm>
          <a:prstGeom prst="rect">
            <a:avLst/>
          </a:prstGeom>
          <a:noFill/>
          <a:ln>
            <a:noFill/>
          </a:ln>
        </p:spPr>
      </p:pic>
      <p:sp>
        <p:nvSpPr>
          <p:cNvPr id="839" name="Google Shape;839;g3d7c66ac4b6_0_0"/>
          <p:cNvSpPr txBox="1"/>
          <p:nvPr/>
        </p:nvSpPr>
        <p:spPr>
          <a:xfrm>
            <a:off x="839750" y="75800"/>
            <a:ext cx="7164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b="1" lang="ja-JP" sz="3200">
                <a:solidFill>
                  <a:srgbClr val="FFFFFF"/>
                </a:solidFill>
                <a:latin typeface="Noto Sans JP"/>
                <a:ea typeface="Noto Sans JP"/>
                <a:cs typeface="Noto Sans JP"/>
                <a:sym typeface="Noto Sans JP"/>
              </a:rPr>
              <a:t>税金の使い道（宮崎県内の公共施設）</a:t>
            </a:r>
            <a:endParaRPr b="1">
              <a:latin typeface="Noto Sans JP"/>
              <a:ea typeface="Noto Sans JP"/>
              <a:cs typeface="Noto Sans JP"/>
              <a:sym typeface="Noto Sans JP"/>
            </a:endParaRPr>
          </a:p>
        </p:txBody>
      </p:sp>
      <p:sp>
        <p:nvSpPr>
          <p:cNvPr id="840" name="Google Shape;840;g3d7c66ac4b6_0_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r>
              <a:rPr lang="ja-JP"/>
              <a:t>13</a:t>
            </a:r>
            <a:endParaRPr/>
          </a:p>
        </p:txBody>
      </p:sp>
      <p:grpSp>
        <p:nvGrpSpPr>
          <p:cNvPr id="841" name="Google Shape;841;g3d7c66ac4b6_0_0"/>
          <p:cNvGrpSpPr/>
          <p:nvPr/>
        </p:nvGrpSpPr>
        <p:grpSpPr>
          <a:xfrm>
            <a:off x="1502549" y="4695766"/>
            <a:ext cx="6502115" cy="1973561"/>
            <a:chOff x="1110184" y="4407100"/>
            <a:chExt cx="6502115" cy="1973561"/>
          </a:xfrm>
        </p:grpSpPr>
        <p:pic>
          <p:nvPicPr>
            <p:cNvPr descr="挿絵 が含まれている画像&#10;&#10;AI によって生成されたコンテンツは間違っている可能性があります。" id="842" name="Google Shape;842;g3d7c66ac4b6_0_0"/>
            <p:cNvPicPr preferRelativeResize="0"/>
            <p:nvPr/>
          </p:nvPicPr>
          <p:blipFill rotWithShape="1">
            <a:blip r:embed="rId7">
              <a:alphaModFix/>
            </a:blip>
            <a:srcRect b="16100" l="0" r="-5374" t="0"/>
            <a:stretch/>
          </p:blipFill>
          <p:spPr>
            <a:xfrm rot="249839">
              <a:off x="5718240" y="4651717"/>
              <a:ext cx="799370" cy="1272953"/>
            </a:xfrm>
            <a:prstGeom prst="rect">
              <a:avLst/>
            </a:prstGeom>
            <a:noFill/>
            <a:ln>
              <a:noFill/>
            </a:ln>
          </p:spPr>
        </p:pic>
        <p:pic>
          <p:nvPicPr>
            <p:cNvPr descr="人形, 挿絵 が含まれている画像&#10;&#10;AI によって生成されたコンテンツは間違っている可能性があります。" id="843" name="Google Shape;843;g3d7c66ac4b6_0_0"/>
            <p:cNvPicPr preferRelativeResize="0"/>
            <p:nvPr/>
          </p:nvPicPr>
          <p:blipFill rotWithShape="1">
            <a:blip r:embed="rId8">
              <a:alphaModFix/>
            </a:blip>
            <a:srcRect b="20685" l="0" r="0" t="0"/>
            <a:stretch/>
          </p:blipFill>
          <p:spPr>
            <a:xfrm rot="212761">
              <a:off x="5072513" y="4430101"/>
              <a:ext cx="793387" cy="1603106"/>
            </a:xfrm>
            <a:prstGeom prst="rect">
              <a:avLst/>
            </a:prstGeom>
            <a:noFill/>
            <a:ln>
              <a:noFill/>
            </a:ln>
          </p:spPr>
        </p:pic>
        <p:sp>
          <p:nvSpPr>
            <p:cNvPr id="844" name="Google Shape;844;g3d7c66ac4b6_0_0"/>
            <p:cNvSpPr/>
            <p:nvPr/>
          </p:nvSpPr>
          <p:spPr>
            <a:xfrm>
              <a:off x="1110184" y="5731761"/>
              <a:ext cx="6387900" cy="648900"/>
            </a:xfrm>
            <a:prstGeom prst="roundRect">
              <a:avLst>
                <a:gd fmla="val 6743" name="adj"/>
              </a:avLst>
            </a:prstGeom>
            <a:solidFill>
              <a:schemeClr val="lt1"/>
            </a:solidFill>
            <a:ln cap="rnd" cmpd="sng" w="22225">
              <a:solidFill>
                <a:srgbClr val="FF808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5" name="Google Shape;845;g3d7c66ac4b6_0_0"/>
            <p:cNvSpPr txBox="1"/>
            <p:nvPr/>
          </p:nvSpPr>
          <p:spPr>
            <a:xfrm>
              <a:off x="1224399" y="5917709"/>
              <a:ext cx="6387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ja-JP" sz="1600">
                  <a:solidFill>
                    <a:schemeClr val="dk1"/>
                  </a:solidFill>
                  <a:latin typeface="Noto Sans JP"/>
                  <a:ea typeface="Noto Sans JP"/>
                  <a:cs typeface="Noto Sans JP"/>
                  <a:sym typeface="Noto Sans JP"/>
                </a:rPr>
                <a:t>みんなの住んでいる街には、ほかにはどんなものがあるかな？</a:t>
              </a:r>
              <a:endParaRPr b="1" sz="1600">
                <a:solidFill>
                  <a:schemeClr val="dk1"/>
                </a:solidFill>
                <a:latin typeface="Noto Sans JP"/>
                <a:ea typeface="Noto Sans JP"/>
                <a:cs typeface="Noto Sans JP"/>
                <a:sym typeface="Noto Sans JP"/>
              </a:endParaRPr>
            </a:p>
          </p:txBody>
        </p:sp>
      </p:grpSp>
      <p:grpSp>
        <p:nvGrpSpPr>
          <p:cNvPr id="846" name="Google Shape;846;g3d7c66ac4b6_0_0"/>
          <p:cNvGrpSpPr/>
          <p:nvPr/>
        </p:nvGrpSpPr>
        <p:grpSpPr>
          <a:xfrm>
            <a:off x="213908" y="910447"/>
            <a:ext cx="753000" cy="642300"/>
            <a:chOff x="415356" y="1428021"/>
            <a:chExt cx="753000" cy="642300"/>
          </a:xfrm>
        </p:grpSpPr>
        <p:sp>
          <p:nvSpPr>
            <p:cNvPr id="847" name="Google Shape;847;g3d7c66ac4b6_0_0"/>
            <p:cNvSpPr/>
            <p:nvPr/>
          </p:nvSpPr>
          <p:spPr>
            <a:xfrm>
              <a:off x="464801" y="1428021"/>
              <a:ext cx="654000" cy="642300"/>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48" name="Google Shape;848;g3d7c66ac4b6_0_0"/>
            <p:cNvSpPr txBox="1"/>
            <p:nvPr/>
          </p:nvSpPr>
          <p:spPr>
            <a:xfrm>
              <a:off x="415356" y="1601593"/>
              <a:ext cx="7530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椎葉村</a:t>
              </a:r>
              <a:endParaRPr>
                <a:latin typeface="Noto Sans JP"/>
                <a:ea typeface="Noto Sans JP"/>
                <a:cs typeface="Noto Sans JP"/>
                <a:sym typeface="Noto Sans JP"/>
              </a:endParaRPr>
            </a:p>
          </p:txBody>
        </p:sp>
      </p:grpSp>
      <p:sp>
        <p:nvSpPr>
          <p:cNvPr id="849" name="Google Shape;849;g3d7c66ac4b6_0_0"/>
          <p:cNvSpPr/>
          <p:nvPr/>
        </p:nvSpPr>
        <p:spPr>
          <a:xfrm>
            <a:off x="498734" y="2971425"/>
            <a:ext cx="2117700" cy="33480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上椎葉ダム</a:t>
            </a:r>
            <a:endParaRPr sz="1400">
              <a:solidFill>
                <a:schemeClr val="lt1"/>
              </a:solidFill>
              <a:latin typeface="Noto Sans JP"/>
              <a:ea typeface="Noto Sans JP"/>
              <a:cs typeface="Noto Sans JP"/>
              <a:sym typeface="Noto Sans JP"/>
            </a:endParaRPr>
          </a:p>
        </p:txBody>
      </p:sp>
      <p:sp>
        <p:nvSpPr>
          <p:cNvPr id="850" name="Google Shape;850;g3d7c66ac4b6_0_0"/>
          <p:cNvSpPr/>
          <p:nvPr/>
        </p:nvSpPr>
        <p:spPr>
          <a:xfrm>
            <a:off x="6510290" y="3950197"/>
            <a:ext cx="2117700" cy="33480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宮崎県庁</a:t>
            </a:r>
            <a:endParaRPr sz="1400">
              <a:solidFill>
                <a:schemeClr val="lt1"/>
              </a:solidFill>
              <a:latin typeface="Noto Sans JP"/>
              <a:ea typeface="Noto Sans JP"/>
              <a:cs typeface="Noto Sans JP"/>
              <a:sym typeface="Noto Sans JP"/>
            </a:endParaRPr>
          </a:p>
        </p:txBody>
      </p:sp>
      <p:cxnSp>
        <p:nvCxnSpPr>
          <p:cNvPr id="851" name="Google Shape;851;g3d7c66ac4b6_0_0"/>
          <p:cNvCxnSpPr/>
          <p:nvPr/>
        </p:nvCxnSpPr>
        <p:spPr>
          <a:xfrm flipH="1">
            <a:off x="3260473" y="4461164"/>
            <a:ext cx="822000" cy="9300"/>
          </a:xfrm>
          <a:prstGeom prst="straightConnector1">
            <a:avLst/>
          </a:prstGeom>
          <a:noFill/>
          <a:ln cap="flat" cmpd="sng" w="15875">
            <a:solidFill>
              <a:srgbClr val="5C4800"/>
            </a:solidFill>
            <a:prstDash val="dash"/>
            <a:miter lim="800000"/>
            <a:headEnd len="sm" w="sm" type="none"/>
            <a:tailEnd len="sm" w="sm" type="none"/>
          </a:ln>
        </p:spPr>
      </p:cxnSp>
      <p:cxnSp>
        <p:nvCxnSpPr>
          <p:cNvPr id="852" name="Google Shape;852;g3d7c66ac4b6_0_0"/>
          <p:cNvCxnSpPr/>
          <p:nvPr/>
        </p:nvCxnSpPr>
        <p:spPr>
          <a:xfrm flipH="1" rot="10800000">
            <a:off x="2920563" y="1967340"/>
            <a:ext cx="1374300" cy="27000"/>
          </a:xfrm>
          <a:prstGeom prst="straightConnector1">
            <a:avLst/>
          </a:prstGeom>
          <a:noFill/>
          <a:ln cap="flat" cmpd="sng" w="15875">
            <a:solidFill>
              <a:srgbClr val="5C4800"/>
            </a:solidFill>
            <a:prstDash val="dash"/>
            <a:miter lim="800000"/>
            <a:headEnd len="sm" w="sm" type="none"/>
            <a:tailEnd len="sm" w="sm" type="none"/>
          </a:ln>
        </p:spPr>
      </p:cxnSp>
      <p:sp>
        <p:nvSpPr>
          <p:cNvPr id="853" name="Google Shape;853;g3d7c66ac4b6_0_0"/>
          <p:cNvSpPr txBox="1"/>
          <p:nvPr/>
        </p:nvSpPr>
        <p:spPr>
          <a:xfrm>
            <a:off x="3160735" y="822510"/>
            <a:ext cx="3483900" cy="803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2400">
                <a:solidFill>
                  <a:srgbClr val="5C4900"/>
                </a:solidFill>
                <a:latin typeface="Noto Sans JP"/>
                <a:ea typeface="Noto Sans JP"/>
                <a:cs typeface="Noto Sans JP"/>
                <a:sym typeface="Noto Sans JP"/>
              </a:rPr>
              <a:t>身近なまちの施設に</a:t>
            </a:r>
            <a:endParaRPr b="1">
              <a:latin typeface="Noto Sans JP"/>
              <a:ea typeface="Noto Sans JP"/>
              <a:cs typeface="Noto Sans JP"/>
              <a:sym typeface="Noto Sans JP"/>
            </a:endParaRPr>
          </a:p>
          <a:p>
            <a:pPr indent="0" lvl="0" marL="0" marR="0" rtl="0" algn="ctr">
              <a:spcBef>
                <a:spcPts val="500"/>
              </a:spcBef>
              <a:spcAft>
                <a:spcPts val="0"/>
              </a:spcAft>
              <a:buNone/>
            </a:pPr>
            <a:r>
              <a:rPr b="1" lang="ja-JP" sz="2400">
                <a:solidFill>
                  <a:srgbClr val="5C4900"/>
                </a:solidFill>
                <a:latin typeface="Noto Sans JP"/>
                <a:ea typeface="Noto Sans JP"/>
                <a:cs typeface="Noto Sans JP"/>
                <a:sym typeface="Noto Sans JP"/>
              </a:rPr>
              <a:t>税金が使われています。</a:t>
            </a:r>
            <a:endParaRPr b="1">
              <a:latin typeface="Noto Sans JP"/>
              <a:ea typeface="Noto Sans JP"/>
              <a:cs typeface="Noto Sans JP"/>
              <a:sym typeface="Noto Sans JP"/>
            </a:endParaRPr>
          </a:p>
        </p:txBody>
      </p:sp>
      <p:pic>
        <p:nvPicPr>
          <p:cNvPr id="854" name="Google Shape;854;g3d7c66ac4b6_0_0"/>
          <p:cNvPicPr preferRelativeResize="0"/>
          <p:nvPr/>
        </p:nvPicPr>
        <p:blipFill rotWithShape="1">
          <a:blip r:embed="rId9">
            <a:alphaModFix/>
          </a:blip>
          <a:srcRect b="0" l="0" r="0" t="0"/>
          <a:stretch/>
        </p:blipFill>
        <p:spPr>
          <a:xfrm>
            <a:off x="3930816" y="4218438"/>
            <a:ext cx="311872" cy="404278"/>
          </a:xfrm>
          <a:prstGeom prst="rect">
            <a:avLst/>
          </a:prstGeom>
          <a:noFill/>
          <a:ln>
            <a:noFill/>
          </a:ln>
        </p:spPr>
      </p:pic>
      <p:cxnSp>
        <p:nvCxnSpPr>
          <p:cNvPr id="855" name="Google Shape;855;g3d7c66ac4b6_0_0"/>
          <p:cNvCxnSpPr/>
          <p:nvPr/>
        </p:nvCxnSpPr>
        <p:spPr>
          <a:xfrm flipH="1" rot="10800000">
            <a:off x="4886036" y="3288191"/>
            <a:ext cx="1329900" cy="36900"/>
          </a:xfrm>
          <a:prstGeom prst="straightConnector1">
            <a:avLst/>
          </a:prstGeom>
          <a:noFill/>
          <a:ln cap="flat" cmpd="sng" w="15875">
            <a:solidFill>
              <a:srgbClr val="5C4800"/>
            </a:solidFill>
            <a:prstDash val="dash"/>
            <a:miter lim="800000"/>
            <a:headEnd len="sm" w="sm" type="none"/>
            <a:tailEnd len="sm" w="sm" type="none"/>
          </a:ln>
        </p:spPr>
      </p:cxnSp>
      <p:pic>
        <p:nvPicPr>
          <p:cNvPr id="856" name="Google Shape;856;g3d7c66ac4b6_0_0"/>
          <p:cNvPicPr preferRelativeResize="0"/>
          <p:nvPr/>
        </p:nvPicPr>
        <p:blipFill rotWithShape="1">
          <a:blip r:embed="rId9">
            <a:alphaModFix/>
          </a:blip>
          <a:srcRect b="0" l="0" r="0" t="0"/>
          <a:stretch/>
        </p:blipFill>
        <p:spPr>
          <a:xfrm>
            <a:off x="4194627" y="2266342"/>
            <a:ext cx="311872" cy="404278"/>
          </a:xfrm>
          <a:prstGeom prst="rect">
            <a:avLst/>
          </a:prstGeom>
          <a:noFill/>
          <a:ln>
            <a:noFill/>
          </a:ln>
        </p:spPr>
      </p:pic>
      <p:pic>
        <p:nvPicPr>
          <p:cNvPr id="857" name="Google Shape;857;g3d7c66ac4b6_0_0"/>
          <p:cNvPicPr preferRelativeResize="0"/>
          <p:nvPr/>
        </p:nvPicPr>
        <p:blipFill rotWithShape="1">
          <a:blip r:embed="rId9">
            <a:alphaModFix/>
          </a:blip>
          <a:srcRect b="0" l="0" r="0" t="0"/>
          <a:stretch/>
        </p:blipFill>
        <p:spPr>
          <a:xfrm>
            <a:off x="4746822" y="3670936"/>
            <a:ext cx="311872" cy="404278"/>
          </a:xfrm>
          <a:prstGeom prst="rect">
            <a:avLst/>
          </a:prstGeom>
          <a:noFill/>
          <a:ln>
            <a:noFill/>
          </a:ln>
        </p:spPr>
      </p:pic>
      <p:sp>
        <p:nvSpPr>
          <p:cNvPr id="858" name="Google Shape;858;g3d7c66ac4b6_0_0"/>
          <p:cNvSpPr/>
          <p:nvPr/>
        </p:nvSpPr>
        <p:spPr>
          <a:xfrm>
            <a:off x="6953525" y="865825"/>
            <a:ext cx="2190300" cy="266100"/>
          </a:xfrm>
          <a:prstGeom prst="roundRect">
            <a:avLst>
              <a:gd fmla="val 16667" name="adj"/>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※〇〇市（村）は所在地を表します。</a:t>
            </a:r>
            <a:endParaRPr sz="1000">
              <a:solidFill>
                <a:schemeClr val="dk1"/>
              </a:solidFill>
              <a:latin typeface="Noto Sans JP"/>
              <a:ea typeface="Noto Sans JP"/>
              <a:cs typeface="Noto Sans JP"/>
              <a:sym typeface="Noto Sans JP"/>
            </a:endParaRPr>
          </a:p>
        </p:txBody>
      </p:sp>
      <p:grpSp>
        <p:nvGrpSpPr>
          <p:cNvPr id="859" name="Google Shape;859;g3d7c66ac4b6_0_0"/>
          <p:cNvGrpSpPr/>
          <p:nvPr/>
        </p:nvGrpSpPr>
        <p:grpSpPr>
          <a:xfrm>
            <a:off x="6405459" y="1618188"/>
            <a:ext cx="753000" cy="642300"/>
            <a:chOff x="415356" y="1428021"/>
            <a:chExt cx="753000" cy="642300"/>
          </a:xfrm>
        </p:grpSpPr>
        <p:sp>
          <p:nvSpPr>
            <p:cNvPr id="860" name="Google Shape;860;g3d7c66ac4b6_0_0"/>
            <p:cNvSpPr/>
            <p:nvPr/>
          </p:nvSpPr>
          <p:spPr>
            <a:xfrm>
              <a:off x="464801" y="1428021"/>
              <a:ext cx="654000" cy="642300"/>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61" name="Google Shape;861;g3d7c66ac4b6_0_0"/>
            <p:cNvSpPr txBox="1"/>
            <p:nvPr/>
          </p:nvSpPr>
          <p:spPr>
            <a:xfrm>
              <a:off x="415356" y="1601593"/>
              <a:ext cx="7530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宮崎市</a:t>
              </a:r>
              <a:endParaRPr>
                <a:latin typeface="Noto Sans JP"/>
                <a:ea typeface="Noto Sans JP"/>
                <a:cs typeface="Noto Sans JP"/>
                <a:sym typeface="Noto Sans JP"/>
              </a:endParaRPr>
            </a:p>
          </p:txBody>
        </p:sp>
      </p:grpSp>
      <p:grpSp>
        <p:nvGrpSpPr>
          <p:cNvPr id="862" name="Google Shape;862;g3d7c66ac4b6_0_0"/>
          <p:cNvGrpSpPr/>
          <p:nvPr/>
        </p:nvGrpSpPr>
        <p:grpSpPr>
          <a:xfrm>
            <a:off x="70191" y="3296851"/>
            <a:ext cx="753000" cy="642300"/>
            <a:chOff x="228399" y="3797474"/>
            <a:chExt cx="753000" cy="642300"/>
          </a:xfrm>
        </p:grpSpPr>
        <p:sp>
          <p:nvSpPr>
            <p:cNvPr id="863" name="Google Shape;863;g3d7c66ac4b6_0_0"/>
            <p:cNvSpPr/>
            <p:nvPr/>
          </p:nvSpPr>
          <p:spPr>
            <a:xfrm>
              <a:off x="277844" y="3797474"/>
              <a:ext cx="654000" cy="642300"/>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64" name="Google Shape;864;g3d7c66ac4b6_0_0"/>
            <p:cNvSpPr txBox="1"/>
            <p:nvPr/>
          </p:nvSpPr>
          <p:spPr>
            <a:xfrm>
              <a:off x="228399" y="3970222"/>
              <a:ext cx="7530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都城市</a:t>
              </a:r>
              <a:endParaRPr>
                <a:latin typeface="Noto Sans JP"/>
                <a:ea typeface="Noto Sans JP"/>
                <a:cs typeface="Noto Sans JP"/>
                <a:sym typeface="Noto Sans JP"/>
              </a:endParaRPr>
            </a:p>
          </p:txBody>
        </p:sp>
      </p:grpSp>
      <p:sp>
        <p:nvSpPr>
          <p:cNvPr id="865" name="Google Shape;865;g3d7c66ac4b6_0_0"/>
          <p:cNvSpPr/>
          <p:nvPr/>
        </p:nvSpPr>
        <p:spPr>
          <a:xfrm>
            <a:off x="590397" y="5470003"/>
            <a:ext cx="2117700" cy="33480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都城市立図書館</a:t>
            </a:r>
            <a:endParaRPr sz="1400">
              <a:solidFill>
                <a:schemeClr val="lt1"/>
              </a:solidFill>
              <a:latin typeface="Noto Sans JP"/>
              <a:ea typeface="Noto Sans JP"/>
              <a:cs typeface="Noto Sans JP"/>
              <a:sym typeface="Noto Sans JP"/>
            </a:endParaRPr>
          </a:p>
        </p:txBody>
      </p:sp>
      <p:cxnSp>
        <p:nvCxnSpPr>
          <p:cNvPr id="866" name="Google Shape;866;g3d7c66ac4b6_0_0"/>
          <p:cNvCxnSpPr/>
          <p:nvPr/>
        </p:nvCxnSpPr>
        <p:spPr>
          <a:xfrm flipH="1">
            <a:off x="4895258" y="3306618"/>
            <a:ext cx="7500" cy="406500"/>
          </a:xfrm>
          <a:prstGeom prst="straightConnector1">
            <a:avLst/>
          </a:prstGeom>
          <a:noFill/>
          <a:ln cap="flat" cmpd="sng" w="15875">
            <a:solidFill>
              <a:srgbClr val="5C4800"/>
            </a:solidFill>
            <a:prstDash val="dash"/>
            <a:miter lim="800000"/>
            <a:headEnd len="sm" w="sm" type="none"/>
            <a:tailEnd len="sm" w="sm" type="none"/>
          </a:ln>
        </p:spPr>
      </p:cxnSp>
      <p:cxnSp>
        <p:nvCxnSpPr>
          <p:cNvPr id="867" name="Google Shape;867;g3d7c66ac4b6_0_0"/>
          <p:cNvCxnSpPr/>
          <p:nvPr/>
        </p:nvCxnSpPr>
        <p:spPr>
          <a:xfrm>
            <a:off x="4351839" y="1975100"/>
            <a:ext cx="0" cy="266100"/>
          </a:xfrm>
          <a:prstGeom prst="straightConnector1">
            <a:avLst/>
          </a:prstGeom>
          <a:noFill/>
          <a:ln cap="flat" cmpd="sng" w="15875">
            <a:solidFill>
              <a:srgbClr val="5C4800"/>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par>
                                <p:cTn fill="hold" nodeType="with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par>
                                <p:cTn fill="hold" nodeType="with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par>
                                <p:cTn fill="hold" nodeType="with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500"/>
                                        <p:tgtEl>
                                          <p:spTgt spid="846"/>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500"/>
                                        <p:tgtEl>
                                          <p:spTgt spid="855"/>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pic>
        <p:nvPicPr>
          <p:cNvPr descr="挿絵 が含まれている画像&#10;&#10;自動的に生成された説明" id="872" name="Google Shape;872;p14"/>
          <p:cNvPicPr preferRelativeResize="0"/>
          <p:nvPr/>
        </p:nvPicPr>
        <p:blipFill rotWithShape="1">
          <a:blip r:embed="rId3">
            <a:alphaModFix/>
          </a:blip>
          <a:srcRect b="0" l="0" r="0" t="0"/>
          <a:stretch/>
        </p:blipFill>
        <p:spPr>
          <a:xfrm>
            <a:off x="7479986" y="549780"/>
            <a:ext cx="1588163" cy="1645611"/>
          </a:xfrm>
          <a:prstGeom prst="rect">
            <a:avLst/>
          </a:prstGeom>
          <a:noFill/>
          <a:ln>
            <a:noFill/>
          </a:ln>
        </p:spPr>
      </p:pic>
      <p:sp>
        <p:nvSpPr>
          <p:cNvPr id="873" name="Google Shape;873;p1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r>
              <a:rPr lang="ja-JP"/>
              <a:t>14</a:t>
            </a:r>
            <a:endParaRPr/>
          </a:p>
        </p:txBody>
      </p:sp>
      <p:sp>
        <p:nvSpPr>
          <p:cNvPr id="874" name="Google Shape;874;p14"/>
          <p:cNvSpPr txBox="1"/>
          <p:nvPr/>
        </p:nvSpPr>
        <p:spPr>
          <a:xfrm>
            <a:off x="843129" y="75788"/>
            <a:ext cx="34677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税金は大切なもの</a:t>
            </a:r>
            <a:endParaRPr b="1" i="0" sz="1400" u="none" cap="none" strike="noStrike">
              <a:solidFill>
                <a:srgbClr val="000000"/>
              </a:solidFill>
              <a:latin typeface="Arial"/>
              <a:ea typeface="Arial"/>
              <a:cs typeface="Arial"/>
              <a:sym typeface="Arial"/>
            </a:endParaRPr>
          </a:p>
        </p:txBody>
      </p:sp>
      <p:sp>
        <p:nvSpPr>
          <p:cNvPr id="875" name="Google Shape;875;p14"/>
          <p:cNvSpPr/>
          <p:nvPr/>
        </p:nvSpPr>
        <p:spPr>
          <a:xfrm>
            <a:off x="188489" y="957023"/>
            <a:ext cx="8776123" cy="2386166"/>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EE7612"/>
              </a:buClr>
              <a:buSzPts val="3000"/>
              <a:buFont typeface="Noto Sans JP"/>
              <a:buNone/>
            </a:pPr>
            <a:r>
              <a:rPr b="1" i="0" lang="ja-JP" sz="3000" u="none" cap="none" strike="noStrike">
                <a:solidFill>
                  <a:srgbClr val="EE7612"/>
                </a:solidFill>
                <a:latin typeface="Noto Sans JP"/>
                <a:ea typeface="Noto Sans JP"/>
                <a:cs typeface="Noto Sans JP"/>
                <a:sym typeface="Noto Sans JP"/>
              </a:rPr>
              <a:t>納税は国民の義務</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Noto Sans JP"/>
              <a:buNone/>
            </a:pPr>
            <a:r>
              <a:rPr b="0" i="0" lang="ja-JP" sz="1800" u="none" cap="none" strike="noStrike">
                <a:solidFill>
                  <a:srgbClr val="000000"/>
                </a:solidFill>
                <a:latin typeface="Noto Sans JP"/>
                <a:ea typeface="Noto Sans JP"/>
                <a:cs typeface="Noto Sans JP"/>
                <a:sym typeface="Noto Sans JP"/>
              </a:rPr>
              <a:t>税金がないと、わたしたちの生活は成り立たなくなります。</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Noto Sans JP"/>
              <a:buNone/>
            </a:pPr>
            <a:r>
              <a:rPr b="0" i="0" lang="ja-JP" sz="1800" u="none" cap="none" strike="noStrike">
                <a:solidFill>
                  <a:srgbClr val="000000"/>
                </a:solidFill>
                <a:latin typeface="Noto Sans JP"/>
                <a:ea typeface="Noto Sans JP"/>
                <a:cs typeface="Noto Sans JP"/>
                <a:sym typeface="Noto Sans JP"/>
              </a:rPr>
              <a:t>税金は、社会の一員として暮らしていくために支払わなければならない</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FF0000"/>
              </a:buClr>
              <a:buSzPts val="2000"/>
              <a:buFont typeface="Noto Sans JP"/>
              <a:buNone/>
            </a:pPr>
            <a:r>
              <a:rPr b="1" i="0" lang="ja-JP" sz="2000" u="none" cap="none" strike="noStrike">
                <a:solidFill>
                  <a:srgbClr val="FF0000"/>
                </a:solidFill>
                <a:latin typeface="Noto Sans JP"/>
                <a:ea typeface="Noto Sans JP"/>
                <a:cs typeface="Noto Sans JP"/>
                <a:sym typeface="Noto Sans JP"/>
              </a:rPr>
              <a:t>会費</a:t>
            </a:r>
            <a:r>
              <a:rPr b="0" i="0" lang="ja-JP" sz="1800" u="none" cap="none" strike="noStrike">
                <a:solidFill>
                  <a:srgbClr val="000000"/>
                </a:solidFill>
                <a:latin typeface="Noto Sans JP"/>
                <a:ea typeface="Noto Sans JP"/>
                <a:cs typeface="Noto Sans JP"/>
                <a:sym typeface="Noto Sans JP"/>
              </a:rPr>
              <a:t>のようなものです。税金を納めることは、</a:t>
            </a:r>
            <a:r>
              <a:rPr b="0" i="0" lang="ja-JP" sz="1800" u="sng" cap="none" strike="noStrike">
                <a:solidFill>
                  <a:srgbClr val="000000"/>
                </a:solidFill>
                <a:latin typeface="Noto Sans JP"/>
                <a:ea typeface="Noto Sans JP"/>
                <a:cs typeface="Noto Sans JP"/>
                <a:sym typeface="Noto Sans JP"/>
              </a:rPr>
              <a:t>国民の義務として憲法に定められています</a:t>
            </a:r>
            <a:r>
              <a:rPr b="0" i="0" lang="ja-JP" sz="1800" u="none" cap="none" strike="noStrike">
                <a:solidFill>
                  <a:srgbClr val="000000"/>
                </a:solidFill>
                <a:latin typeface="Noto Sans JP"/>
                <a:ea typeface="Noto Sans JP"/>
                <a:cs typeface="Noto Sans JP"/>
                <a:sym typeface="Noto Sans JP"/>
              </a:rPr>
              <a:t>。</a:t>
            </a:r>
            <a:endParaRPr b="0" i="0" sz="1400" u="none" cap="none" strike="noStrike">
              <a:solidFill>
                <a:srgbClr val="000000"/>
              </a:solidFill>
              <a:latin typeface="Arial"/>
              <a:ea typeface="Arial"/>
              <a:cs typeface="Arial"/>
              <a:sym typeface="Arial"/>
            </a:endParaRPr>
          </a:p>
          <a:p>
            <a:pPr indent="0" lvl="0" marL="0" marR="0" rtl="0" algn="l">
              <a:lnSpc>
                <a:spcPct val="123000"/>
              </a:lnSpc>
              <a:spcBef>
                <a:spcPts val="0"/>
              </a:spcBef>
              <a:spcAft>
                <a:spcPts val="0"/>
              </a:spcAft>
              <a:buClr>
                <a:schemeClr val="dk1"/>
              </a:buClr>
              <a:buSzPts val="1700"/>
              <a:buFont typeface="Times"/>
              <a:buNone/>
            </a:pPr>
            <a:r>
              <a:t/>
            </a:r>
            <a:endParaRPr b="0" i="0" sz="1700" u="none" cap="none" strike="noStrike">
              <a:solidFill>
                <a:srgbClr val="000000"/>
              </a:solidFill>
              <a:latin typeface="Noto Sans JP"/>
              <a:ea typeface="Noto Sans JP"/>
              <a:cs typeface="Noto Sans JP"/>
              <a:sym typeface="Noto Sans JP"/>
            </a:endParaRPr>
          </a:p>
        </p:txBody>
      </p:sp>
      <p:pic>
        <p:nvPicPr>
          <p:cNvPr id="876" name="Google Shape;876;p14"/>
          <p:cNvPicPr preferRelativeResize="0"/>
          <p:nvPr/>
        </p:nvPicPr>
        <p:blipFill rotWithShape="1">
          <a:blip r:embed="rId4">
            <a:alphaModFix/>
          </a:blip>
          <a:srcRect b="0" l="0" r="0" t="0"/>
          <a:stretch/>
        </p:blipFill>
        <p:spPr>
          <a:xfrm flipH="1">
            <a:off x="7356040" y="4181050"/>
            <a:ext cx="829622" cy="2307922"/>
          </a:xfrm>
          <a:prstGeom prst="rect">
            <a:avLst/>
          </a:prstGeom>
          <a:noFill/>
          <a:ln>
            <a:noFill/>
          </a:ln>
        </p:spPr>
      </p:pic>
      <p:pic>
        <p:nvPicPr>
          <p:cNvPr descr="人形, おもちゃ, 挿絵 が含まれている画像&#10;&#10;自動的に生成された説明" id="877" name="Google Shape;877;p14"/>
          <p:cNvPicPr preferRelativeResize="0"/>
          <p:nvPr/>
        </p:nvPicPr>
        <p:blipFill rotWithShape="1">
          <a:blip r:embed="rId5">
            <a:alphaModFix/>
          </a:blip>
          <a:srcRect b="0" l="0" r="0" t="0"/>
          <a:stretch/>
        </p:blipFill>
        <p:spPr>
          <a:xfrm>
            <a:off x="1078711" y="4469153"/>
            <a:ext cx="947917" cy="2115012"/>
          </a:xfrm>
          <a:prstGeom prst="rect">
            <a:avLst/>
          </a:prstGeom>
          <a:noFill/>
          <a:ln>
            <a:noFill/>
          </a:ln>
        </p:spPr>
      </p:pic>
      <p:grpSp>
        <p:nvGrpSpPr>
          <p:cNvPr id="878" name="Google Shape;878;p14"/>
          <p:cNvGrpSpPr/>
          <p:nvPr/>
        </p:nvGrpSpPr>
        <p:grpSpPr>
          <a:xfrm>
            <a:off x="2007480" y="4352645"/>
            <a:ext cx="2067782" cy="1325352"/>
            <a:chOff x="2393317" y="4269449"/>
            <a:chExt cx="2002500" cy="966000"/>
          </a:xfrm>
        </p:grpSpPr>
        <p:sp>
          <p:nvSpPr>
            <p:cNvPr id="879" name="Google Shape;879;p14"/>
            <p:cNvSpPr/>
            <p:nvPr/>
          </p:nvSpPr>
          <p:spPr>
            <a:xfrm>
              <a:off x="2393317" y="4269449"/>
              <a:ext cx="2002500" cy="966000"/>
            </a:xfrm>
            <a:prstGeom prst="wedgeEllipseCallout">
              <a:avLst>
                <a:gd fmla="val -46982" name="adj1"/>
                <a:gd fmla="val 48074"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80" name="Google Shape;880;p14"/>
            <p:cNvSpPr txBox="1"/>
            <p:nvPr/>
          </p:nvSpPr>
          <p:spPr>
            <a:xfrm>
              <a:off x="2499010" y="4479450"/>
              <a:ext cx="1791000" cy="60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税金がなぜ必要か</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もう一度考えて</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みよう</a:t>
              </a:r>
              <a:endParaRPr b="0" i="0" sz="1400" u="none" cap="none" strike="noStrike">
                <a:solidFill>
                  <a:srgbClr val="000000"/>
                </a:solidFill>
                <a:latin typeface="Arial"/>
                <a:ea typeface="Arial"/>
                <a:cs typeface="Arial"/>
                <a:sym typeface="Arial"/>
              </a:endParaRPr>
            </a:p>
          </p:txBody>
        </p:sp>
      </p:grpSp>
      <p:grpSp>
        <p:nvGrpSpPr>
          <p:cNvPr id="881" name="Google Shape;881;p14"/>
          <p:cNvGrpSpPr/>
          <p:nvPr/>
        </p:nvGrpSpPr>
        <p:grpSpPr>
          <a:xfrm>
            <a:off x="4313433" y="4223044"/>
            <a:ext cx="2891863" cy="1304326"/>
            <a:chOff x="4617976" y="4054748"/>
            <a:chExt cx="2230687" cy="1325400"/>
          </a:xfrm>
        </p:grpSpPr>
        <p:sp>
          <p:nvSpPr>
            <p:cNvPr id="882" name="Google Shape;882;p14"/>
            <p:cNvSpPr/>
            <p:nvPr/>
          </p:nvSpPr>
          <p:spPr>
            <a:xfrm>
              <a:off x="4617976" y="4054748"/>
              <a:ext cx="2132700" cy="1325400"/>
            </a:xfrm>
            <a:prstGeom prst="wedgeEllipseCallout">
              <a:avLst>
                <a:gd fmla="val 52207" name="adj1"/>
                <a:gd fmla="val 35937"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83" name="Google Shape;883;p14"/>
            <p:cNvSpPr txBox="1"/>
            <p:nvPr/>
          </p:nvSpPr>
          <p:spPr>
            <a:xfrm>
              <a:off x="4715963" y="4281081"/>
              <a:ext cx="2132700" cy="84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誰がどのように</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税金の使いみちを</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決めているか調べてみよう</a:t>
              </a:r>
              <a:endParaRPr b="0" i="0" sz="1400" u="none" cap="none" strike="noStrike">
                <a:solidFill>
                  <a:srgbClr val="000000"/>
                </a:solidFill>
                <a:latin typeface="Arial"/>
                <a:ea typeface="Arial"/>
                <a:cs typeface="Arial"/>
                <a:sym typeface="Arial"/>
              </a:endParaRPr>
            </a:p>
          </p:txBody>
        </p:sp>
      </p:grpSp>
      <p:sp>
        <p:nvSpPr>
          <p:cNvPr id="884" name="Google Shape;884;p14"/>
          <p:cNvSpPr txBox="1"/>
          <p:nvPr/>
        </p:nvSpPr>
        <p:spPr>
          <a:xfrm>
            <a:off x="312599" y="848581"/>
            <a:ext cx="780300" cy="276900"/>
          </a:xfrm>
          <a:prstGeom prst="rect">
            <a:avLst/>
          </a:prstGeom>
          <a:noFill/>
          <a:ln>
            <a:noFill/>
          </a:ln>
        </p:spPr>
        <p:txBody>
          <a:bodyPr anchorCtr="0" anchor="t" bIns="45700" lIns="54000"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EE7612"/>
                </a:solidFill>
                <a:latin typeface="Noto Sans JP"/>
                <a:ea typeface="Noto Sans JP"/>
                <a:cs typeface="Noto Sans JP"/>
                <a:sym typeface="Noto Sans JP"/>
              </a:rPr>
              <a:t>のうぜい</a:t>
            </a:r>
            <a:endParaRPr b="1" i="0" sz="1400" u="none" cap="none" strike="noStrike">
              <a:solidFill>
                <a:srgbClr val="000000"/>
              </a:solidFill>
              <a:latin typeface="Arial"/>
              <a:ea typeface="Arial"/>
              <a:cs typeface="Arial"/>
              <a:sym typeface="Arial"/>
            </a:endParaRPr>
          </a:p>
        </p:txBody>
      </p:sp>
      <p:grpSp>
        <p:nvGrpSpPr>
          <p:cNvPr id="885" name="Google Shape;885;p14"/>
          <p:cNvGrpSpPr/>
          <p:nvPr/>
        </p:nvGrpSpPr>
        <p:grpSpPr>
          <a:xfrm>
            <a:off x="179388" y="2932896"/>
            <a:ext cx="8888812" cy="992193"/>
            <a:chOff x="179388" y="2759671"/>
            <a:chExt cx="8888812" cy="992193"/>
          </a:xfrm>
        </p:grpSpPr>
        <p:grpSp>
          <p:nvGrpSpPr>
            <p:cNvPr id="886" name="Google Shape;886;p14"/>
            <p:cNvGrpSpPr/>
            <p:nvPr/>
          </p:nvGrpSpPr>
          <p:grpSpPr>
            <a:xfrm>
              <a:off x="179388" y="2759671"/>
              <a:ext cx="8888812" cy="992193"/>
              <a:chOff x="179388" y="2615771"/>
              <a:chExt cx="8888812" cy="992193"/>
            </a:xfrm>
          </p:grpSpPr>
          <p:sp>
            <p:nvSpPr>
              <p:cNvPr id="887" name="Google Shape;887;p14"/>
              <p:cNvSpPr/>
              <p:nvPr/>
            </p:nvSpPr>
            <p:spPr>
              <a:xfrm>
                <a:off x="179388" y="2615771"/>
                <a:ext cx="8776123" cy="992192"/>
              </a:xfrm>
              <a:prstGeom prst="rect">
                <a:avLst/>
              </a:prstGeom>
              <a:solidFill>
                <a:srgbClr val="FFFFFF"/>
              </a:solidFill>
              <a:ln cap="flat" cmpd="sng" w="9525">
                <a:solidFill>
                  <a:srgbClr val="FB964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888" name="Google Shape;888;p14"/>
              <p:cNvSpPr/>
              <p:nvPr/>
            </p:nvSpPr>
            <p:spPr>
              <a:xfrm>
                <a:off x="179389" y="2615771"/>
                <a:ext cx="2019701" cy="99219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FFFFFF"/>
                    </a:solidFill>
                    <a:latin typeface="Noto Sans JP"/>
                    <a:ea typeface="Noto Sans JP"/>
                    <a:cs typeface="Noto Sans JP"/>
                    <a:sym typeface="Noto Sans JP"/>
                  </a:rPr>
                  <a:t>日本国憲法</a:t>
                </a:r>
                <a:endParaRPr b="1" i="0" sz="20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800"/>
                  <a:buFont typeface="Arial"/>
                  <a:buNone/>
                </a:pPr>
                <a:r>
                  <a:rPr b="1" i="0" lang="ja-JP" sz="1800" u="none" cap="none" strike="noStrike">
                    <a:solidFill>
                      <a:srgbClr val="FFFFFF"/>
                    </a:solidFill>
                    <a:latin typeface="Noto Sans JP"/>
                    <a:ea typeface="Noto Sans JP"/>
                    <a:cs typeface="Noto Sans JP"/>
                    <a:sym typeface="Noto Sans JP"/>
                  </a:rPr>
                  <a:t>第30条</a:t>
                </a:r>
                <a:endParaRPr b="1" i="0" sz="2000" u="none" cap="none" strike="noStrike">
                  <a:solidFill>
                    <a:srgbClr val="FFFFFF"/>
                  </a:solidFill>
                  <a:latin typeface="Noto Sans JP"/>
                  <a:ea typeface="Noto Sans JP"/>
                  <a:cs typeface="Noto Sans JP"/>
                  <a:sym typeface="Noto Sans JP"/>
                </a:endParaRPr>
              </a:p>
            </p:txBody>
          </p:sp>
          <p:sp>
            <p:nvSpPr>
              <p:cNvPr id="889" name="Google Shape;889;p14"/>
              <p:cNvSpPr/>
              <p:nvPr/>
            </p:nvSpPr>
            <p:spPr>
              <a:xfrm>
                <a:off x="2199100" y="2755200"/>
                <a:ext cx="6869100" cy="80160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2100"/>
                  <a:buFont typeface="Arial"/>
                  <a:buNone/>
                </a:pPr>
                <a:r>
                  <a:rPr b="1" i="0" lang="ja-JP" sz="2100" u="none" cap="none" strike="noStrike">
                    <a:solidFill>
                      <a:srgbClr val="EE7612"/>
                    </a:solidFill>
                    <a:latin typeface="Noto Sans JP"/>
                    <a:ea typeface="Noto Sans JP"/>
                    <a:cs typeface="Noto Sans JP"/>
                    <a:sym typeface="Noto Sans JP"/>
                  </a:rPr>
                  <a:t>国民は､法律の定めるところにより､納税の義務を負ふ。</a:t>
                </a:r>
                <a:endParaRPr b="1" i="0" sz="2100" u="none" cap="none" strike="noStrike">
                  <a:solidFill>
                    <a:srgbClr val="EE761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900"/>
                  <a:buFont typeface="Arial"/>
                  <a:buNone/>
                </a:pPr>
                <a:r>
                  <a:rPr b="1" i="0" lang="ja-JP" sz="1900" u="none" cap="none" strike="noStrike">
                    <a:solidFill>
                      <a:srgbClr val="EE7612"/>
                    </a:solidFill>
                    <a:latin typeface="Noto Sans JP"/>
                    <a:ea typeface="Noto Sans JP"/>
                    <a:cs typeface="Noto Sans JP"/>
                    <a:sym typeface="Noto Sans JP"/>
                  </a:rPr>
                  <a:t>（納税の義務）</a:t>
                </a:r>
                <a:endParaRPr b="1" i="0" sz="1400" u="none" cap="none" strike="noStrike">
                  <a:solidFill>
                    <a:srgbClr val="000000"/>
                  </a:solidFill>
                  <a:latin typeface="Arial"/>
                  <a:ea typeface="Arial"/>
                  <a:cs typeface="Arial"/>
                  <a:sym typeface="Arial"/>
                </a:endParaRPr>
              </a:p>
            </p:txBody>
          </p:sp>
        </p:grpSp>
        <p:sp>
          <p:nvSpPr>
            <p:cNvPr id="890" name="Google Shape;890;p14"/>
            <p:cNvSpPr txBox="1"/>
            <p:nvPr/>
          </p:nvSpPr>
          <p:spPr>
            <a:xfrm>
              <a:off x="6428598" y="2810842"/>
              <a:ext cx="7803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ja-JP" sz="700" u="none" cap="none" strike="noStrike">
                  <a:solidFill>
                    <a:srgbClr val="EE7612"/>
                  </a:solidFill>
                  <a:latin typeface="Noto Sans JP"/>
                  <a:ea typeface="Noto Sans JP"/>
                  <a:cs typeface="Noto Sans JP"/>
                  <a:sym typeface="Noto Sans JP"/>
                </a:rPr>
                <a:t>のうぜい</a:t>
              </a:r>
              <a:endParaRPr b="1" i="0" sz="1400" u="none" cap="none" strike="noStrike">
                <a:solidFill>
                  <a:srgbClr val="000000"/>
                </a:solidFill>
                <a:latin typeface="Arial"/>
                <a:ea typeface="Arial"/>
                <a:cs typeface="Arial"/>
                <a:sym typeface="Arial"/>
              </a:endParaRPr>
            </a:p>
          </p:txBody>
        </p:sp>
        <p:sp>
          <p:nvSpPr>
            <p:cNvPr id="891" name="Google Shape;891;p14"/>
            <p:cNvSpPr txBox="1"/>
            <p:nvPr/>
          </p:nvSpPr>
          <p:spPr>
            <a:xfrm>
              <a:off x="4883560" y="3190559"/>
              <a:ext cx="7803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ja-JP" sz="700" u="none" cap="none" strike="noStrike">
                  <a:solidFill>
                    <a:srgbClr val="EE7612"/>
                  </a:solidFill>
                  <a:latin typeface="Noto Sans JP"/>
                  <a:ea typeface="Noto Sans JP"/>
                  <a:cs typeface="Noto Sans JP"/>
                  <a:sym typeface="Noto Sans JP"/>
                </a:rPr>
                <a:t>のうぜい</a:t>
              </a:r>
              <a:endParaRPr b="1" i="0" sz="1400" u="none" cap="none" strike="noStrike">
                <a:solidFill>
                  <a:srgbClr val="000000"/>
                </a:solidFill>
                <a:latin typeface="Arial"/>
                <a:ea typeface="Arial"/>
                <a:cs typeface="Arial"/>
                <a:sym typeface="Arial"/>
              </a:endParaRPr>
            </a:p>
          </p:txBody>
        </p:sp>
      </p:grpSp>
      <p:sp>
        <p:nvSpPr>
          <p:cNvPr id="892" name="Google Shape;892;p14"/>
          <p:cNvSpPr txBox="1"/>
          <p:nvPr/>
        </p:nvSpPr>
        <p:spPr>
          <a:xfrm>
            <a:off x="3371271" y="2071575"/>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par>
                                <p:cTn fill="hold" nodeType="with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500"/>
                                        <p:tgtEl>
                                          <p:spTgt spid="884"/>
                                        </p:tgtEl>
                                      </p:cBhvr>
                                    </p:animEffect>
                                  </p:childTnLst>
                                </p:cTn>
                              </p:par>
                              <p:par>
                                <p:cTn fill="hold" nodeType="with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877"/>
                                        </p:tgtEl>
                                        <p:attrNameLst>
                                          <p:attrName>style.visibility</p:attrName>
                                        </p:attrNameLst>
                                      </p:cBhvr>
                                      <p:to>
                                        <p:strVal val="visible"/>
                                      </p:to>
                                    </p:set>
                                    <p:animEffect filter="fade" transition="in">
                                      <p:cBhvr>
                                        <p:cTn dur="600"/>
                                        <p:tgtEl>
                                          <p:spTgt spid="877"/>
                                        </p:tgtEl>
                                      </p:cBhvr>
                                    </p:animEffect>
                                  </p:childTnLst>
                                </p:cTn>
                              </p:par>
                              <p:par>
                                <p:cTn fill="hold" nodeType="withEffect" presetClass="entr" presetID="10" presetSubtype="0">
                                  <p:stCondLst>
                                    <p:cond delay="200"/>
                                  </p:stCondLst>
                                  <p:childTnLst>
                                    <p:set>
                                      <p:cBhvr>
                                        <p:cTn dur="1" fill="hold">
                                          <p:stCondLst>
                                            <p:cond delay="0"/>
                                          </p:stCondLst>
                                        </p:cTn>
                                        <p:tgtEl>
                                          <p:spTgt spid="876"/>
                                        </p:tgtEl>
                                        <p:attrNameLst>
                                          <p:attrName>style.visibility</p:attrName>
                                        </p:attrNameLst>
                                      </p:cBhvr>
                                      <p:to>
                                        <p:strVal val="visible"/>
                                      </p:to>
                                    </p:set>
                                    <p:animEffect filter="fade" transition="in">
                                      <p:cBhvr>
                                        <p:cTn dur="600"/>
                                        <p:tgtEl>
                                          <p:spTgt spid="87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5"/>
          <p:cNvSpPr/>
          <p:nvPr/>
        </p:nvSpPr>
        <p:spPr>
          <a:xfrm>
            <a:off x="8283375" y="52018"/>
            <a:ext cx="690217" cy="690217"/>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9" name="Google Shape;899;p15"/>
          <p:cNvSpPr/>
          <p:nvPr/>
        </p:nvSpPr>
        <p:spPr>
          <a:xfrm flipH="1" rot="10800000">
            <a:off x="2266700" y="1549245"/>
            <a:ext cx="615699" cy="4613839"/>
          </a:xfrm>
          <a:custGeom>
            <a:rect b="b" l="l" r="r" t="t"/>
            <a:pathLst>
              <a:path extrusionOk="0" h="4720281" w="630194">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00" name="Google Shape;900;p1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15</a:t>
            </a:r>
            <a:endParaRPr/>
          </a:p>
        </p:txBody>
      </p:sp>
      <p:sp>
        <p:nvSpPr>
          <p:cNvPr id="901" name="Google Shape;901;p15"/>
          <p:cNvSpPr txBox="1"/>
          <p:nvPr/>
        </p:nvSpPr>
        <p:spPr>
          <a:xfrm>
            <a:off x="2783465" y="879528"/>
            <a:ext cx="6135000" cy="6603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6560CC"/>
              </a:buClr>
              <a:buSzPts val="1300"/>
              <a:buFont typeface="Noto Sans JP"/>
              <a:buNone/>
            </a:pPr>
            <a:r>
              <a:rPr b="0" i="0" lang="ja-JP" sz="1300" u="none" cap="none" strike="noStrike">
                <a:solidFill>
                  <a:srgbClr val="6560CC"/>
                </a:solidFill>
                <a:latin typeface="Noto Sans JP"/>
                <a:ea typeface="Noto Sans JP"/>
                <a:cs typeface="Noto Sans JP"/>
                <a:sym typeface="Noto Sans JP"/>
              </a:rPr>
              <a:t>税金について、もっと詳しく知りたい人は、</a:t>
            </a:r>
            <a:endParaRPr b="0" i="0" sz="1300" u="none" cap="none" strike="noStrike">
              <a:solidFill>
                <a:srgbClr val="6560CC"/>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FF0000"/>
              </a:buClr>
              <a:buSzPts val="2000"/>
              <a:buFont typeface="Noto Sans JP"/>
              <a:buNone/>
            </a:pPr>
            <a:r>
              <a:rPr b="1" i="0" lang="ja-JP" sz="2000" u="sng" cap="none" strike="noStrike">
                <a:solidFill>
                  <a:schemeClr val="dk1"/>
                </a:solidFill>
                <a:latin typeface="Noto Sans JP"/>
                <a:ea typeface="Noto Sans JP"/>
                <a:cs typeface="Noto Sans JP"/>
                <a:sym typeface="Noto Sans JP"/>
              </a:rPr>
              <a:t>国税庁ホームページの「</a:t>
            </a:r>
            <a:r>
              <a:rPr b="1" i="0" lang="ja-JP" sz="2000" u="sng" cap="none" strike="noStrike">
                <a:solidFill>
                  <a:srgbClr val="0B76A0"/>
                </a:solidFill>
                <a:latin typeface="Noto Sans JP"/>
                <a:ea typeface="Noto Sans JP"/>
                <a:cs typeface="Noto Sans JP"/>
                <a:sym typeface="Noto Sans JP"/>
                <a:hlinkClick r:id="rId3">
                  <a:extLst>
                    <a:ext uri="{A12FA001-AC4F-418D-AE19-62706E023703}">
                      <ahyp:hlinkClr val="tx"/>
                    </a:ext>
                  </a:extLst>
                </a:hlinkClick>
              </a:rPr>
              <a:t>税の学習コーナー</a:t>
            </a:r>
            <a:r>
              <a:rPr b="1" i="0" lang="ja-JP" sz="2000" u="sng" cap="none" strike="noStrike">
                <a:solidFill>
                  <a:schemeClr val="dk1"/>
                </a:solidFill>
                <a:latin typeface="Noto Sans JP"/>
                <a:ea typeface="Noto Sans JP"/>
                <a:cs typeface="Noto Sans JP"/>
                <a:sym typeface="Noto Sans JP"/>
              </a:rPr>
              <a:t>」</a:t>
            </a:r>
            <a:r>
              <a:rPr b="0" i="0" lang="ja-JP" sz="1300" u="none" cap="none" strike="noStrike">
                <a:solidFill>
                  <a:srgbClr val="6560CC"/>
                </a:solidFill>
                <a:latin typeface="Noto Sans JP"/>
                <a:ea typeface="Noto Sans JP"/>
                <a:cs typeface="Noto Sans JP"/>
                <a:sym typeface="Noto Sans JP"/>
              </a:rPr>
              <a:t>を見てね。</a:t>
            </a:r>
            <a:endParaRPr b="0" i="0" sz="1400" u="none" cap="none" strike="noStrike">
              <a:solidFill>
                <a:srgbClr val="000000"/>
              </a:solidFill>
              <a:latin typeface="Arial"/>
              <a:ea typeface="Arial"/>
              <a:cs typeface="Arial"/>
              <a:sym typeface="Arial"/>
            </a:endParaRPr>
          </a:p>
        </p:txBody>
      </p:sp>
      <p:sp>
        <p:nvSpPr>
          <p:cNvPr id="902" name="Google Shape;902;p15"/>
          <p:cNvSpPr txBox="1"/>
          <p:nvPr/>
        </p:nvSpPr>
        <p:spPr>
          <a:xfrm>
            <a:off x="2123728" y="75788"/>
            <a:ext cx="34677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Noto Sans JP"/>
              <a:buNone/>
            </a:pPr>
            <a:r>
              <a:rPr b="1" i="0" lang="ja-JP" sz="3200" u="none" cap="none" strike="noStrike">
                <a:solidFill>
                  <a:schemeClr val="dk1"/>
                </a:solidFill>
                <a:latin typeface="Noto Sans JP"/>
                <a:ea typeface="Noto Sans JP"/>
                <a:cs typeface="Noto Sans JP"/>
                <a:sym typeface="Noto Sans JP"/>
              </a:rPr>
              <a:t>税の学習コーナー</a:t>
            </a:r>
            <a:endParaRPr b="1" i="0" sz="1400" u="none" cap="none" strike="noStrike">
              <a:solidFill>
                <a:srgbClr val="000000"/>
              </a:solidFill>
              <a:latin typeface="Arial"/>
              <a:ea typeface="Arial"/>
              <a:cs typeface="Arial"/>
              <a:sym typeface="Arial"/>
            </a:endParaRPr>
          </a:p>
        </p:txBody>
      </p:sp>
      <p:sp>
        <p:nvSpPr>
          <p:cNvPr id="903" name="Google Shape;903;p15"/>
          <p:cNvSpPr txBox="1"/>
          <p:nvPr/>
        </p:nvSpPr>
        <p:spPr>
          <a:xfrm>
            <a:off x="878183" y="6493840"/>
            <a:ext cx="785322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5F5ACA"/>
                </a:solidFill>
                <a:latin typeface="Noto Sans JP"/>
                <a:ea typeface="Noto Sans JP"/>
                <a:cs typeface="Noto Sans JP"/>
                <a:sym typeface="Noto Sans JP"/>
              </a:rPr>
              <a:t>税の学習コーナー</a:t>
            </a:r>
            <a:r>
              <a:rPr b="0" i="0" lang="ja-JP" sz="1100" u="none" cap="none" strike="noStrike">
                <a:solidFill>
                  <a:srgbClr val="5F5ACA"/>
                </a:solidFill>
                <a:latin typeface="Noto Sans JP"/>
                <a:ea typeface="Noto Sans JP"/>
                <a:cs typeface="Noto Sans JP"/>
                <a:sym typeface="Noto Sans JP"/>
              </a:rPr>
              <a:t>  </a:t>
            </a:r>
            <a:r>
              <a:rPr b="0" i="0" lang="ja-JP" sz="1100" u="sng" cap="none" strike="noStrike">
                <a:solidFill>
                  <a:schemeClr val="dk1"/>
                </a:solidFill>
                <a:latin typeface="Arial"/>
                <a:ea typeface="Arial"/>
                <a:cs typeface="Arial"/>
                <a:sym typeface="Arial"/>
                <a:hlinkClick r:id="rId4">
                  <a:extLst>
                    <a:ext uri="{A12FA001-AC4F-418D-AE19-62706E023703}">
                      <ahyp:hlinkClr val="tx"/>
                    </a:ext>
                  </a:extLst>
                </a:hlinkClick>
              </a:rPr>
              <a:t>https://www.nta.go.jp/taxes/kids/index.htm</a:t>
            </a:r>
            <a:endParaRPr b="0" i="0" sz="1100" u="none" cap="none" strike="noStrike">
              <a:solidFill>
                <a:schemeClr val="dk1"/>
              </a:solidFill>
              <a:latin typeface="Noto Sans JP"/>
              <a:ea typeface="Noto Sans JP"/>
              <a:cs typeface="Noto Sans JP"/>
              <a:sym typeface="Noto Sans JP"/>
            </a:endParaRPr>
          </a:p>
        </p:txBody>
      </p:sp>
      <p:grpSp>
        <p:nvGrpSpPr>
          <p:cNvPr id="904" name="Google Shape;904;p15"/>
          <p:cNvGrpSpPr/>
          <p:nvPr/>
        </p:nvGrpSpPr>
        <p:grpSpPr>
          <a:xfrm>
            <a:off x="280759" y="1997585"/>
            <a:ext cx="1985942" cy="1110808"/>
            <a:chOff x="127427" y="4832762"/>
            <a:chExt cx="1985942" cy="1110808"/>
          </a:xfrm>
        </p:grpSpPr>
        <p:pic>
          <p:nvPicPr>
            <p:cNvPr id="905" name="Google Shape;905;p15"/>
            <p:cNvPicPr preferRelativeResize="0"/>
            <p:nvPr/>
          </p:nvPicPr>
          <p:blipFill rotWithShape="1">
            <a:blip r:embed="rId5">
              <a:alphaModFix/>
            </a:blip>
            <a:srcRect b="0" l="0" r="0" t="0"/>
            <a:stretch/>
          </p:blipFill>
          <p:spPr>
            <a:xfrm>
              <a:off x="127427" y="4852542"/>
              <a:ext cx="1852285" cy="1091028"/>
            </a:xfrm>
            <a:prstGeom prst="rect">
              <a:avLst/>
            </a:prstGeom>
            <a:noFill/>
            <a:ln>
              <a:noFill/>
            </a:ln>
          </p:spPr>
        </p:pic>
        <p:pic>
          <p:nvPicPr>
            <p:cNvPr descr="パソコンの画面&#10;&#10;自動的に生成された説明" id="906" name="Google Shape;906;p15"/>
            <p:cNvPicPr preferRelativeResize="0"/>
            <p:nvPr/>
          </p:nvPicPr>
          <p:blipFill rotWithShape="1">
            <a:blip r:embed="rId6">
              <a:alphaModFix/>
            </a:blip>
            <a:srcRect b="0" l="0" r="0" t="0"/>
            <a:stretch/>
          </p:blipFill>
          <p:spPr>
            <a:xfrm>
              <a:off x="931180" y="4832762"/>
              <a:ext cx="1182189" cy="923962"/>
            </a:xfrm>
            <a:prstGeom prst="rect">
              <a:avLst/>
            </a:prstGeom>
            <a:noFill/>
            <a:ln>
              <a:noFill/>
            </a:ln>
          </p:spPr>
        </p:pic>
        <p:pic>
          <p:nvPicPr>
            <p:cNvPr id="907" name="Google Shape;907;p15"/>
            <p:cNvPicPr preferRelativeResize="0"/>
            <p:nvPr/>
          </p:nvPicPr>
          <p:blipFill rotWithShape="1">
            <a:blip r:embed="rId7">
              <a:alphaModFix/>
            </a:blip>
            <a:srcRect b="18851" l="1501" r="1674" t="1897"/>
            <a:stretch/>
          </p:blipFill>
          <p:spPr>
            <a:xfrm>
              <a:off x="978769" y="4869160"/>
              <a:ext cx="1085083" cy="669551"/>
            </a:xfrm>
            <a:prstGeom prst="rect">
              <a:avLst/>
            </a:prstGeom>
            <a:noFill/>
            <a:ln cap="flat" cmpd="sng" w="12700">
              <a:solidFill>
                <a:schemeClr val="dk1"/>
              </a:solidFill>
              <a:prstDash val="solid"/>
              <a:round/>
              <a:headEnd len="sm" w="sm" type="none"/>
              <a:tailEnd len="sm" w="sm" type="none"/>
            </a:ln>
          </p:spPr>
        </p:pic>
      </p:grpSp>
      <p:pic>
        <p:nvPicPr>
          <p:cNvPr id="908" name="Google Shape;908;p15"/>
          <p:cNvPicPr preferRelativeResize="0"/>
          <p:nvPr/>
        </p:nvPicPr>
        <p:blipFill rotWithShape="1">
          <a:blip r:embed="rId8">
            <a:alphaModFix/>
          </a:blip>
          <a:srcRect b="5417" l="1063" r="1901" t="1924"/>
          <a:stretch/>
        </p:blipFill>
        <p:spPr>
          <a:xfrm>
            <a:off x="2882399" y="1575296"/>
            <a:ext cx="5955821" cy="4587788"/>
          </a:xfrm>
          <a:prstGeom prst="rect">
            <a:avLst/>
          </a:prstGeom>
          <a:noFill/>
          <a:ln cap="flat" cmpd="sng" w="25400">
            <a:solidFill>
              <a:schemeClr val="dk1"/>
            </a:solidFill>
            <a:prstDash val="solid"/>
            <a:round/>
            <a:headEnd len="sm" w="sm" type="none"/>
            <a:tailEnd len="sm" w="sm" type="none"/>
          </a:ln>
        </p:spPr>
      </p:pic>
      <p:pic>
        <p:nvPicPr>
          <p:cNvPr id="909" name="Google Shape;909;p15"/>
          <p:cNvPicPr preferRelativeResize="0"/>
          <p:nvPr/>
        </p:nvPicPr>
        <p:blipFill rotWithShape="1">
          <a:blip r:embed="rId9">
            <a:alphaModFix/>
          </a:blip>
          <a:srcRect b="8738" l="6221" r="9018" t="8358"/>
          <a:stretch/>
        </p:blipFill>
        <p:spPr>
          <a:xfrm>
            <a:off x="8320909" y="95462"/>
            <a:ext cx="615148" cy="602070"/>
          </a:xfrm>
          <a:prstGeom prst="rect">
            <a:avLst/>
          </a:prstGeom>
          <a:noFill/>
          <a:ln>
            <a:noFill/>
          </a:ln>
        </p:spPr>
      </p:pic>
      <p:grpSp>
        <p:nvGrpSpPr>
          <p:cNvPr id="910" name="Google Shape;910;p15"/>
          <p:cNvGrpSpPr/>
          <p:nvPr/>
        </p:nvGrpSpPr>
        <p:grpSpPr>
          <a:xfrm>
            <a:off x="207931" y="3749608"/>
            <a:ext cx="2406901" cy="2128942"/>
            <a:chOff x="149763" y="1043465"/>
            <a:chExt cx="2406901" cy="2128942"/>
          </a:xfrm>
        </p:grpSpPr>
        <p:sp>
          <p:nvSpPr>
            <p:cNvPr id="911" name="Google Shape;911;p15"/>
            <p:cNvSpPr/>
            <p:nvPr/>
          </p:nvSpPr>
          <p:spPr>
            <a:xfrm>
              <a:off x="149763" y="1043465"/>
              <a:ext cx="2406824" cy="2128942"/>
            </a:xfrm>
            <a:prstGeom prst="roundRect">
              <a:avLst>
                <a:gd fmla="val 7858" name="adj"/>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2" name="Google Shape;912;p15"/>
            <p:cNvSpPr txBox="1"/>
            <p:nvPr/>
          </p:nvSpPr>
          <p:spPr>
            <a:xfrm>
              <a:off x="149764" y="1080789"/>
              <a:ext cx="2406900" cy="905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Noto Sans JP"/>
                <a:buNone/>
              </a:pPr>
              <a:r>
                <a:rPr b="1" i="0" lang="ja-JP" sz="1000" u="none" cap="none" strike="noStrike">
                  <a:solidFill>
                    <a:schemeClr val="dk1"/>
                  </a:solidFill>
                  <a:latin typeface="Noto Sans JP"/>
                  <a:ea typeface="Noto Sans JP"/>
                  <a:cs typeface="Noto Sans JP"/>
                  <a:sym typeface="Noto Sans JP"/>
                </a:rPr>
                <a:t>【編集・発行】</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宮崎県租税教育推進中央協議会</a:t>
              </a:r>
              <a:endParaRPr b="1" i="0" sz="10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1000"/>
                </a:spcBef>
                <a:spcAft>
                  <a:spcPts val="0"/>
                </a:spcAft>
                <a:buClr>
                  <a:schemeClr val="dk1"/>
                </a:buClr>
                <a:buSzPts val="1000"/>
                <a:buFont typeface="Noto Sans JP"/>
                <a:buNone/>
              </a:pPr>
              <a:r>
                <a:rPr b="1" i="0" lang="ja-JP" sz="1000" u="none" cap="none" strike="noStrike">
                  <a:solidFill>
                    <a:schemeClr val="dk1"/>
                  </a:solidFill>
                  <a:latin typeface="Noto Sans JP"/>
                  <a:ea typeface="Noto Sans JP"/>
                  <a:cs typeface="Noto Sans JP"/>
                  <a:sym typeface="Noto Sans JP"/>
                </a:rPr>
                <a:t>【監修協力】</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宮崎県教育庁義務教育課</a:t>
              </a:r>
              <a:endParaRPr b="1" i="0" sz="1400" u="none" cap="none" strike="noStrike">
                <a:solidFill>
                  <a:srgbClr val="000000"/>
                </a:solidFill>
                <a:latin typeface="Arial"/>
                <a:ea typeface="Arial"/>
                <a:cs typeface="Arial"/>
                <a:sym typeface="Arial"/>
              </a:endParaRPr>
            </a:p>
          </p:txBody>
        </p:sp>
        <p:sp>
          <p:nvSpPr>
            <p:cNvPr id="913" name="Google Shape;913;p15"/>
            <p:cNvSpPr txBox="1"/>
            <p:nvPr/>
          </p:nvSpPr>
          <p:spPr>
            <a:xfrm>
              <a:off x="195940" y="1982624"/>
              <a:ext cx="2313900" cy="1186800"/>
            </a:xfrm>
            <a:prstGeom prst="rect">
              <a:avLst/>
            </a:prstGeom>
            <a:noFill/>
            <a:ln>
              <a:noFill/>
            </a:ln>
          </p:spPr>
          <p:txBody>
            <a:bodyPr anchorCtr="0" anchor="t" bIns="45700" lIns="54000" spcFirstLastPara="1" rIns="54000" wrap="square" tIns="45700">
              <a:spAutoFit/>
            </a:bodyPr>
            <a:lstStyle/>
            <a:p>
              <a:pPr indent="0" lvl="0" marL="0" marR="0" rtl="0" algn="just">
                <a:lnSpc>
                  <a:spcPct val="115000"/>
                </a:lnSpc>
                <a:spcBef>
                  <a:spcPts val="0"/>
                </a:spcBef>
                <a:spcAft>
                  <a:spcPts val="0"/>
                </a:spcAft>
                <a:buClr>
                  <a:schemeClr val="dk1"/>
                </a:buClr>
                <a:buSzPts val="900"/>
                <a:buFont typeface="Noto Sans JP"/>
                <a:buNone/>
              </a:pPr>
              <a:r>
                <a:rPr b="0" i="0" lang="ja-JP" sz="900" u="none" cap="none" strike="noStrike">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b="0" i="0" sz="900" u="none" cap="none" strike="noStrike">
                <a:solidFill>
                  <a:schemeClr val="dk1"/>
                </a:solidFill>
                <a:latin typeface="Noto Sans JP"/>
                <a:ea typeface="Noto Sans JP"/>
                <a:cs typeface="Noto Sans JP"/>
                <a:sym typeface="Noto Sans JP"/>
              </a:endParaRPr>
            </a:p>
            <a:p>
              <a:pPr indent="0" lvl="0" marL="0" marR="0" rtl="0" algn="just">
                <a:lnSpc>
                  <a:spcPct val="115000"/>
                </a:lnSpc>
                <a:spcBef>
                  <a:spcPts val="0"/>
                </a:spcBef>
                <a:spcAft>
                  <a:spcPts val="0"/>
                </a:spcAft>
                <a:buClr>
                  <a:schemeClr val="dk1"/>
                </a:buClr>
                <a:buSzPts val="900"/>
                <a:buFont typeface="Noto Sans JP"/>
                <a:buNone/>
              </a:pPr>
              <a:r>
                <a:rPr b="0" i="0" lang="ja-JP" sz="900" u="none" cap="none" strike="noStrike">
                  <a:solidFill>
                    <a:schemeClr val="dk1"/>
                  </a:solidFill>
                  <a:latin typeface="Noto Sans JP"/>
                  <a:ea typeface="Noto Sans JP"/>
                  <a:cs typeface="Noto Sans JP"/>
                  <a:sym typeface="Noto Sans JP"/>
                </a:rPr>
                <a:t>　この資料も、その事業の一環として作成されたものです。</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nvSpPr>
        <p:spPr>
          <a:xfrm>
            <a:off x="843129" y="75788"/>
            <a:ext cx="67170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ワーク：税金について考えてみよう</a:t>
            </a:r>
            <a:endParaRPr b="1" i="0" sz="1400" u="none" cap="none" strike="noStrike">
              <a:solidFill>
                <a:srgbClr val="000000"/>
              </a:solidFill>
              <a:latin typeface="Arial"/>
              <a:ea typeface="Arial"/>
              <a:cs typeface="Arial"/>
              <a:sym typeface="Arial"/>
            </a:endParaRPr>
          </a:p>
        </p:txBody>
      </p:sp>
      <p:sp>
        <p:nvSpPr>
          <p:cNvPr id="129" name="Google Shape;129;p2"/>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130" name="Google Shape;130;p2"/>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500"/>
              <a:buNone/>
            </a:pPr>
            <a:r>
              <a:t/>
            </a:r>
            <a:endParaRPr/>
          </a:p>
        </p:txBody>
      </p:sp>
      <p:sp>
        <p:nvSpPr>
          <p:cNvPr id="131" name="Google Shape;131;p2"/>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132" name="Google Shape;132;p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133" name="Google Shape;133;p2"/>
          <p:cNvSpPr/>
          <p:nvPr/>
        </p:nvSpPr>
        <p:spPr>
          <a:xfrm>
            <a:off x="2699792" y="4391803"/>
            <a:ext cx="864096" cy="347226"/>
          </a:xfrm>
          <a:prstGeom prst="roundRect">
            <a:avLst>
              <a:gd fmla="val 50000"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p:nvPr/>
        </p:nvSpPr>
        <p:spPr>
          <a:xfrm>
            <a:off x="179388" y="2005750"/>
            <a:ext cx="8785225" cy="4330969"/>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3"/>
          <p:cNvSpPr/>
          <p:nvPr/>
        </p:nvSpPr>
        <p:spPr>
          <a:xfrm>
            <a:off x="5768392" y="4767312"/>
            <a:ext cx="2998375" cy="1070733"/>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142" name="Google Shape;142;p3"/>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生活の中で関わりのある税金</a:t>
            </a:r>
            <a:endParaRPr b="1" i="0" sz="1400" u="none" cap="none" strike="noStrike">
              <a:solidFill>
                <a:srgbClr val="000000"/>
              </a:solidFill>
              <a:latin typeface="Arial"/>
              <a:ea typeface="Arial"/>
              <a:cs typeface="Arial"/>
              <a:sym typeface="Arial"/>
            </a:endParaRPr>
          </a:p>
        </p:txBody>
      </p:sp>
      <p:sp>
        <p:nvSpPr>
          <p:cNvPr id="143" name="Google Shape;143;p3"/>
          <p:cNvSpPr txBox="1"/>
          <p:nvPr/>
        </p:nvSpPr>
        <p:spPr>
          <a:xfrm>
            <a:off x="208906" y="990010"/>
            <a:ext cx="83223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23000"/>
              </a:lnSpc>
              <a:spcBef>
                <a:spcPts val="0"/>
              </a:spcBef>
              <a:spcAft>
                <a:spcPts val="0"/>
              </a:spcAft>
              <a:buClr>
                <a:srgbClr val="000000"/>
              </a:buClr>
              <a:buSzPts val="1800"/>
              <a:buFont typeface="Arial"/>
              <a:buNone/>
            </a:pPr>
            <a:r>
              <a:rPr b="1" i="0" lang="ja-JP" sz="1800" u="none" cap="none" strike="noStrike">
                <a:solidFill>
                  <a:schemeClr val="dk1"/>
                </a:solidFill>
                <a:latin typeface="Noto Sans JP"/>
                <a:ea typeface="Noto Sans JP"/>
                <a:cs typeface="Noto Sans JP"/>
                <a:sym typeface="Noto Sans JP"/>
              </a:rPr>
              <a:t>次のようなときには、どんな税金がかかるでしょうか？？</a:t>
            </a:r>
            <a:endParaRPr b="1" i="0" sz="1800" u="none" cap="none" strike="noStrike">
              <a:solidFill>
                <a:schemeClr val="dk1"/>
              </a:solidFill>
              <a:latin typeface="Noto Sans JP"/>
              <a:ea typeface="Noto Sans JP"/>
              <a:cs typeface="Noto Sans JP"/>
              <a:sym typeface="Noto Sans JP"/>
            </a:endParaRPr>
          </a:p>
        </p:txBody>
      </p:sp>
      <p:cxnSp>
        <p:nvCxnSpPr>
          <p:cNvPr id="144" name="Google Shape;144;p3"/>
          <p:cNvCxnSpPr/>
          <p:nvPr/>
        </p:nvCxnSpPr>
        <p:spPr>
          <a:xfrm>
            <a:off x="179388" y="1484784"/>
            <a:ext cx="8785225" cy="0"/>
          </a:xfrm>
          <a:prstGeom prst="straightConnector1">
            <a:avLst/>
          </a:prstGeom>
          <a:noFill/>
          <a:ln cap="flat" cmpd="sng" w="19050">
            <a:solidFill>
              <a:srgbClr val="26C1F2"/>
            </a:solidFill>
            <a:prstDash val="solid"/>
            <a:miter lim="800000"/>
            <a:headEnd len="sm" w="sm" type="none"/>
            <a:tailEnd len="sm" w="sm" type="none"/>
          </a:ln>
        </p:spPr>
      </p:cxnSp>
      <p:sp>
        <p:nvSpPr>
          <p:cNvPr id="145" name="Google Shape;145;p3"/>
          <p:cNvSpPr txBox="1"/>
          <p:nvPr/>
        </p:nvSpPr>
        <p:spPr>
          <a:xfrm>
            <a:off x="555956" y="1532880"/>
            <a:ext cx="4393517" cy="4058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DABDD"/>
                </a:solidFill>
                <a:latin typeface="Noto Sans JP"/>
                <a:ea typeface="Noto Sans JP"/>
                <a:cs typeface="Noto Sans JP"/>
                <a:sym typeface="Noto Sans JP"/>
              </a:rPr>
              <a:t>税金の種類は約</a:t>
            </a:r>
            <a:r>
              <a:rPr b="1" i="0" lang="ja-JP" sz="1800" u="none" cap="none" strike="noStrike">
                <a:solidFill>
                  <a:srgbClr val="0DABDD"/>
                </a:solidFill>
                <a:latin typeface="Arial"/>
                <a:ea typeface="Arial"/>
                <a:cs typeface="Arial"/>
                <a:sym typeface="Arial"/>
              </a:rPr>
              <a:t>50</a:t>
            </a:r>
            <a:r>
              <a:rPr b="0" i="0" lang="ja-JP" sz="1800" u="none" cap="none" strike="noStrike">
                <a:solidFill>
                  <a:srgbClr val="0DABDD"/>
                </a:solidFill>
                <a:latin typeface="Noto Sans JP"/>
                <a:ea typeface="Noto Sans JP"/>
                <a:cs typeface="Noto Sans JP"/>
                <a:sym typeface="Noto Sans JP"/>
              </a:rPr>
              <a:t>種類あります。</a:t>
            </a:r>
            <a:endParaRPr b="0" i="0" sz="1400" u="none" cap="none" strike="noStrike">
              <a:solidFill>
                <a:srgbClr val="000000"/>
              </a:solidFill>
              <a:latin typeface="Arial"/>
              <a:ea typeface="Arial"/>
              <a:cs typeface="Arial"/>
              <a:sym typeface="Arial"/>
            </a:endParaRPr>
          </a:p>
        </p:txBody>
      </p:sp>
      <p:sp>
        <p:nvSpPr>
          <p:cNvPr id="146" name="Google Shape;146;p3"/>
          <p:cNvSpPr txBox="1"/>
          <p:nvPr/>
        </p:nvSpPr>
        <p:spPr>
          <a:xfrm>
            <a:off x="878175" y="6493850"/>
            <a:ext cx="6849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D85AF"/>
                </a:solidFill>
                <a:latin typeface="Noto Sans JP"/>
                <a:ea typeface="Noto Sans JP"/>
                <a:cs typeface="Noto Sans JP"/>
                <a:sym typeface="Noto Sans JP"/>
              </a:rPr>
              <a:t>詳しく学ぼう：財務省キッズコーナーファイナンスらんど</a:t>
            </a:r>
            <a:r>
              <a:rPr b="0" i="0" lang="ja-JP" sz="1100" u="none" cap="none" strike="noStrike">
                <a:solidFill>
                  <a:srgbClr val="0D85AF"/>
                </a:solidFill>
                <a:latin typeface="Noto Sans JP"/>
                <a:ea typeface="Noto Sans JP"/>
                <a:cs typeface="Noto Sans JP"/>
                <a:sym typeface="Noto Sans JP"/>
              </a:rPr>
              <a:t>  </a:t>
            </a:r>
            <a:r>
              <a:rPr b="0" i="0" lang="ja-JP" sz="1100" u="sng" cap="none" strike="noStrike">
                <a:solidFill>
                  <a:schemeClr val="dk1"/>
                </a:solidFill>
                <a:latin typeface="Arial"/>
                <a:ea typeface="Arial"/>
                <a:cs typeface="Arial"/>
                <a:sym typeface="Arial"/>
                <a:hlinkClick r:id="rId3">
                  <a:extLst>
                    <a:ext uri="{A12FA001-AC4F-418D-AE19-62706E023703}">
                      <ahyp:hlinkClr val="tx"/>
                    </a:ext>
                  </a:extLst>
                </a:hlinkClick>
              </a:rPr>
              <a:t>https://www.mof.go.jp/kids/2018</a:t>
            </a:r>
            <a:r>
              <a:rPr b="0" i="0" lang="ja-JP" sz="1100" u="none" cap="none" strike="noStrike">
                <a:solidFill>
                  <a:schemeClr val="dk1"/>
                </a:solidFill>
                <a:latin typeface="Arial"/>
                <a:ea typeface="Arial"/>
                <a:cs typeface="Arial"/>
                <a:sym typeface="Arial"/>
              </a:rPr>
              <a:t> </a:t>
            </a:r>
            <a:r>
              <a:rPr b="0" i="0" lang="ja-JP" sz="1100" u="none" cap="none" strike="noStrike">
                <a:solidFill>
                  <a:schemeClr val="dk1"/>
                </a:solidFill>
                <a:latin typeface="Noto Sans JP"/>
                <a:ea typeface="Noto Sans JP"/>
                <a:cs typeface="Noto Sans JP"/>
                <a:sym typeface="Noto Sans JP"/>
              </a:rPr>
              <a:t>（財務省HP）</a:t>
            </a:r>
            <a:endParaRPr b="0" i="0" sz="1400" u="none" cap="none" strike="noStrike">
              <a:solidFill>
                <a:srgbClr val="000000"/>
              </a:solidFill>
              <a:latin typeface="Arial"/>
              <a:ea typeface="Arial"/>
              <a:cs typeface="Arial"/>
              <a:sym typeface="Arial"/>
            </a:endParaRPr>
          </a:p>
        </p:txBody>
      </p:sp>
      <p:sp>
        <p:nvSpPr>
          <p:cNvPr id="147" name="Google Shape;147;p3"/>
          <p:cNvSpPr/>
          <p:nvPr/>
        </p:nvSpPr>
        <p:spPr>
          <a:xfrm>
            <a:off x="698758" y="467168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アイコン&#10;&#10;自動的に生成された説明" id="148" name="Google Shape;148;p3"/>
          <p:cNvPicPr preferRelativeResize="0"/>
          <p:nvPr/>
        </p:nvPicPr>
        <p:blipFill rotWithShape="1">
          <a:blip r:embed="rId4">
            <a:alphaModFix/>
          </a:blip>
          <a:srcRect b="0" l="0" r="0" t="0"/>
          <a:stretch/>
        </p:blipFill>
        <p:spPr>
          <a:xfrm>
            <a:off x="859560" y="4611508"/>
            <a:ext cx="1354704" cy="1263217"/>
          </a:xfrm>
          <a:prstGeom prst="rect">
            <a:avLst/>
          </a:prstGeom>
          <a:noFill/>
          <a:ln>
            <a:noFill/>
          </a:ln>
        </p:spPr>
      </p:pic>
      <p:sp>
        <p:nvSpPr>
          <p:cNvPr id="149" name="Google Shape;149;p3"/>
          <p:cNvSpPr txBox="1"/>
          <p:nvPr/>
        </p:nvSpPr>
        <p:spPr>
          <a:xfrm>
            <a:off x="708477" y="4375595"/>
            <a:ext cx="1842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車を持っていると!?</a:t>
            </a:r>
            <a:endParaRPr b="1" i="0" sz="1400" u="none" cap="none" strike="noStrike">
              <a:solidFill>
                <a:srgbClr val="000000"/>
              </a:solidFill>
              <a:latin typeface="Arial"/>
              <a:ea typeface="Arial"/>
              <a:cs typeface="Arial"/>
              <a:sym typeface="Arial"/>
            </a:endParaRPr>
          </a:p>
        </p:txBody>
      </p:sp>
      <p:sp>
        <p:nvSpPr>
          <p:cNvPr id="150" name="Google Shape;150;p3"/>
          <p:cNvSpPr/>
          <p:nvPr/>
        </p:nvSpPr>
        <p:spPr>
          <a:xfrm>
            <a:off x="767101" y="5754105"/>
            <a:ext cx="1539622"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自動車税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51" name="Google Shape;151;p3"/>
          <p:cNvSpPr txBox="1"/>
          <p:nvPr/>
        </p:nvSpPr>
        <p:spPr>
          <a:xfrm>
            <a:off x="3499342" y="4375595"/>
            <a:ext cx="2031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温泉に入ったときは!?</a:t>
            </a:r>
            <a:endParaRPr b="1" i="0" sz="1400" u="none" cap="none" strike="noStrike">
              <a:solidFill>
                <a:srgbClr val="000000"/>
              </a:solidFill>
              <a:latin typeface="Arial"/>
              <a:ea typeface="Arial"/>
              <a:cs typeface="Arial"/>
              <a:sym typeface="Arial"/>
            </a:endParaRPr>
          </a:p>
        </p:txBody>
      </p:sp>
      <p:sp>
        <p:nvSpPr>
          <p:cNvPr id="152" name="Google Shape;152;p3"/>
          <p:cNvSpPr/>
          <p:nvPr/>
        </p:nvSpPr>
        <p:spPr>
          <a:xfrm>
            <a:off x="3613532" y="467168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部屋 が含まれている画像&#10;&#10;自動的に生成された説明" id="153" name="Google Shape;153;p3"/>
          <p:cNvPicPr preferRelativeResize="0"/>
          <p:nvPr/>
        </p:nvPicPr>
        <p:blipFill rotWithShape="1">
          <a:blip r:embed="rId5">
            <a:alphaModFix/>
          </a:blip>
          <a:srcRect b="0" l="0" r="0" t="0"/>
          <a:stretch/>
        </p:blipFill>
        <p:spPr>
          <a:xfrm>
            <a:off x="3636451" y="4608319"/>
            <a:ext cx="1630470" cy="1313562"/>
          </a:xfrm>
          <a:prstGeom prst="rect">
            <a:avLst/>
          </a:prstGeom>
          <a:noFill/>
          <a:ln>
            <a:noFill/>
          </a:ln>
        </p:spPr>
      </p:pic>
      <p:grpSp>
        <p:nvGrpSpPr>
          <p:cNvPr id="154" name="Google Shape;154;p3"/>
          <p:cNvGrpSpPr/>
          <p:nvPr/>
        </p:nvGrpSpPr>
        <p:grpSpPr>
          <a:xfrm>
            <a:off x="3681875" y="5740025"/>
            <a:ext cx="1539622" cy="399280"/>
            <a:chOff x="5081943" y="5919431"/>
            <a:chExt cx="1539622" cy="399280"/>
          </a:xfrm>
        </p:grpSpPr>
        <p:sp>
          <p:nvSpPr>
            <p:cNvPr id="155" name="Google Shape;155;p3"/>
            <p:cNvSpPr/>
            <p:nvPr/>
          </p:nvSpPr>
          <p:spPr>
            <a:xfrm>
              <a:off x="5081943" y="5933973"/>
              <a:ext cx="1539622" cy="384738"/>
            </a:xfrm>
            <a:prstGeom prst="rect">
              <a:avLst/>
            </a:prstGeom>
            <a:solidFill>
              <a:schemeClr val="lt1"/>
            </a:solidFill>
            <a:ln cap="flat" cmpd="sng" w="15875">
              <a:solidFill>
                <a:srgbClr val="0C5B9C"/>
              </a:solidFill>
              <a:prstDash val="solid"/>
              <a:miter lim="800000"/>
              <a:headEnd len="sm" w="sm" type="none"/>
              <a:tailEnd len="sm" w="sm" type="none"/>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入湯税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56" name="Google Shape;156;p3"/>
            <p:cNvSpPr txBox="1"/>
            <p:nvPr/>
          </p:nvSpPr>
          <p:spPr>
            <a:xfrm>
              <a:off x="5086953" y="5919431"/>
              <a:ext cx="8181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ja-JP" sz="700" u="none" cap="none" strike="noStrike">
                  <a:solidFill>
                    <a:srgbClr val="C00000"/>
                  </a:solidFill>
                  <a:latin typeface="Noto Sans JP"/>
                  <a:ea typeface="Noto Sans JP"/>
                  <a:cs typeface="Noto Sans JP"/>
                  <a:sym typeface="Noto Sans JP"/>
                </a:rPr>
                <a:t>にゅうとうぜい</a:t>
              </a:r>
              <a:endParaRPr b="0" i="0" sz="1400" u="none" cap="none" strike="noStrike">
                <a:solidFill>
                  <a:srgbClr val="000000"/>
                </a:solidFill>
                <a:latin typeface="Arial"/>
                <a:ea typeface="Arial"/>
                <a:cs typeface="Arial"/>
                <a:sym typeface="Arial"/>
              </a:endParaRPr>
            </a:p>
          </p:txBody>
        </p:sp>
      </p:grpSp>
      <p:sp>
        <p:nvSpPr>
          <p:cNvPr id="157" name="Google Shape;157;p3"/>
          <p:cNvSpPr txBox="1"/>
          <p:nvPr/>
        </p:nvSpPr>
        <p:spPr>
          <a:xfrm>
            <a:off x="278825" y="3934725"/>
            <a:ext cx="2772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※住民税とは、都道府県税と市（区）町村民税を</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    合わせた呼び方です。</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698758"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9" name="Google Shape;159;p3"/>
          <p:cNvPicPr preferRelativeResize="0"/>
          <p:nvPr/>
        </p:nvPicPr>
        <p:blipFill rotWithShape="1">
          <a:blip r:embed="rId6">
            <a:alphaModFix/>
          </a:blip>
          <a:srcRect b="0" l="0" r="0" t="0"/>
          <a:stretch/>
        </p:blipFill>
        <p:spPr>
          <a:xfrm>
            <a:off x="914167" y="2294339"/>
            <a:ext cx="1245490" cy="1346760"/>
          </a:xfrm>
          <a:prstGeom prst="rect">
            <a:avLst/>
          </a:prstGeom>
          <a:noFill/>
          <a:ln>
            <a:noFill/>
          </a:ln>
        </p:spPr>
      </p:pic>
      <p:sp>
        <p:nvSpPr>
          <p:cNvPr id="160" name="Google Shape;160;p3"/>
          <p:cNvSpPr/>
          <p:nvPr/>
        </p:nvSpPr>
        <p:spPr>
          <a:xfrm>
            <a:off x="3613532"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図形&#10;&#10;自動的に生成された説明" id="161" name="Google Shape;161;p3"/>
          <p:cNvPicPr preferRelativeResize="0"/>
          <p:nvPr/>
        </p:nvPicPr>
        <p:blipFill rotWithShape="1">
          <a:blip r:embed="rId7">
            <a:alphaModFix/>
          </a:blip>
          <a:srcRect b="0" l="0" r="0" t="0"/>
          <a:stretch/>
        </p:blipFill>
        <p:spPr>
          <a:xfrm>
            <a:off x="3667695" y="2503689"/>
            <a:ext cx="1567982" cy="1078380"/>
          </a:xfrm>
          <a:prstGeom prst="rect">
            <a:avLst/>
          </a:prstGeom>
          <a:noFill/>
          <a:ln>
            <a:noFill/>
          </a:ln>
        </p:spPr>
      </p:pic>
      <p:sp>
        <p:nvSpPr>
          <p:cNvPr id="162" name="Google Shape;162;p3"/>
          <p:cNvSpPr/>
          <p:nvPr/>
        </p:nvSpPr>
        <p:spPr>
          <a:xfrm>
            <a:off x="6683784"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おもちゃ, 挿絵 が含まれている画像&#10;&#10;自動的に生成された説明" id="163" name="Google Shape;163;p3"/>
          <p:cNvPicPr preferRelativeResize="0"/>
          <p:nvPr/>
        </p:nvPicPr>
        <p:blipFill rotWithShape="1">
          <a:blip r:embed="rId8">
            <a:alphaModFix/>
          </a:blip>
          <a:srcRect b="0" l="0" r="0" t="0"/>
          <a:stretch/>
        </p:blipFill>
        <p:spPr>
          <a:xfrm>
            <a:off x="6610785" y="2366882"/>
            <a:ext cx="1822307" cy="1346760"/>
          </a:xfrm>
          <a:prstGeom prst="rect">
            <a:avLst/>
          </a:prstGeom>
          <a:noFill/>
          <a:ln>
            <a:noFill/>
          </a:ln>
        </p:spPr>
      </p:pic>
      <p:sp>
        <p:nvSpPr>
          <p:cNvPr id="164" name="Google Shape;164;p3"/>
          <p:cNvSpPr/>
          <p:nvPr/>
        </p:nvSpPr>
        <p:spPr>
          <a:xfrm>
            <a:off x="362357" y="3542815"/>
            <a:ext cx="2349111"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所得税</a:t>
            </a:r>
            <a:r>
              <a:rPr b="1" i="0" lang="ja-JP" sz="1100" u="none" cap="none" strike="noStrike">
                <a:solidFill>
                  <a:srgbClr val="E22626"/>
                </a:solidFill>
                <a:latin typeface="Noto Sans JP"/>
                <a:ea typeface="Noto Sans JP"/>
                <a:cs typeface="Noto Sans JP"/>
                <a:sym typeface="Noto Sans JP"/>
              </a:rPr>
              <a:t>(国税)</a:t>
            </a:r>
            <a:r>
              <a:rPr b="1" i="0" lang="ja-JP" sz="1400" u="none" cap="none" strike="noStrike">
                <a:solidFill>
                  <a:srgbClr val="E22626"/>
                </a:solidFill>
                <a:latin typeface="Noto Sans JP"/>
                <a:ea typeface="Noto Sans JP"/>
                <a:cs typeface="Noto Sans JP"/>
                <a:sym typeface="Noto Sans JP"/>
              </a:rPr>
              <a:t>･住民税</a:t>
            </a:r>
            <a:r>
              <a:rPr b="1" i="0" lang="ja-JP" sz="1100" u="none" cap="none" strike="noStrike">
                <a:solidFill>
                  <a:srgbClr val="E22626"/>
                </a:solidFill>
                <a:latin typeface="Noto Sans JP"/>
                <a:ea typeface="Noto Sans JP"/>
                <a:cs typeface="Noto Sans JP"/>
                <a:sym typeface="Noto Sans JP"/>
              </a:rPr>
              <a:t>(地方税)</a:t>
            </a:r>
            <a:endParaRPr b="1" i="0" sz="1200" u="none" cap="none" strike="noStrike">
              <a:solidFill>
                <a:srgbClr val="E22626"/>
              </a:solidFill>
              <a:latin typeface="Noto Sans JP"/>
              <a:ea typeface="Noto Sans JP"/>
              <a:cs typeface="Noto Sans JP"/>
              <a:sym typeface="Noto Sans JP"/>
            </a:endParaRPr>
          </a:p>
        </p:txBody>
      </p:sp>
      <p:sp>
        <p:nvSpPr>
          <p:cNvPr id="165" name="Google Shape;165;p3"/>
          <p:cNvSpPr/>
          <p:nvPr/>
        </p:nvSpPr>
        <p:spPr>
          <a:xfrm>
            <a:off x="3613532" y="3542815"/>
            <a:ext cx="1676308"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固定資産税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66" name="Google Shape;166;p3"/>
          <p:cNvSpPr txBox="1"/>
          <p:nvPr/>
        </p:nvSpPr>
        <p:spPr>
          <a:xfrm>
            <a:off x="3732368" y="3504749"/>
            <a:ext cx="10059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ja-JP" sz="700" u="none" cap="none" strike="noStrike">
                <a:solidFill>
                  <a:srgbClr val="C00000"/>
                </a:solidFill>
                <a:latin typeface="Noto Sans JP"/>
                <a:ea typeface="Noto Sans JP"/>
                <a:cs typeface="Noto Sans JP"/>
                <a:sym typeface="Noto Sans JP"/>
              </a:rPr>
              <a:t>こていしさんぜい</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6179326" y="3542815"/>
            <a:ext cx="2685226"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消費税</a:t>
            </a:r>
            <a:r>
              <a:rPr b="1" i="0" lang="ja-JP" sz="1100" u="none" cap="none" strike="noStrike">
                <a:solidFill>
                  <a:srgbClr val="E22626"/>
                </a:solidFill>
                <a:latin typeface="Noto Sans JP"/>
                <a:ea typeface="Noto Sans JP"/>
                <a:cs typeface="Noto Sans JP"/>
                <a:sym typeface="Noto Sans JP"/>
              </a:rPr>
              <a:t>(国税)</a:t>
            </a:r>
            <a:r>
              <a:rPr b="1" i="0" lang="ja-JP" sz="1400" u="none" cap="none" strike="noStrike">
                <a:solidFill>
                  <a:srgbClr val="E22626"/>
                </a:solidFill>
                <a:latin typeface="Noto Sans JP"/>
                <a:ea typeface="Noto Sans JP"/>
                <a:cs typeface="Noto Sans JP"/>
                <a:sym typeface="Noto Sans JP"/>
              </a:rPr>
              <a:t>･地方消費税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68" name="Google Shape;168;p3"/>
          <p:cNvSpPr txBox="1"/>
          <p:nvPr/>
        </p:nvSpPr>
        <p:spPr>
          <a:xfrm>
            <a:off x="681163" y="2101267"/>
            <a:ext cx="18519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給料をもらったら!?</a:t>
            </a:r>
            <a:endParaRPr b="1" i="0" sz="1400" u="none" cap="none" strike="noStrike">
              <a:solidFill>
                <a:srgbClr val="000000"/>
              </a:solidFill>
              <a:latin typeface="Noto Sans JP"/>
              <a:ea typeface="Noto Sans JP"/>
              <a:cs typeface="Noto Sans JP"/>
              <a:sym typeface="Noto Sans JP"/>
            </a:endParaRPr>
          </a:p>
        </p:txBody>
      </p:sp>
      <p:sp>
        <p:nvSpPr>
          <p:cNvPr id="169" name="Google Shape;169;p3"/>
          <p:cNvSpPr txBox="1"/>
          <p:nvPr/>
        </p:nvSpPr>
        <p:spPr>
          <a:xfrm>
            <a:off x="3502158" y="2101267"/>
            <a:ext cx="1842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家を持っていると!?</a:t>
            </a:r>
            <a:endParaRPr b="1" i="0" sz="1400" u="none" cap="none" strike="noStrike">
              <a:solidFill>
                <a:srgbClr val="000000"/>
              </a:solidFill>
              <a:latin typeface="Arial"/>
              <a:ea typeface="Arial"/>
              <a:cs typeface="Arial"/>
              <a:sym typeface="Arial"/>
            </a:endParaRPr>
          </a:p>
        </p:txBody>
      </p:sp>
      <p:sp>
        <p:nvSpPr>
          <p:cNvPr id="170" name="Google Shape;170;p3"/>
          <p:cNvSpPr txBox="1"/>
          <p:nvPr/>
        </p:nvSpPr>
        <p:spPr>
          <a:xfrm>
            <a:off x="6169750" y="2101275"/>
            <a:ext cx="2685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お店でお買い物をしたときは!?</a:t>
            </a:r>
            <a:endParaRPr b="1" i="0" sz="1400" u="none" cap="none" strike="noStrike">
              <a:solidFill>
                <a:srgbClr val="000000"/>
              </a:solidFill>
              <a:latin typeface="Arial"/>
              <a:ea typeface="Arial"/>
              <a:cs typeface="Arial"/>
              <a:sym typeface="Arial"/>
            </a:endParaRPr>
          </a:p>
        </p:txBody>
      </p:sp>
      <p:sp>
        <p:nvSpPr>
          <p:cNvPr id="171" name="Google Shape;171;p3"/>
          <p:cNvSpPr txBox="1"/>
          <p:nvPr/>
        </p:nvSpPr>
        <p:spPr>
          <a:xfrm>
            <a:off x="7143470" y="4816220"/>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1" i="0" lang="ja-JP" sz="500" u="none" cap="none" strike="noStrike">
                <a:solidFill>
                  <a:schemeClr val="dk1"/>
                </a:solidFill>
                <a:latin typeface="Noto Sans JP"/>
                <a:ea typeface="Noto Sans JP"/>
                <a:cs typeface="Noto Sans JP"/>
                <a:sym typeface="Noto Sans JP"/>
              </a:rPr>
              <a:t>おさ</a:t>
            </a:r>
            <a:endParaRPr b="1" i="0" sz="1400" u="none" cap="none" strike="noStrike">
              <a:solidFill>
                <a:srgbClr val="000000"/>
              </a:solidFill>
              <a:latin typeface="Arial"/>
              <a:ea typeface="Arial"/>
              <a:cs typeface="Arial"/>
              <a:sym typeface="Arial"/>
            </a:endParaRPr>
          </a:p>
        </p:txBody>
      </p:sp>
      <p:sp>
        <p:nvSpPr>
          <p:cNvPr id="172" name="Google Shape;172;p3"/>
          <p:cNvSpPr/>
          <p:nvPr/>
        </p:nvSpPr>
        <p:spPr>
          <a:xfrm rot="5400000">
            <a:off x="232847" y="1623934"/>
            <a:ext cx="295230" cy="203260"/>
          </a:xfrm>
          <a:prstGeom prst="triangle">
            <a:avLst>
              <a:gd fmla="val 50000" name="adj"/>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3"/>
          <p:cNvSpPr txBox="1"/>
          <p:nvPr/>
        </p:nvSpPr>
        <p:spPr>
          <a:xfrm>
            <a:off x="5912885" y="5338079"/>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1" i="0" lang="ja-JP" sz="500" u="none" cap="none" strike="noStrike">
                <a:solidFill>
                  <a:schemeClr val="dk1"/>
                </a:solidFill>
                <a:latin typeface="Noto Sans JP"/>
                <a:ea typeface="Noto Sans JP"/>
                <a:cs typeface="Noto Sans JP"/>
                <a:sym typeface="Noto Sans JP"/>
              </a:rPr>
              <a:t>おさ</a:t>
            </a:r>
            <a:endParaRPr b="1" i="0" sz="1400" u="none" cap="none" strike="noStrike">
              <a:solidFill>
                <a:srgbClr val="000000"/>
              </a:solidFill>
              <a:latin typeface="Arial"/>
              <a:ea typeface="Arial"/>
              <a:cs typeface="Arial"/>
              <a:sym typeface="Arial"/>
            </a:endParaRPr>
          </a:p>
        </p:txBody>
      </p:sp>
      <p:sp>
        <p:nvSpPr>
          <p:cNvPr id="174" name="Google Shape;174;p3"/>
          <p:cNvSpPr/>
          <p:nvPr/>
        </p:nvSpPr>
        <p:spPr>
          <a:xfrm>
            <a:off x="611560" y="1586150"/>
            <a:ext cx="3600400" cy="2870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5" name="Google Shape;175;p3"/>
          <p:cNvSpPr/>
          <p:nvPr/>
        </p:nvSpPr>
        <p:spPr>
          <a:xfrm>
            <a:off x="246703" y="1531047"/>
            <a:ext cx="235389" cy="3533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6" name="Google Shape;176;p3"/>
          <p:cNvSpPr txBox="1"/>
          <p:nvPr/>
        </p:nvSpPr>
        <p:spPr>
          <a:xfrm>
            <a:off x="5881625" y="4876950"/>
            <a:ext cx="2885100" cy="8379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000000"/>
              </a:buClr>
              <a:buSzPts val="1400"/>
              <a:buFont typeface="Arial"/>
              <a:buNone/>
            </a:pPr>
            <a:r>
              <a:rPr b="1" i="0" lang="ja-JP" sz="1400" u="none" cap="none" strike="noStrike">
                <a:solidFill>
                  <a:schemeClr val="dk1"/>
                </a:solidFill>
                <a:latin typeface="Noto Sans JP"/>
                <a:ea typeface="Noto Sans JP"/>
                <a:cs typeface="Noto Sans JP"/>
                <a:sym typeface="Noto Sans JP"/>
              </a:rPr>
              <a:t>国税は、「国に納める税金」、</a:t>
            </a:r>
            <a:endParaRPr b="1" i="0" sz="1400" u="none" cap="none" strike="noStrike">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Clr>
                <a:srgbClr val="000000"/>
              </a:buClr>
              <a:buSzPts val="1400"/>
              <a:buFont typeface="Arial"/>
              <a:buNone/>
            </a:pPr>
            <a:r>
              <a:rPr b="1" i="0" lang="ja-JP" sz="1400" u="none" cap="none" strike="noStrike">
                <a:solidFill>
                  <a:schemeClr val="dk1"/>
                </a:solidFill>
                <a:latin typeface="Noto Sans JP"/>
                <a:ea typeface="Noto Sans JP"/>
                <a:cs typeface="Noto Sans JP"/>
                <a:sym typeface="Noto Sans JP"/>
              </a:rPr>
              <a:t>地方税は「都道府県や市区町村に</a:t>
            </a:r>
            <a:endParaRPr b="1" i="0" sz="1400" u="none" cap="none" strike="noStrike">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Clr>
                <a:srgbClr val="000000"/>
              </a:buClr>
              <a:buSzPts val="1400"/>
              <a:buFont typeface="Arial"/>
              <a:buNone/>
            </a:pPr>
            <a:r>
              <a:rPr b="1" i="0" lang="ja-JP" sz="1400" u="none" cap="none" strike="noStrike">
                <a:solidFill>
                  <a:schemeClr val="dk1"/>
                </a:solidFill>
                <a:latin typeface="Noto Sans JP"/>
                <a:ea typeface="Noto Sans JP"/>
                <a:cs typeface="Noto Sans JP"/>
                <a:sym typeface="Noto Sans JP"/>
              </a:rPr>
              <a:t>納める税金」です。</a:t>
            </a:r>
            <a:endParaRPr b="1" i="0" sz="1400" u="none" cap="none" strike="noStrike">
              <a:solidFill>
                <a:srgbClr val="000000"/>
              </a:solidFill>
              <a:latin typeface="Arial"/>
              <a:ea typeface="Arial"/>
              <a:cs typeface="Arial"/>
              <a:sym typeface="Arial"/>
            </a:endParaRPr>
          </a:p>
        </p:txBody>
      </p:sp>
      <p:grpSp>
        <p:nvGrpSpPr>
          <p:cNvPr id="177" name="Google Shape;177;p3"/>
          <p:cNvGrpSpPr/>
          <p:nvPr/>
        </p:nvGrpSpPr>
        <p:grpSpPr>
          <a:xfrm>
            <a:off x="179388" y="1986800"/>
            <a:ext cx="8785225" cy="4330969"/>
            <a:chOff x="179388" y="-4631538"/>
            <a:chExt cx="8785225" cy="4330969"/>
          </a:xfrm>
        </p:grpSpPr>
        <p:sp>
          <p:nvSpPr>
            <p:cNvPr id="178" name="Google Shape;178;p3"/>
            <p:cNvSpPr/>
            <p:nvPr/>
          </p:nvSpPr>
          <p:spPr>
            <a:xfrm>
              <a:off x="179388" y="-4631538"/>
              <a:ext cx="8785225" cy="4330969"/>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p3"/>
            <p:cNvSpPr/>
            <p:nvPr/>
          </p:nvSpPr>
          <p:spPr>
            <a:xfrm>
              <a:off x="698758" y="-196560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アイコン&#10;&#10;自動的に生成された説明" id="180" name="Google Shape;180;p3"/>
            <p:cNvPicPr preferRelativeResize="0"/>
            <p:nvPr/>
          </p:nvPicPr>
          <p:blipFill rotWithShape="1">
            <a:blip r:embed="rId4">
              <a:alphaModFix/>
            </a:blip>
            <a:srcRect b="0" l="0" r="0" t="0"/>
            <a:stretch/>
          </p:blipFill>
          <p:spPr>
            <a:xfrm>
              <a:off x="859560" y="-2025780"/>
              <a:ext cx="1354704" cy="1263217"/>
            </a:xfrm>
            <a:prstGeom prst="rect">
              <a:avLst/>
            </a:prstGeom>
            <a:noFill/>
            <a:ln>
              <a:noFill/>
            </a:ln>
          </p:spPr>
        </p:pic>
        <p:sp>
          <p:nvSpPr>
            <p:cNvPr id="181" name="Google Shape;181;p3"/>
            <p:cNvSpPr txBox="1"/>
            <p:nvPr/>
          </p:nvSpPr>
          <p:spPr>
            <a:xfrm>
              <a:off x="708477" y="-2261693"/>
              <a:ext cx="1842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車を持っていると!?</a:t>
              </a:r>
              <a:endParaRPr b="1" i="0" sz="1400" u="none" cap="none" strike="noStrike">
                <a:solidFill>
                  <a:srgbClr val="000000"/>
                </a:solidFill>
                <a:latin typeface="Arial"/>
                <a:ea typeface="Arial"/>
                <a:cs typeface="Arial"/>
                <a:sym typeface="Arial"/>
              </a:endParaRPr>
            </a:p>
          </p:txBody>
        </p:sp>
        <p:sp>
          <p:nvSpPr>
            <p:cNvPr id="182" name="Google Shape;182;p3"/>
            <p:cNvSpPr txBox="1"/>
            <p:nvPr/>
          </p:nvSpPr>
          <p:spPr>
            <a:xfrm>
              <a:off x="3499342" y="-2261693"/>
              <a:ext cx="2031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温泉に入ったときは!?</a:t>
              </a:r>
              <a:endParaRPr b="1" i="0" sz="1400" u="none" cap="none" strike="noStrike">
                <a:solidFill>
                  <a:srgbClr val="000000"/>
                </a:solidFill>
                <a:latin typeface="Arial"/>
                <a:ea typeface="Arial"/>
                <a:cs typeface="Arial"/>
                <a:sym typeface="Arial"/>
              </a:endParaRPr>
            </a:p>
          </p:txBody>
        </p:sp>
        <p:sp>
          <p:nvSpPr>
            <p:cNvPr id="183" name="Google Shape;183;p3"/>
            <p:cNvSpPr/>
            <p:nvPr/>
          </p:nvSpPr>
          <p:spPr>
            <a:xfrm>
              <a:off x="3613532" y="-196560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部屋 が含まれている画像&#10;&#10;自動的に生成された説明" id="184" name="Google Shape;184;p3"/>
            <p:cNvPicPr preferRelativeResize="0"/>
            <p:nvPr/>
          </p:nvPicPr>
          <p:blipFill rotWithShape="1">
            <a:blip r:embed="rId5">
              <a:alphaModFix/>
            </a:blip>
            <a:srcRect b="0" l="0" r="0" t="0"/>
            <a:stretch/>
          </p:blipFill>
          <p:spPr>
            <a:xfrm>
              <a:off x="3636451" y="-2028969"/>
              <a:ext cx="1630470" cy="1313562"/>
            </a:xfrm>
            <a:prstGeom prst="rect">
              <a:avLst/>
            </a:prstGeom>
            <a:noFill/>
            <a:ln>
              <a:noFill/>
            </a:ln>
          </p:spPr>
        </p:pic>
        <p:sp>
          <p:nvSpPr>
            <p:cNvPr id="185" name="Google Shape;185;p3"/>
            <p:cNvSpPr/>
            <p:nvPr/>
          </p:nvSpPr>
          <p:spPr>
            <a:xfrm>
              <a:off x="698758"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6" name="Google Shape;186;p3"/>
            <p:cNvPicPr preferRelativeResize="0"/>
            <p:nvPr/>
          </p:nvPicPr>
          <p:blipFill rotWithShape="1">
            <a:blip r:embed="rId6">
              <a:alphaModFix/>
            </a:blip>
            <a:srcRect b="0" l="0" r="0" t="0"/>
            <a:stretch/>
          </p:blipFill>
          <p:spPr>
            <a:xfrm>
              <a:off x="914167" y="-4342949"/>
              <a:ext cx="1245490" cy="1346760"/>
            </a:xfrm>
            <a:prstGeom prst="rect">
              <a:avLst/>
            </a:prstGeom>
            <a:noFill/>
            <a:ln>
              <a:noFill/>
            </a:ln>
          </p:spPr>
        </p:pic>
        <p:sp>
          <p:nvSpPr>
            <p:cNvPr id="187" name="Google Shape;187;p3"/>
            <p:cNvSpPr/>
            <p:nvPr/>
          </p:nvSpPr>
          <p:spPr>
            <a:xfrm>
              <a:off x="3613532"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図形&#10;&#10;自動的に生成された説明" id="188" name="Google Shape;188;p3"/>
            <p:cNvPicPr preferRelativeResize="0"/>
            <p:nvPr/>
          </p:nvPicPr>
          <p:blipFill rotWithShape="1">
            <a:blip r:embed="rId7">
              <a:alphaModFix/>
            </a:blip>
            <a:srcRect b="0" l="0" r="0" t="0"/>
            <a:stretch/>
          </p:blipFill>
          <p:spPr>
            <a:xfrm>
              <a:off x="3667695" y="-4133599"/>
              <a:ext cx="1567982" cy="1078380"/>
            </a:xfrm>
            <a:prstGeom prst="rect">
              <a:avLst/>
            </a:prstGeom>
            <a:noFill/>
            <a:ln>
              <a:noFill/>
            </a:ln>
          </p:spPr>
        </p:pic>
        <p:sp>
          <p:nvSpPr>
            <p:cNvPr id="189" name="Google Shape;189;p3"/>
            <p:cNvSpPr/>
            <p:nvPr/>
          </p:nvSpPr>
          <p:spPr>
            <a:xfrm>
              <a:off x="6683784"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おもちゃ, 挿絵 が含まれている画像&#10;&#10;自動的に生成された説明" id="190" name="Google Shape;190;p3"/>
            <p:cNvPicPr preferRelativeResize="0"/>
            <p:nvPr/>
          </p:nvPicPr>
          <p:blipFill rotWithShape="1">
            <a:blip r:embed="rId8">
              <a:alphaModFix/>
            </a:blip>
            <a:srcRect b="0" l="0" r="0" t="0"/>
            <a:stretch/>
          </p:blipFill>
          <p:spPr>
            <a:xfrm>
              <a:off x="6610785" y="-4270406"/>
              <a:ext cx="1822307" cy="1346760"/>
            </a:xfrm>
            <a:prstGeom prst="rect">
              <a:avLst/>
            </a:prstGeom>
            <a:noFill/>
            <a:ln>
              <a:noFill/>
            </a:ln>
          </p:spPr>
        </p:pic>
        <p:sp>
          <p:nvSpPr>
            <p:cNvPr id="191" name="Google Shape;191;p3"/>
            <p:cNvSpPr txBox="1"/>
            <p:nvPr/>
          </p:nvSpPr>
          <p:spPr>
            <a:xfrm>
              <a:off x="698750" y="-4536013"/>
              <a:ext cx="1822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給料をもらったら!?</a:t>
              </a:r>
              <a:endParaRPr b="1" i="0" sz="1400" u="none" cap="none" strike="noStrike">
                <a:solidFill>
                  <a:srgbClr val="000000"/>
                </a:solidFill>
                <a:latin typeface="Arial"/>
                <a:ea typeface="Arial"/>
                <a:cs typeface="Arial"/>
                <a:sym typeface="Arial"/>
              </a:endParaRPr>
            </a:p>
          </p:txBody>
        </p:sp>
        <p:sp>
          <p:nvSpPr>
            <p:cNvPr id="192" name="Google Shape;192;p3"/>
            <p:cNvSpPr txBox="1"/>
            <p:nvPr/>
          </p:nvSpPr>
          <p:spPr>
            <a:xfrm>
              <a:off x="3446325" y="-4536013"/>
              <a:ext cx="1978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家を持っていると!?</a:t>
              </a:r>
              <a:endParaRPr b="1" i="0" sz="1400" u="none" cap="none" strike="noStrike">
                <a:solidFill>
                  <a:srgbClr val="000000"/>
                </a:solidFill>
                <a:latin typeface="Arial"/>
                <a:ea typeface="Arial"/>
                <a:cs typeface="Arial"/>
                <a:sym typeface="Arial"/>
              </a:endParaRPr>
            </a:p>
          </p:txBody>
        </p:sp>
        <p:sp>
          <p:nvSpPr>
            <p:cNvPr id="193" name="Google Shape;193;p3"/>
            <p:cNvSpPr txBox="1"/>
            <p:nvPr/>
          </p:nvSpPr>
          <p:spPr>
            <a:xfrm>
              <a:off x="6179325" y="-4536013"/>
              <a:ext cx="2685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お店でお買い物をしたときは!?</a:t>
              </a:r>
              <a:endParaRPr b="1" i="0" sz="1400" u="none" cap="none" strike="noStrike">
                <a:solidFill>
                  <a:srgbClr val="000000"/>
                </a:solidFill>
                <a:latin typeface="Arial"/>
                <a:ea typeface="Arial"/>
                <a:cs typeface="Arial"/>
                <a:sym typeface="Arial"/>
              </a:endParaRPr>
            </a:p>
          </p:txBody>
        </p:sp>
      </p:grpSp>
      <p:grpSp>
        <p:nvGrpSpPr>
          <p:cNvPr id="194" name="Google Shape;194;p3"/>
          <p:cNvGrpSpPr/>
          <p:nvPr/>
        </p:nvGrpSpPr>
        <p:grpSpPr>
          <a:xfrm>
            <a:off x="-40564" y="6007185"/>
            <a:ext cx="950844" cy="850815"/>
            <a:chOff x="-40566" y="5996310"/>
            <a:chExt cx="950844" cy="850815"/>
          </a:xfrm>
        </p:grpSpPr>
        <p:sp>
          <p:nvSpPr>
            <p:cNvPr id="195" name="Google Shape;195;p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7" name="Google Shape;197;p3"/>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134CBD"/>
                  </a:solidFill>
                  <a:latin typeface="Noto Sans JP"/>
                  <a:ea typeface="Noto Sans JP"/>
                  <a:cs typeface="Noto Sans JP"/>
                  <a:sym typeface="Noto Sans JP"/>
                </a:rPr>
                <a:t>もっと</a:t>
              </a:r>
              <a:endParaRPr b="1" i="0" sz="1500" u="none" cap="none" strike="noStrike">
                <a:solidFill>
                  <a:srgbClr val="134CB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134CBD"/>
                  </a:solidFill>
                  <a:latin typeface="Noto Sans JP"/>
                  <a:ea typeface="Noto Sans JP"/>
                  <a:cs typeface="Noto Sans JP"/>
                  <a:sym typeface="Noto Sans JP"/>
                </a:rPr>
                <a:t>くわしく</a:t>
              </a:r>
              <a:endParaRPr b="0" i="0" sz="1300" u="none" cap="none" strike="noStrike">
                <a:solidFill>
                  <a:srgbClr val="000000"/>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5"/>
                                        </p:tgtEl>
                                      </p:cBhvr>
                                    </p:animEffect>
                                    <p:set>
                                      <p:cBhvr>
                                        <p:cTn dur="1" fill="hold">
                                          <p:stCondLst>
                                            <p:cond delay="500"/>
                                          </p:stCondLst>
                                        </p:cTn>
                                        <p:tgtEl>
                                          <p:spTgt spid="175"/>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74"/>
                                        </p:tgtEl>
                                      </p:cBhvr>
                                    </p:animEffect>
                                    <p:set>
                                      <p:cBhvr>
                                        <p:cTn dur="1" fill="hold">
                                          <p:stCondLst>
                                            <p:cond delay="500"/>
                                          </p:stCondLst>
                                        </p:cTn>
                                        <p:tgtEl>
                                          <p:spTgt spid="1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7"/>
                                        </p:tgtEl>
                                      </p:cBhvr>
                                    </p:animEffect>
                                    <p:set>
                                      <p:cBhvr>
                                        <p:cTn dur="1" fill="hold">
                                          <p:stCondLst>
                                            <p:cond delay="500"/>
                                          </p:stCondLst>
                                        </p:cTn>
                                        <p:tgtEl>
                                          <p:spTgt spid="1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203" name="Google Shape;203;p4"/>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生活の中で関わりのある税金</a:t>
            </a:r>
            <a:endParaRPr b="1" i="0" sz="1400" u="none" cap="none" strike="noStrike">
              <a:solidFill>
                <a:srgbClr val="000000"/>
              </a:solidFill>
              <a:latin typeface="Arial"/>
              <a:ea typeface="Arial"/>
              <a:cs typeface="Arial"/>
              <a:sym typeface="Arial"/>
            </a:endParaRPr>
          </a:p>
        </p:txBody>
      </p:sp>
      <p:pic>
        <p:nvPicPr>
          <p:cNvPr id="204" name="Google Shape;204;p4"/>
          <p:cNvPicPr preferRelativeResize="0"/>
          <p:nvPr/>
        </p:nvPicPr>
        <p:blipFill rotWithShape="1">
          <a:blip r:embed="rId3">
            <a:alphaModFix/>
          </a:blip>
          <a:srcRect b="0" l="0" r="0" t="0"/>
          <a:stretch/>
        </p:blipFill>
        <p:spPr>
          <a:xfrm>
            <a:off x="230063" y="5060512"/>
            <a:ext cx="1226130" cy="1509224"/>
          </a:xfrm>
          <a:prstGeom prst="rect">
            <a:avLst/>
          </a:prstGeom>
          <a:noFill/>
          <a:ln>
            <a:noFill/>
          </a:ln>
        </p:spPr>
      </p:pic>
      <p:grpSp>
        <p:nvGrpSpPr>
          <p:cNvPr id="205" name="Google Shape;205;p4"/>
          <p:cNvGrpSpPr/>
          <p:nvPr/>
        </p:nvGrpSpPr>
        <p:grpSpPr>
          <a:xfrm>
            <a:off x="257224" y="1348777"/>
            <a:ext cx="2473789" cy="2733681"/>
            <a:chOff x="250825" y="1066179"/>
            <a:chExt cx="2473789" cy="2733681"/>
          </a:xfrm>
        </p:grpSpPr>
        <p:sp>
          <p:nvSpPr>
            <p:cNvPr id="206" name="Google Shape;206;p4"/>
            <p:cNvSpPr/>
            <p:nvPr/>
          </p:nvSpPr>
          <p:spPr>
            <a:xfrm>
              <a:off x="250825" y="1066179"/>
              <a:ext cx="2286847" cy="2733681"/>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7" name="Google Shape;207;p4"/>
            <p:cNvSpPr/>
            <p:nvPr/>
          </p:nvSpPr>
          <p:spPr>
            <a:xfrm>
              <a:off x="250825" y="1066181"/>
              <a:ext cx="2181719" cy="346596"/>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消費者</a:t>
              </a:r>
              <a:endParaRPr b="0" i="0" sz="1400" u="none" cap="none" strike="noStrike">
                <a:solidFill>
                  <a:srgbClr val="000000"/>
                </a:solidFill>
                <a:latin typeface="Arial"/>
                <a:ea typeface="Arial"/>
                <a:cs typeface="Arial"/>
                <a:sym typeface="Arial"/>
              </a:endParaRPr>
            </a:p>
          </p:txBody>
        </p:sp>
        <p:pic>
          <p:nvPicPr>
            <p:cNvPr id="208" name="Google Shape;208;p4"/>
            <p:cNvPicPr preferRelativeResize="0"/>
            <p:nvPr/>
          </p:nvPicPr>
          <p:blipFill rotWithShape="1">
            <a:blip r:embed="rId4">
              <a:alphaModFix/>
            </a:blip>
            <a:srcRect b="0" l="0" r="0" t="0"/>
            <a:stretch/>
          </p:blipFill>
          <p:spPr>
            <a:xfrm>
              <a:off x="380204" y="1515341"/>
              <a:ext cx="1102780" cy="1310588"/>
            </a:xfrm>
            <a:prstGeom prst="rect">
              <a:avLst/>
            </a:prstGeom>
            <a:noFill/>
            <a:ln>
              <a:noFill/>
            </a:ln>
          </p:spPr>
        </p:pic>
        <p:sp>
          <p:nvSpPr>
            <p:cNvPr id="209" name="Google Shape;209;p4"/>
            <p:cNvSpPr/>
            <p:nvPr/>
          </p:nvSpPr>
          <p:spPr>
            <a:xfrm>
              <a:off x="1479539" y="2425820"/>
              <a:ext cx="879319" cy="400109"/>
            </a:xfrm>
            <a:prstGeom prst="roundRect">
              <a:avLst>
                <a:gd fmla="val 9091" name="adj"/>
              </a:avLst>
            </a:prstGeom>
            <a:solidFill>
              <a:srgbClr val="A4E6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ゲーム</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dk1"/>
                  </a:solidFill>
                  <a:latin typeface="Noto Sans JP"/>
                  <a:ea typeface="Noto Sans JP"/>
                  <a:cs typeface="Noto Sans JP"/>
                  <a:sym typeface="Noto Sans JP"/>
                </a:rPr>
                <a:t>1,100円</a:t>
              </a:r>
              <a:endParaRPr b="0" i="0" sz="1100" u="none" cap="none" strike="noStrike">
                <a:solidFill>
                  <a:schemeClr val="dk1"/>
                </a:solidFill>
                <a:latin typeface="Noto Sans JP"/>
                <a:ea typeface="Noto Sans JP"/>
                <a:cs typeface="Noto Sans JP"/>
                <a:sym typeface="Noto Sans JP"/>
              </a:endParaRPr>
            </a:p>
          </p:txBody>
        </p:sp>
        <p:grpSp>
          <p:nvGrpSpPr>
            <p:cNvPr id="210" name="Google Shape;210;p4"/>
            <p:cNvGrpSpPr/>
            <p:nvPr/>
          </p:nvGrpSpPr>
          <p:grpSpPr>
            <a:xfrm>
              <a:off x="297346" y="2955085"/>
              <a:ext cx="2427268" cy="832344"/>
              <a:chOff x="297346" y="2955085"/>
              <a:chExt cx="2427268" cy="832344"/>
            </a:xfrm>
          </p:grpSpPr>
          <p:sp>
            <p:nvSpPr>
              <p:cNvPr id="211" name="Google Shape;211;p4"/>
              <p:cNvSpPr txBox="1"/>
              <p:nvPr/>
            </p:nvSpPr>
            <p:spPr>
              <a:xfrm>
                <a:off x="297346" y="2955085"/>
                <a:ext cx="2427268" cy="832344"/>
              </a:xfrm>
              <a:prstGeom prst="rect">
                <a:avLst/>
              </a:prstGeom>
              <a:noFill/>
              <a:ln>
                <a:noFill/>
              </a:ln>
            </p:spPr>
            <p:txBody>
              <a:bodyPr anchorCtr="0" anchor="t" bIns="45700" lIns="91425" spcFirstLastPara="1" rIns="91425" wrap="square" tIns="45700">
                <a:spAutoFit/>
              </a:bodyPr>
              <a:lstStyle/>
              <a:p>
                <a:pPr indent="0" lvl="0" marL="0" marR="0" rtl="0" algn="l">
                  <a:lnSpc>
                    <a:spcPct val="142857"/>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品物の金額1,000円と一緒に</a:t>
                </a:r>
                <a:endParaRPr b="0" i="0" sz="1400" u="none" cap="none" strike="noStrike">
                  <a:solidFill>
                    <a:schemeClr val="dk1"/>
                  </a:solidFill>
                  <a:latin typeface="Noto Sans JP"/>
                  <a:ea typeface="Noto Sans JP"/>
                  <a:cs typeface="Noto Sans JP"/>
                  <a:sym typeface="Noto Sans JP"/>
                </a:endParaRPr>
              </a:p>
              <a:p>
                <a:pPr indent="0" lvl="0" marL="0" marR="0" rtl="0" algn="l">
                  <a:lnSpc>
                    <a:spcPct val="142857"/>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消費税100円を支払う。</a:t>
                </a:r>
                <a:endParaRPr b="0" i="0" sz="1400" u="none" cap="none" strike="noStrike">
                  <a:solidFill>
                    <a:schemeClr val="dk1"/>
                  </a:solidFill>
                  <a:latin typeface="Noto Sans JP"/>
                  <a:ea typeface="Noto Sans JP"/>
                  <a:cs typeface="Noto Sans JP"/>
                  <a:sym typeface="Noto Sans JP"/>
                </a:endParaRPr>
              </a:p>
              <a:p>
                <a:pPr indent="0" lvl="0" marL="0" marR="0" rtl="0" algn="l">
                  <a:lnSpc>
                    <a:spcPct val="166666"/>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(消費税を負担する)</a:t>
                </a:r>
                <a:endParaRPr b="0" i="0" sz="1200" u="none" cap="none" strike="noStrike">
                  <a:solidFill>
                    <a:schemeClr val="dk1"/>
                  </a:solidFill>
                  <a:latin typeface="Noto Sans JP"/>
                  <a:ea typeface="Noto Sans JP"/>
                  <a:cs typeface="Noto Sans JP"/>
                  <a:sym typeface="Noto Sans JP"/>
                </a:endParaRPr>
              </a:p>
            </p:txBody>
          </p:sp>
          <p:sp>
            <p:nvSpPr>
              <p:cNvPr id="212" name="Google Shape;212;p4"/>
              <p:cNvSpPr txBox="1"/>
              <p:nvPr/>
            </p:nvSpPr>
            <p:spPr>
              <a:xfrm>
                <a:off x="1023431" y="3496786"/>
                <a:ext cx="3771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grpSp>
      </p:grpSp>
      <p:grpSp>
        <p:nvGrpSpPr>
          <p:cNvPr id="213" name="Google Shape;213;p4"/>
          <p:cNvGrpSpPr/>
          <p:nvPr/>
        </p:nvGrpSpPr>
        <p:grpSpPr>
          <a:xfrm>
            <a:off x="1834217" y="1847662"/>
            <a:ext cx="1475006" cy="697664"/>
            <a:chOff x="1714106" y="1376099"/>
            <a:chExt cx="1475006" cy="697664"/>
          </a:xfrm>
        </p:grpSpPr>
        <p:pic>
          <p:nvPicPr>
            <p:cNvPr id="214" name="Google Shape;214;p4"/>
            <p:cNvPicPr preferRelativeResize="0"/>
            <p:nvPr/>
          </p:nvPicPr>
          <p:blipFill rotWithShape="1">
            <a:blip r:embed="rId5">
              <a:alphaModFix/>
            </a:blip>
            <a:srcRect b="0" l="0" r="0" t="0"/>
            <a:stretch/>
          </p:blipFill>
          <p:spPr>
            <a:xfrm>
              <a:off x="1739131" y="1628189"/>
              <a:ext cx="445574" cy="445574"/>
            </a:xfrm>
            <a:prstGeom prst="rect">
              <a:avLst/>
            </a:prstGeom>
            <a:noFill/>
            <a:ln>
              <a:noFill/>
            </a:ln>
          </p:spPr>
        </p:pic>
        <p:grpSp>
          <p:nvGrpSpPr>
            <p:cNvPr id="215" name="Google Shape;215;p4"/>
            <p:cNvGrpSpPr/>
            <p:nvPr/>
          </p:nvGrpSpPr>
          <p:grpSpPr>
            <a:xfrm>
              <a:off x="1714106" y="1376099"/>
              <a:ext cx="1475006" cy="633948"/>
              <a:chOff x="1714106" y="1376099"/>
              <a:chExt cx="1475006" cy="633948"/>
            </a:xfrm>
          </p:grpSpPr>
          <p:grpSp>
            <p:nvGrpSpPr>
              <p:cNvPr id="216" name="Google Shape;216;p4"/>
              <p:cNvGrpSpPr/>
              <p:nvPr/>
            </p:nvGrpSpPr>
            <p:grpSpPr>
              <a:xfrm>
                <a:off x="1978590" y="1376099"/>
                <a:ext cx="1210522" cy="408386"/>
                <a:chOff x="2078852" y="2232915"/>
                <a:chExt cx="1462719" cy="493469"/>
              </a:xfrm>
            </p:grpSpPr>
            <p:pic>
              <p:nvPicPr>
                <p:cNvPr descr="図形&#10;&#10;自動的に生成された説明" id="217" name="Google Shape;217;p4"/>
                <p:cNvPicPr preferRelativeResize="0"/>
                <p:nvPr/>
              </p:nvPicPr>
              <p:blipFill rotWithShape="1">
                <a:blip r:embed="rId6">
                  <a:alphaModFix/>
                </a:blip>
                <a:srcRect b="0" l="0" r="0" t="0"/>
                <a:stretch/>
              </p:blipFill>
              <p:spPr>
                <a:xfrm>
                  <a:off x="2078852" y="2236872"/>
                  <a:ext cx="991148" cy="489512"/>
                </a:xfrm>
                <a:prstGeom prst="rect">
                  <a:avLst/>
                </a:prstGeom>
                <a:noFill/>
                <a:ln>
                  <a:noFill/>
                </a:ln>
              </p:spPr>
            </p:pic>
            <p:sp>
              <p:nvSpPr>
                <p:cNvPr id="218" name="Google Shape;218;p4"/>
                <p:cNvSpPr txBox="1"/>
                <p:nvPr/>
              </p:nvSpPr>
              <p:spPr>
                <a:xfrm>
                  <a:off x="2101871" y="2232915"/>
                  <a:ext cx="1439700" cy="48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lt1"/>
                      </a:solidFill>
                      <a:latin typeface="Noto Sans JP"/>
                      <a:ea typeface="Noto Sans JP"/>
                      <a:cs typeface="Noto Sans JP"/>
                      <a:sym typeface="Noto Sans JP"/>
                    </a:rPr>
                    <a:t>1000</a:t>
                  </a:r>
                  <a:endParaRPr b="0" i="0" sz="1400" u="none" cap="none" strike="noStrike">
                    <a:solidFill>
                      <a:srgbClr val="000000"/>
                    </a:solidFill>
                    <a:latin typeface="Arial"/>
                    <a:ea typeface="Arial"/>
                    <a:cs typeface="Arial"/>
                    <a:sym typeface="Arial"/>
                  </a:endParaRPr>
                </a:p>
              </p:txBody>
            </p:sp>
          </p:grpSp>
          <p:sp>
            <p:nvSpPr>
              <p:cNvPr id="219" name="Google Shape;219;p4"/>
              <p:cNvSpPr txBox="1"/>
              <p:nvPr/>
            </p:nvSpPr>
            <p:spPr>
              <a:xfrm>
                <a:off x="1714106" y="1702247"/>
                <a:ext cx="70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Noto Sans JP"/>
                    <a:ea typeface="Noto Sans JP"/>
                    <a:cs typeface="Noto Sans JP"/>
                    <a:sym typeface="Noto Sans JP"/>
                  </a:rPr>
                  <a:t>100</a:t>
                </a:r>
                <a:endParaRPr b="0" i="0" sz="1400" u="none" cap="none" strike="noStrike">
                  <a:solidFill>
                    <a:srgbClr val="000000"/>
                  </a:solidFill>
                  <a:latin typeface="Arial"/>
                  <a:ea typeface="Arial"/>
                  <a:cs typeface="Arial"/>
                  <a:sym typeface="Arial"/>
                </a:endParaRPr>
              </a:p>
            </p:txBody>
          </p:sp>
        </p:grpSp>
      </p:grpSp>
      <p:sp>
        <p:nvSpPr>
          <p:cNvPr id="220" name="Google Shape;220;p4"/>
          <p:cNvSpPr/>
          <p:nvPr/>
        </p:nvSpPr>
        <p:spPr>
          <a:xfrm>
            <a:off x="2577029" y="1356115"/>
            <a:ext cx="525600" cy="321222"/>
          </a:xfrm>
          <a:prstGeom prst="rightArrow">
            <a:avLst>
              <a:gd fmla="val 50000" name="adj1"/>
              <a:gd fmla="val 55337"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21" name="Google Shape;221;p4"/>
          <p:cNvGrpSpPr/>
          <p:nvPr/>
        </p:nvGrpSpPr>
        <p:grpSpPr>
          <a:xfrm>
            <a:off x="3188676" y="5493830"/>
            <a:ext cx="2823484" cy="815490"/>
            <a:chOff x="3188676" y="5493830"/>
            <a:chExt cx="2823484" cy="815490"/>
          </a:xfrm>
        </p:grpSpPr>
        <p:sp>
          <p:nvSpPr>
            <p:cNvPr id="222" name="Google Shape;222;p4"/>
            <p:cNvSpPr/>
            <p:nvPr/>
          </p:nvSpPr>
          <p:spPr>
            <a:xfrm>
              <a:off x="3188676" y="5494198"/>
              <a:ext cx="2823484" cy="815122"/>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3" name="Google Shape;223;p4"/>
            <p:cNvSpPr/>
            <p:nvPr/>
          </p:nvSpPr>
          <p:spPr>
            <a:xfrm>
              <a:off x="3188676" y="5493830"/>
              <a:ext cx="2823484"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国　（国税）</a:t>
              </a:r>
              <a:endParaRPr b="0" i="0" sz="1600" u="none" cap="none" strike="noStrike">
                <a:solidFill>
                  <a:schemeClr val="lt1"/>
                </a:solidFill>
                <a:latin typeface="Noto Sans JP"/>
                <a:ea typeface="Noto Sans JP"/>
                <a:cs typeface="Noto Sans JP"/>
                <a:sym typeface="Noto Sans JP"/>
              </a:endParaRPr>
            </a:p>
          </p:txBody>
        </p:sp>
        <p:sp>
          <p:nvSpPr>
            <p:cNvPr id="224" name="Google Shape;224;p4"/>
            <p:cNvSpPr txBox="1"/>
            <p:nvPr/>
          </p:nvSpPr>
          <p:spPr>
            <a:xfrm>
              <a:off x="4110240" y="5920259"/>
              <a:ext cx="1005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７．８％</a:t>
              </a:r>
              <a:endParaRPr b="0" i="0" sz="1600" u="none" cap="none" strike="noStrike">
                <a:solidFill>
                  <a:schemeClr val="dk1"/>
                </a:solidFill>
                <a:latin typeface="Noto Sans JP"/>
                <a:ea typeface="Noto Sans JP"/>
                <a:cs typeface="Noto Sans JP"/>
                <a:sym typeface="Noto Sans JP"/>
              </a:endParaRPr>
            </a:p>
          </p:txBody>
        </p:sp>
      </p:grpSp>
      <p:grpSp>
        <p:nvGrpSpPr>
          <p:cNvPr id="225" name="Google Shape;225;p4"/>
          <p:cNvGrpSpPr/>
          <p:nvPr/>
        </p:nvGrpSpPr>
        <p:grpSpPr>
          <a:xfrm>
            <a:off x="6213137" y="5493830"/>
            <a:ext cx="2751476" cy="815490"/>
            <a:chOff x="6213137" y="5493830"/>
            <a:chExt cx="2751476" cy="815490"/>
          </a:xfrm>
        </p:grpSpPr>
        <p:sp>
          <p:nvSpPr>
            <p:cNvPr id="226" name="Google Shape;226;p4"/>
            <p:cNvSpPr/>
            <p:nvPr/>
          </p:nvSpPr>
          <p:spPr>
            <a:xfrm>
              <a:off x="6213137" y="5494198"/>
              <a:ext cx="2751476" cy="815122"/>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4"/>
            <p:cNvSpPr/>
            <p:nvPr/>
          </p:nvSpPr>
          <p:spPr>
            <a:xfrm>
              <a:off x="6221609" y="5493830"/>
              <a:ext cx="2743004"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地方　（地方税）</a:t>
              </a:r>
              <a:endParaRPr b="0" i="0" sz="1400" u="none" cap="none" strike="noStrike">
                <a:solidFill>
                  <a:srgbClr val="000000"/>
                </a:solidFill>
                <a:latin typeface="Arial"/>
                <a:ea typeface="Arial"/>
                <a:cs typeface="Arial"/>
                <a:sym typeface="Arial"/>
              </a:endParaRPr>
            </a:p>
          </p:txBody>
        </p:sp>
        <p:sp>
          <p:nvSpPr>
            <p:cNvPr id="228" name="Google Shape;228;p4"/>
            <p:cNvSpPr txBox="1"/>
            <p:nvPr/>
          </p:nvSpPr>
          <p:spPr>
            <a:xfrm>
              <a:off x="7184422" y="5920259"/>
              <a:ext cx="1005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２．２％</a:t>
              </a:r>
              <a:endParaRPr b="0" i="0" sz="1600" u="none" cap="none" strike="noStrike">
                <a:solidFill>
                  <a:schemeClr val="dk1"/>
                </a:solidFill>
                <a:latin typeface="Noto Sans JP"/>
                <a:ea typeface="Noto Sans JP"/>
                <a:cs typeface="Noto Sans JP"/>
                <a:sym typeface="Noto Sans JP"/>
              </a:endParaRPr>
            </a:p>
          </p:txBody>
        </p:sp>
      </p:grpSp>
      <p:grpSp>
        <p:nvGrpSpPr>
          <p:cNvPr id="229" name="Google Shape;229;p4"/>
          <p:cNvGrpSpPr/>
          <p:nvPr/>
        </p:nvGrpSpPr>
        <p:grpSpPr>
          <a:xfrm>
            <a:off x="763171" y="4289553"/>
            <a:ext cx="2592439" cy="976722"/>
            <a:chOff x="763171" y="4289553"/>
            <a:chExt cx="2592439" cy="976722"/>
          </a:xfrm>
        </p:grpSpPr>
        <p:sp>
          <p:nvSpPr>
            <p:cNvPr id="230" name="Google Shape;230;p4"/>
            <p:cNvSpPr/>
            <p:nvPr/>
          </p:nvSpPr>
          <p:spPr>
            <a:xfrm>
              <a:off x="763171" y="4289553"/>
              <a:ext cx="2421410" cy="976722"/>
            </a:xfrm>
            <a:prstGeom prst="wedgeEllipseCallout">
              <a:avLst>
                <a:gd fmla="val -32959" name="adj1"/>
                <a:gd fmla="val 56807" name="adj2"/>
              </a:avLst>
            </a:prstGeom>
            <a:solidFill>
              <a:schemeClr val="lt1"/>
            </a:solidFill>
            <a:ln cap="flat" cmpd="sng" w="19050">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grpSp>
          <p:nvGrpSpPr>
            <p:cNvPr id="231" name="Google Shape;231;p4"/>
            <p:cNvGrpSpPr/>
            <p:nvPr/>
          </p:nvGrpSpPr>
          <p:grpSpPr>
            <a:xfrm>
              <a:off x="836972" y="4473933"/>
              <a:ext cx="2518638" cy="587340"/>
              <a:chOff x="836972" y="4473933"/>
              <a:chExt cx="2518638" cy="587340"/>
            </a:xfrm>
          </p:grpSpPr>
          <p:sp>
            <p:nvSpPr>
              <p:cNvPr id="232" name="Google Shape;232;p4"/>
              <p:cNvSpPr txBox="1"/>
              <p:nvPr/>
            </p:nvSpPr>
            <p:spPr>
              <a:xfrm>
                <a:off x="836972" y="4473933"/>
                <a:ext cx="2518638" cy="5873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お店は、 消費税を預かって</a:t>
                </a:r>
                <a:endParaRPr b="0" i="0" sz="14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50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まとめて納めているんだね。</a:t>
                </a:r>
                <a:endParaRPr b="0" i="0" sz="1200" u="none" cap="none" strike="noStrike">
                  <a:solidFill>
                    <a:schemeClr val="dk1"/>
                  </a:solidFill>
                  <a:latin typeface="Noto Sans JP"/>
                  <a:ea typeface="Noto Sans JP"/>
                  <a:cs typeface="Noto Sans JP"/>
                  <a:sym typeface="Noto Sans JP"/>
                </a:endParaRPr>
              </a:p>
            </p:txBody>
          </p:sp>
          <p:sp>
            <p:nvSpPr>
              <p:cNvPr id="233" name="Google Shape;233;p4"/>
              <p:cNvSpPr txBox="1"/>
              <p:nvPr/>
            </p:nvSpPr>
            <p:spPr>
              <a:xfrm>
                <a:off x="1551724" y="4667576"/>
                <a:ext cx="3642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grpSp>
      <p:sp>
        <p:nvSpPr>
          <p:cNvPr id="234" name="Google Shape;234;p4"/>
          <p:cNvSpPr/>
          <p:nvPr/>
        </p:nvSpPr>
        <p:spPr>
          <a:xfrm>
            <a:off x="3148825" y="6396925"/>
            <a:ext cx="5479800" cy="2589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※消費税は国税（消費税）と地方税（地方消費税）に分かれていて10%のうち7.8%が国税、2.2％が地方税です。</a:t>
            </a:r>
            <a:endParaRPr b="0" i="0" sz="1400" u="none" cap="none" strike="noStrike">
              <a:solidFill>
                <a:srgbClr val="000000"/>
              </a:solidFill>
              <a:latin typeface="Arial"/>
              <a:ea typeface="Arial"/>
              <a:cs typeface="Arial"/>
              <a:sym typeface="Arial"/>
            </a:endParaRPr>
          </a:p>
        </p:txBody>
      </p:sp>
      <p:grpSp>
        <p:nvGrpSpPr>
          <p:cNvPr id="235" name="Google Shape;235;p4"/>
          <p:cNvGrpSpPr/>
          <p:nvPr/>
        </p:nvGrpSpPr>
        <p:grpSpPr>
          <a:xfrm>
            <a:off x="3165967" y="1029349"/>
            <a:ext cx="5727300" cy="1497325"/>
            <a:chOff x="3165967" y="1029349"/>
            <a:chExt cx="5727300" cy="1497325"/>
          </a:xfrm>
        </p:grpSpPr>
        <p:sp>
          <p:nvSpPr>
            <p:cNvPr id="236" name="Google Shape;236;p4"/>
            <p:cNvSpPr/>
            <p:nvPr/>
          </p:nvSpPr>
          <p:spPr>
            <a:xfrm rot="10800000">
              <a:off x="5856607" y="2113397"/>
              <a:ext cx="337228" cy="413277"/>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37" name="Google Shape;237;p4"/>
            <p:cNvGrpSpPr/>
            <p:nvPr/>
          </p:nvGrpSpPr>
          <p:grpSpPr>
            <a:xfrm>
              <a:off x="5326437" y="2116353"/>
              <a:ext cx="588600" cy="373627"/>
              <a:chOff x="5225880" y="2072885"/>
              <a:chExt cx="588600" cy="373627"/>
            </a:xfrm>
          </p:grpSpPr>
          <p:pic>
            <p:nvPicPr>
              <p:cNvPr id="238" name="Google Shape;238;p4"/>
              <p:cNvPicPr preferRelativeResize="0"/>
              <p:nvPr/>
            </p:nvPicPr>
            <p:blipFill rotWithShape="1">
              <a:blip r:embed="rId7">
                <a:alphaModFix/>
              </a:blip>
              <a:srcRect b="0" l="0" r="0" t="0"/>
              <a:stretch/>
            </p:blipFill>
            <p:spPr>
              <a:xfrm>
                <a:off x="5258839" y="2072885"/>
                <a:ext cx="373627" cy="373627"/>
              </a:xfrm>
              <a:prstGeom prst="rect">
                <a:avLst/>
              </a:prstGeom>
              <a:noFill/>
              <a:ln>
                <a:noFill/>
              </a:ln>
            </p:spPr>
          </p:pic>
          <p:sp>
            <p:nvSpPr>
              <p:cNvPr id="239" name="Google Shape;239;p4"/>
              <p:cNvSpPr txBox="1"/>
              <p:nvPr/>
            </p:nvSpPr>
            <p:spPr>
              <a:xfrm>
                <a:off x="5225880" y="2126998"/>
                <a:ext cx="58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Noto Sans JP"/>
                    <a:ea typeface="Noto Sans JP"/>
                    <a:cs typeface="Noto Sans JP"/>
                    <a:sym typeface="Noto Sans JP"/>
                  </a:rPr>
                  <a:t>100</a:t>
                </a:r>
                <a:endParaRPr b="0" i="0" sz="1400" u="none" cap="none" strike="noStrike">
                  <a:solidFill>
                    <a:srgbClr val="000000"/>
                  </a:solidFill>
                  <a:latin typeface="Arial"/>
                  <a:ea typeface="Arial"/>
                  <a:cs typeface="Arial"/>
                  <a:sym typeface="Arial"/>
                </a:endParaRPr>
              </a:p>
            </p:txBody>
          </p:sp>
        </p:grpSp>
        <p:grpSp>
          <p:nvGrpSpPr>
            <p:cNvPr id="240" name="Google Shape;240;p4"/>
            <p:cNvGrpSpPr/>
            <p:nvPr/>
          </p:nvGrpSpPr>
          <p:grpSpPr>
            <a:xfrm>
              <a:off x="3165967" y="1029349"/>
              <a:ext cx="5727300" cy="1069432"/>
              <a:chOff x="3165967" y="1029349"/>
              <a:chExt cx="5727300" cy="1069432"/>
            </a:xfrm>
          </p:grpSpPr>
          <p:grpSp>
            <p:nvGrpSpPr>
              <p:cNvPr id="241" name="Google Shape;241;p4"/>
              <p:cNvGrpSpPr/>
              <p:nvPr/>
            </p:nvGrpSpPr>
            <p:grpSpPr>
              <a:xfrm>
                <a:off x="5390701" y="1116218"/>
                <a:ext cx="1660098" cy="846530"/>
                <a:chOff x="5418411" y="1116218"/>
                <a:chExt cx="1660098" cy="846530"/>
              </a:xfrm>
            </p:grpSpPr>
            <p:sp>
              <p:nvSpPr>
                <p:cNvPr id="242" name="Google Shape;242;p4"/>
                <p:cNvSpPr/>
                <p:nvPr/>
              </p:nvSpPr>
              <p:spPr>
                <a:xfrm>
                  <a:off x="5438621" y="1144731"/>
                  <a:ext cx="1639888" cy="818017"/>
                </a:xfrm>
                <a:prstGeom prst="rect">
                  <a:avLst/>
                </a:prstGeom>
                <a:solidFill>
                  <a:srgbClr val="DFF7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3" name="Google Shape;243;p4"/>
                <p:cNvSpPr txBox="1"/>
                <p:nvPr/>
              </p:nvSpPr>
              <p:spPr>
                <a:xfrm>
                  <a:off x="5418411" y="1116218"/>
                  <a:ext cx="95410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C98C4"/>
                      </a:solidFill>
                      <a:latin typeface="Noto Sans JP"/>
                      <a:ea typeface="Noto Sans JP"/>
                      <a:cs typeface="Noto Sans JP"/>
                      <a:sym typeface="Noto Sans JP"/>
                    </a:rPr>
                    <a:t>お店の売上</a:t>
                  </a:r>
                  <a:endParaRPr b="0" i="0" sz="1100" u="none" cap="none" strike="noStrike">
                    <a:solidFill>
                      <a:srgbClr val="0C98C4"/>
                    </a:solidFill>
                    <a:latin typeface="Noto Sans JP"/>
                    <a:ea typeface="Noto Sans JP"/>
                    <a:cs typeface="Noto Sans JP"/>
                    <a:sym typeface="Noto Sans JP"/>
                  </a:endParaRPr>
                </a:p>
              </p:txBody>
            </p:sp>
            <p:grpSp>
              <p:nvGrpSpPr>
                <p:cNvPr id="244" name="Google Shape;244;p4"/>
                <p:cNvGrpSpPr/>
                <p:nvPr/>
              </p:nvGrpSpPr>
              <p:grpSpPr>
                <a:xfrm>
                  <a:off x="5845632" y="1419772"/>
                  <a:ext cx="1191472" cy="408386"/>
                  <a:chOff x="2078852" y="2232915"/>
                  <a:chExt cx="1439700" cy="493469"/>
                </a:xfrm>
              </p:grpSpPr>
              <p:pic>
                <p:nvPicPr>
                  <p:cNvPr descr="図形&#10;&#10;自動的に生成された説明" id="245" name="Google Shape;245;p4"/>
                  <p:cNvPicPr preferRelativeResize="0"/>
                  <p:nvPr/>
                </p:nvPicPr>
                <p:blipFill rotWithShape="1">
                  <a:blip r:embed="rId6">
                    <a:alphaModFix/>
                  </a:blip>
                  <a:srcRect b="0" l="0" r="0" t="0"/>
                  <a:stretch/>
                </p:blipFill>
                <p:spPr>
                  <a:xfrm>
                    <a:off x="2078852" y="2236872"/>
                    <a:ext cx="991148" cy="489512"/>
                  </a:xfrm>
                  <a:prstGeom prst="rect">
                    <a:avLst/>
                  </a:prstGeom>
                  <a:noFill/>
                  <a:ln>
                    <a:noFill/>
                  </a:ln>
                </p:spPr>
              </p:pic>
              <p:sp>
                <p:nvSpPr>
                  <p:cNvPr id="246" name="Google Shape;246;p4"/>
                  <p:cNvSpPr txBox="1"/>
                  <p:nvPr/>
                </p:nvSpPr>
                <p:spPr>
                  <a:xfrm>
                    <a:off x="2078852" y="2232915"/>
                    <a:ext cx="1439700" cy="48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lt1"/>
                        </a:solidFill>
                        <a:latin typeface="Noto Sans JP"/>
                        <a:ea typeface="Noto Sans JP"/>
                        <a:cs typeface="Noto Sans JP"/>
                        <a:sym typeface="Noto Sans JP"/>
                      </a:rPr>
                      <a:t>1000</a:t>
                    </a:r>
                    <a:endParaRPr b="0" i="0" sz="1400" u="none" cap="none" strike="noStrike">
                      <a:solidFill>
                        <a:srgbClr val="000000"/>
                      </a:solidFill>
                      <a:latin typeface="Arial"/>
                      <a:ea typeface="Arial"/>
                      <a:cs typeface="Arial"/>
                      <a:sym typeface="Arial"/>
                    </a:endParaRPr>
                  </a:p>
                </p:txBody>
              </p:sp>
            </p:grpSp>
          </p:grpSp>
          <p:grpSp>
            <p:nvGrpSpPr>
              <p:cNvPr id="247" name="Google Shape;247;p4"/>
              <p:cNvGrpSpPr/>
              <p:nvPr/>
            </p:nvGrpSpPr>
            <p:grpSpPr>
              <a:xfrm>
                <a:off x="3165967" y="1041053"/>
                <a:ext cx="5727300" cy="976800"/>
                <a:chOff x="3165967" y="1041053"/>
                <a:chExt cx="5727300" cy="976800"/>
              </a:xfrm>
            </p:grpSpPr>
            <p:sp>
              <p:nvSpPr>
                <p:cNvPr id="248" name="Google Shape;248;p4"/>
                <p:cNvSpPr/>
                <p:nvPr/>
              </p:nvSpPr>
              <p:spPr>
                <a:xfrm>
                  <a:off x="3165967" y="1041053"/>
                  <a:ext cx="5727300" cy="9768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9" name="Google Shape;249;p4"/>
                <p:cNvSpPr/>
                <p:nvPr/>
              </p:nvSpPr>
              <p:spPr>
                <a:xfrm>
                  <a:off x="3165967" y="1066181"/>
                  <a:ext cx="1262017"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お店</a:t>
                  </a:r>
                  <a:endParaRPr b="0" i="0" sz="1400" u="none" cap="none" strike="noStrike">
                    <a:solidFill>
                      <a:srgbClr val="000000"/>
                    </a:solidFill>
                    <a:latin typeface="Arial"/>
                    <a:ea typeface="Arial"/>
                    <a:cs typeface="Arial"/>
                    <a:sym typeface="Arial"/>
                  </a:endParaRPr>
                </a:p>
              </p:txBody>
            </p:sp>
            <p:grpSp>
              <p:nvGrpSpPr>
                <p:cNvPr id="250" name="Google Shape;250;p4"/>
                <p:cNvGrpSpPr/>
                <p:nvPr/>
              </p:nvGrpSpPr>
              <p:grpSpPr>
                <a:xfrm>
                  <a:off x="3204878" y="1444057"/>
                  <a:ext cx="2334293" cy="525785"/>
                  <a:chOff x="3204878" y="1444057"/>
                  <a:chExt cx="2334293" cy="525785"/>
                </a:xfrm>
              </p:grpSpPr>
              <p:sp>
                <p:nvSpPr>
                  <p:cNvPr id="251" name="Google Shape;251;p4"/>
                  <p:cNvSpPr txBox="1"/>
                  <p:nvPr/>
                </p:nvSpPr>
                <p:spPr>
                  <a:xfrm>
                    <a:off x="3204878" y="1444057"/>
                    <a:ext cx="2334293" cy="5257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消費者から預かった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5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消費税の額を計算して納める。</a:t>
                    </a:r>
                    <a:endParaRPr b="0" i="0" sz="1100" u="none" cap="none" strike="noStrike">
                      <a:solidFill>
                        <a:schemeClr val="dk1"/>
                      </a:solidFill>
                      <a:latin typeface="Noto Sans JP"/>
                      <a:ea typeface="Noto Sans JP"/>
                      <a:cs typeface="Noto Sans JP"/>
                      <a:sym typeface="Noto Sans JP"/>
                    </a:endParaRPr>
                  </a:p>
                </p:txBody>
              </p:sp>
              <p:sp>
                <p:nvSpPr>
                  <p:cNvPr id="252" name="Google Shape;252;p4"/>
                  <p:cNvSpPr txBox="1"/>
                  <p:nvPr/>
                </p:nvSpPr>
                <p:spPr>
                  <a:xfrm>
                    <a:off x="4744349" y="1622310"/>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grpSp>
          <p:pic>
            <p:nvPicPr>
              <p:cNvPr id="253" name="Google Shape;253;p4"/>
              <p:cNvPicPr preferRelativeResize="0"/>
              <p:nvPr/>
            </p:nvPicPr>
            <p:blipFill rotWithShape="1">
              <a:blip r:embed="rId8">
                <a:alphaModFix/>
              </a:blip>
              <a:srcRect b="0" l="0" r="0" t="0"/>
              <a:stretch/>
            </p:blipFill>
            <p:spPr>
              <a:xfrm>
                <a:off x="7195283" y="1029349"/>
                <a:ext cx="1654831" cy="1069432"/>
              </a:xfrm>
              <a:prstGeom prst="rect">
                <a:avLst/>
              </a:prstGeom>
              <a:noFill/>
              <a:ln>
                <a:noFill/>
              </a:ln>
            </p:spPr>
          </p:pic>
        </p:grpSp>
      </p:grpSp>
      <p:grpSp>
        <p:nvGrpSpPr>
          <p:cNvPr id="254" name="Google Shape;254;p4"/>
          <p:cNvGrpSpPr/>
          <p:nvPr/>
        </p:nvGrpSpPr>
        <p:grpSpPr>
          <a:xfrm>
            <a:off x="3188676" y="3990638"/>
            <a:ext cx="5822593" cy="1487365"/>
            <a:chOff x="3188676" y="3990638"/>
            <a:chExt cx="5822593" cy="1487365"/>
          </a:xfrm>
        </p:grpSpPr>
        <p:grpSp>
          <p:nvGrpSpPr>
            <p:cNvPr id="255" name="Google Shape;255;p4"/>
            <p:cNvGrpSpPr/>
            <p:nvPr/>
          </p:nvGrpSpPr>
          <p:grpSpPr>
            <a:xfrm>
              <a:off x="3188676" y="4035242"/>
              <a:ext cx="5775937" cy="900000"/>
              <a:chOff x="3188676" y="3909698"/>
              <a:chExt cx="5775937" cy="900000"/>
            </a:xfrm>
          </p:grpSpPr>
          <p:sp>
            <p:nvSpPr>
              <p:cNvPr id="256" name="Google Shape;256;p4"/>
              <p:cNvSpPr/>
              <p:nvPr/>
            </p:nvSpPr>
            <p:spPr>
              <a:xfrm>
                <a:off x="3188676" y="3909698"/>
                <a:ext cx="5775937"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7" name="Google Shape;257;p4"/>
              <p:cNvSpPr/>
              <p:nvPr/>
            </p:nvSpPr>
            <p:spPr>
              <a:xfrm>
                <a:off x="3188676" y="3909698"/>
                <a:ext cx="1262017" cy="346596"/>
              </a:xfrm>
              <a:prstGeom prst="rect">
                <a:avLst/>
              </a:prstGeom>
              <a:solidFill>
                <a:srgbClr val="26C1F2"/>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日本銀行</a:t>
                </a:r>
                <a:endParaRPr b="0" i="0" sz="1400" u="none" cap="none" strike="noStrike">
                  <a:solidFill>
                    <a:srgbClr val="000000"/>
                  </a:solidFill>
                  <a:latin typeface="Arial"/>
                  <a:ea typeface="Arial"/>
                  <a:cs typeface="Arial"/>
                  <a:sym typeface="Arial"/>
                </a:endParaRPr>
              </a:p>
            </p:txBody>
          </p:sp>
          <p:sp>
            <p:nvSpPr>
              <p:cNvPr id="258" name="Google Shape;258;p4"/>
              <p:cNvSpPr txBox="1"/>
              <p:nvPr/>
            </p:nvSpPr>
            <p:spPr>
              <a:xfrm>
                <a:off x="3204878" y="4386091"/>
                <a:ext cx="400141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預けられた消費税を国のお金 </a:t>
                </a:r>
                <a:r>
                  <a:rPr b="0" i="0" lang="ja-JP" sz="1100" u="none" cap="none" strike="noStrike">
                    <a:solidFill>
                      <a:schemeClr val="dk1"/>
                    </a:solidFill>
                    <a:latin typeface="Noto Sans JP"/>
                    <a:ea typeface="Noto Sans JP"/>
                    <a:cs typeface="Noto Sans JP"/>
                    <a:sym typeface="Noto Sans JP"/>
                  </a:rPr>
                  <a:t>(国庫金)</a:t>
                </a:r>
                <a:r>
                  <a:rPr b="0" i="0" lang="ja-JP" sz="1200" u="none" cap="none" strike="noStrike">
                    <a:solidFill>
                      <a:schemeClr val="dk1"/>
                    </a:solidFill>
                    <a:latin typeface="Noto Sans JP"/>
                    <a:ea typeface="Noto Sans JP"/>
                    <a:cs typeface="Noto Sans JP"/>
                    <a:sym typeface="Noto Sans JP"/>
                  </a:rPr>
                  <a:t> として保管する。</a:t>
                </a:r>
                <a:endParaRPr b="0" i="0" sz="1200" u="none" cap="none" strike="noStrike">
                  <a:solidFill>
                    <a:schemeClr val="dk1"/>
                  </a:solidFill>
                  <a:latin typeface="Noto Sans JP"/>
                  <a:ea typeface="Noto Sans JP"/>
                  <a:cs typeface="Noto Sans JP"/>
                  <a:sym typeface="Noto Sans JP"/>
                </a:endParaRPr>
              </a:p>
            </p:txBody>
          </p:sp>
          <p:sp>
            <p:nvSpPr>
              <p:cNvPr id="259" name="Google Shape;259;p4"/>
              <p:cNvSpPr/>
              <p:nvPr/>
            </p:nvSpPr>
            <p:spPr>
              <a:xfrm>
                <a:off x="3415696" y="3913546"/>
                <a:ext cx="437094" cy="84104"/>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500"/>
                  <a:buFont typeface="Noto Sans JP"/>
                  <a:buNone/>
                </a:pPr>
                <a:r>
                  <a:rPr b="0" i="0" lang="ja-JP" sz="500" u="none" cap="none" strike="noStrike">
                    <a:solidFill>
                      <a:schemeClr val="lt1"/>
                    </a:solidFill>
                    <a:latin typeface="Noto Sans JP"/>
                    <a:ea typeface="Noto Sans JP"/>
                    <a:cs typeface="Noto Sans JP"/>
                    <a:sym typeface="Noto Sans JP"/>
                  </a:rPr>
                  <a:t>にっぽん</a:t>
                </a:r>
                <a:endParaRPr b="0" i="0" sz="1400" u="none" cap="none" strike="noStrike">
                  <a:solidFill>
                    <a:srgbClr val="000000"/>
                  </a:solidFill>
                  <a:latin typeface="Arial"/>
                  <a:ea typeface="Arial"/>
                  <a:cs typeface="Arial"/>
                  <a:sym typeface="Arial"/>
                </a:endParaRPr>
              </a:p>
            </p:txBody>
          </p:sp>
        </p:grpSp>
        <p:sp>
          <p:nvSpPr>
            <p:cNvPr id="260" name="Google Shape;260;p4"/>
            <p:cNvSpPr/>
            <p:nvPr/>
          </p:nvSpPr>
          <p:spPr>
            <a:xfrm rot="10800000">
              <a:off x="4510224" y="5049097"/>
              <a:ext cx="338400" cy="428906"/>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61" name="Google Shape;261;p4"/>
            <p:cNvGrpSpPr/>
            <p:nvPr/>
          </p:nvGrpSpPr>
          <p:grpSpPr>
            <a:xfrm>
              <a:off x="3623142" y="4977316"/>
              <a:ext cx="887989" cy="472414"/>
              <a:chOff x="3544755" y="4870455"/>
              <a:chExt cx="976611" cy="519561"/>
            </a:xfrm>
          </p:grpSpPr>
          <p:sp>
            <p:nvSpPr>
              <p:cNvPr id="262" name="Google Shape;262;p4"/>
              <p:cNvSpPr/>
              <p:nvPr/>
            </p:nvSpPr>
            <p:spPr>
              <a:xfrm>
                <a:off x="3544755" y="4870455"/>
                <a:ext cx="863837" cy="519561"/>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3" name="Google Shape;263;p4"/>
              <p:cNvPicPr preferRelativeResize="0"/>
              <p:nvPr/>
            </p:nvPicPr>
            <p:blipFill rotWithShape="1">
              <a:blip r:embed="rId9">
                <a:alphaModFix/>
              </a:blip>
              <a:srcRect b="0" l="0" r="0" t="0"/>
              <a:stretch/>
            </p:blipFill>
            <p:spPr>
              <a:xfrm>
                <a:off x="3638286" y="4943421"/>
                <a:ext cx="373627" cy="373628"/>
              </a:xfrm>
              <a:prstGeom prst="rect">
                <a:avLst/>
              </a:prstGeom>
              <a:noFill/>
              <a:ln>
                <a:noFill/>
              </a:ln>
            </p:spPr>
          </p:pic>
          <p:pic>
            <p:nvPicPr>
              <p:cNvPr id="264" name="Google Shape;264;p4"/>
              <p:cNvPicPr preferRelativeResize="0"/>
              <p:nvPr/>
            </p:nvPicPr>
            <p:blipFill rotWithShape="1">
              <a:blip r:embed="rId9">
                <a:alphaModFix/>
              </a:blip>
              <a:srcRect b="0" l="0" r="0" t="0"/>
              <a:stretch/>
            </p:blipFill>
            <p:spPr>
              <a:xfrm>
                <a:off x="3773244" y="4943421"/>
                <a:ext cx="373627" cy="373628"/>
              </a:xfrm>
              <a:prstGeom prst="rect">
                <a:avLst/>
              </a:prstGeom>
              <a:noFill/>
              <a:ln>
                <a:noFill/>
              </a:ln>
            </p:spPr>
          </p:pic>
          <p:pic>
            <p:nvPicPr>
              <p:cNvPr id="265" name="Google Shape;265;p4"/>
              <p:cNvPicPr preferRelativeResize="0"/>
              <p:nvPr/>
            </p:nvPicPr>
            <p:blipFill rotWithShape="1">
              <a:blip r:embed="rId10">
                <a:alphaModFix/>
              </a:blip>
              <a:srcRect b="0" l="0" r="0" t="0"/>
              <a:stretch/>
            </p:blipFill>
            <p:spPr>
              <a:xfrm>
                <a:off x="3941433" y="4944063"/>
                <a:ext cx="373627" cy="372343"/>
              </a:xfrm>
              <a:prstGeom prst="rect">
                <a:avLst/>
              </a:prstGeom>
              <a:noFill/>
              <a:ln>
                <a:noFill/>
              </a:ln>
            </p:spPr>
          </p:pic>
          <p:sp>
            <p:nvSpPr>
              <p:cNvPr id="266" name="Google Shape;266;p4"/>
              <p:cNvSpPr txBox="1"/>
              <p:nvPr/>
            </p:nvSpPr>
            <p:spPr>
              <a:xfrm>
                <a:off x="3641166" y="4943944"/>
                <a:ext cx="880200" cy="37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Noto Sans JP"/>
                    <a:ea typeface="Noto Sans JP"/>
                    <a:cs typeface="Noto Sans JP"/>
                    <a:sym typeface="Noto Sans JP"/>
                  </a:rPr>
                  <a:t>78円</a:t>
                </a:r>
                <a:endParaRPr b="1" i="0" sz="1600" u="none" cap="none" strike="noStrike">
                  <a:solidFill>
                    <a:schemeClr val="lt1"/>
                  </a:solidFill>
                  <a:latin typeface="Noto Sans JP"/>
                  <a:ea typeface="Noto Sans JP"/>
                  <a:cs typeface="Noto Sans JP"/>
                  <a:sym typeface="Noto Sans JP"/>
                </a:endParaRPr>
              </a:p>
            </p:txBody>
          </p:sp>
        </p:grpSp>
        <p:sp>
          <p:nvSpPr>
            <p:cNvPr id="267" name="Google Shape;267;p4"/>
            <p:cNvSpPr/>
            <p:nvPr/>
          </p:nvSpPr>
          <p:spPr>
            <a:xfrm rot="10800000">
              <a:off x="7714144" y="5045872"/>
              <a:ext cx="338400" cy="428907"/>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68" name="Google Shape;268;p4"/>
            <p:cNvGrpSpPr/>
            <p:nvPr/>
          </p:nvGrpSpPr>
          <p:grpSpPr>
            <a:xfrm>
              <a:off x="6820247" y="4977317"/>
              <a:ext cx="905261" cy="472414"/>
              <a:chOff x="6741856" y="4870455"/>
              <a:chExt cx="995606" cy="519561"/>
            </a:xfrm>
          </p:grpSpPr>
          <p:sp>
            <p:nvSpPr>
              <p:cNvPr id="269" name="Google Shape;269;p4"/>
              <p:cNvSpPr/>
              <p:nvPr/>
            </p:nvSpPr>
            <p:spPr>
              <a:xfrm>
                <a:off x="6741856" y="4870455"/>
                <a:ext cx="863837" cy="519561"/>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0" name="Google Shape;270;p4"/>
              <p:cNvPicPr preferRelativeResize="0"/>
              <p:nvPr/>
            </p:nvPicPr>
            <p:blipFill rotWithShape="1">
              <a:blip r:embed="rId9">
                <a:alphaModFix/>
              </a:blip>
              <a:srcRect b="0" l="0" r="0" t="0"/>
              <a:stretch/>
            </p:blipFill>
            <p:spPr>
              <a:xfrm>
                <a:off x="6842206" y="4943421"/>
                <a:ext cx="373627" cy="373627"/>
              </a:xfrm>
              <a:prstGeom prst="rect">
                <a:avLst/>
              </a:prstGeom>
              <a:noFill/>
              <a:ln>
                <a:noFill/>
              </a:ln>
            </p:spPr>
          </p:pic>
          <p:pic>
            <p:nvPicPr>
              <p:cNvPr id="271" name="Google Shape;271;p4"/>
              <p:cNvPicPr preferRelativeResize="0"/>
              <p:nvPr/>
            </p:nvPicPr>
            <p:blipFill rotWithShape="1">
              <a:blip r:embed="rId10">
                <a:alphaModFix/>
              </a:blip>
              <a:srcRect b="0" l="0" r="0" t="0"/>
              <a:stretch/>
            </p:blipFill>
            <p:spPr>
              <a:xfrm>
                <a:off x="6977164" y="4944064"/>
                <a:ext cx="373627" cy="372343"/>
              </a:xfrm>
              <a:prstGeom prst="rect">
                <a:avLst/>
              </a:prstGeom>
              <a:noFill/>
              <a:ln>
                <a:noFill/>
              </a:ln>
            </p:spPr>
          </p:pic>
          <p:pic>
            <p:nvPicPr>
              <p:cNvPr id="272" name="Google Shape;272;p4"/>
              <p:cNvPicPr preferRelativeResize="0"/>
              <p:nvPr/>
            </p:nvPicPr>
            <p:blipFill rotWithShape="1">
              <a:blip r:embed="rId10">
                <a:alphaModFix/>
              </a:blip>
              <a:srcRect b="0" l="0" r="0" t="0"/>
              <a:stretch/>
            </p:blipFill>
            <p:spPr>
              <a:xfrm>
                <a:off x="7145353" y="4944064"/>
                <a:ext cx="373627" cy="372343"/>
              </a:xfrm>
              <a:prstGeom prst="rect">
                <a:avLst/>
              </a:prstGeom>
              <a:noFill/>
              <a:ln>
                <a:noFill/>
              </a:ln>
            </p:spPr>
          </p:pic>
          <p:sp>
            <p:nvSpPr>
              <p:cNvPr id="273" name="Google Shape;273;p4"/>
              <p:cNvSpPr txBox="1"/>
              <p:nvPr/>
            </p:nvSpPr>
            <p:spPr>
              <a:xfrm>
                <a:off x="6857262" y="4936046"/>
                <a:ext cx="880200" cy="37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Noto Sans JP"/>
                    <a:ea typeface="Noto Sans JP"/>
                    <a:cs typeface="Noto Sans JP"/>
                    <a:sym typeface="Noto Sans JP"/>
                  </a:rPr>
                  <a:t>22円</a:t>
                </a:r>
                <a:endParaRPr b="1" i="0" sz="1600" u="none" cap="none" strike="noStrike">
                  <a:solidFill>
                    <a:schemeClr val="lt1"/>
                  </a:solidFill>
                  <a:latin typeface="Noto Sans JP"/>
                  <a:ea typeface="Noto Sans JP"/>
                  <a:cs typeface="Noto Sans JP"/>
                  <a:sym typeface="Noto Sans JP"/>
                </a:endParaRPr>
              </a:p>
            </p:txBody>
          </p:sp>
        </p:grpSp>
        <p:pic>
          <p:nvPicPr>
            <p:cNvPr id="274" name="Google Shape;274;p4"/>
            <p:cNvPicPr preferRelativeResize="0"/>
            <p:nvPr/>
          </p:nvPicPr>
          <p:blipFill rotWithShape="1">
            <a:blip r:embed="rId11">
              <a:alphaModFix/>
            </a:blip>
            <a:srcRect b="0" l="0" r="0" t="0"/>
            <a:stretch/>
          </p:blipFill>
          <p:spPr>
            <a:xfrm>
              <a:off x="7034127" y="3990638"/>
              <a:ext cx="1977142" cy="956682"/>
            </a:xfrm>
            <a:prstGeom prst="rect">
              <a:avLst/>
            </a:prstGeom>
            <a:noFill/>
            <a:ln>
              <a:noFill/>
            </a:ln>
          </p:spPr>
        </p:pic>
      </p:grpSp>
      <p:sp>
        <p:nvSpPr>
          <p:cNvPr id="275" name="Google Shape;275;p4"/>
          <p:cNvSpPr txBox="1"/>
          <p:nvPr/>
        </p:nvSpPr>
        <p:spPr>
          <a:xfrm>
            <a:off x="194203" y="957280"/>
            <a:ext cx="24865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chemeClr val="dk1"/>
                </a:solidFill>
                <a:latin typeface="Noto Sans JP"/>
                <a:ea typeface="Noto Sans JP"/>
                <a:cs typeface="Noto Sans JP"/>
                <a:sym typeface="Noto Sans JP"/>
              </a:rPr>
              <a:t>消費税についての説明</a:t>
            </a:r>
            <a:endParaRPr b="1" i="0" sz="1400" u="none" cap="none" strike="noStrike">
              <a:solidFill>
                <a:srgbClr val="000000"/>
              </a:solidFill>
              <a:latin typeface="Arial"/>
              <a:ea typeface="Arial"/>
              <a:cs typeface="Arial"/>
              <a:sym typeface="Arial"/>
            </a:endParaRPr>
          </a:p>
        </p:txBody>
      </p:sp>
      <p:grpSp>
        <p:nvGrpSpPr>
          <p:cNvPr id="276" name="Google Shape;276;p4"/>
          <p:cNvGrpSpPr/>
          <p:nvPr/>
        </p:nvGrpSpPr>
        <p:grpSpPr>
          <a:xfrm>
            <a:off x="3184581" y="2317838"/>
            <a:ext cx="5780032" cy="1671711"/>
            <a:chOff x="3184581" y="2317838"/>
            <a:chExt cx="5780032" cy="1671711"/>
          </a:xfrm>
        </p:grpSpPr>
        <p:sp>
          <p:nvSpPr>
            <p:cNvPr id="277" name="Google Shape;277;p4"/>
            <p:cNvSpPr/>
            <p:nvPr/>
          </p:nvSpPr>
          <p:spPr>
            <a:xfrm rot="10800000">
              <a:off x="5856022" y="3575549"/>
              <a:ext cx="338400" cy="414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78" name="Google Shape;278;p4"/>
            <p:cNvGrpSpPr/>
            <p:nvPr/>
          </p:nvGrpSpPr>
          <p:grpSpPr>
            <a:xfrm>
              <a:off x="5326437" y="3579752"/>
              <a:ext cx="588600" cy="373627"/>
              <a:chOff x="5225880" y="3468591"/>
              <a:chExt cx="588600" cy="373627"/>
            </a:xfrm>
          </p:grpSpPr>
          <p:pic>
            <p:nvPicPr>
              <p:cNvPr id="279" name="Google Shape;279;p4"/>
              <p:cNvPicPr preferRelativeResize="0"/>
              <p:nvPr/>
            </p:nvPicPr>
            <p:blipFill rotWithShape="1">
              <a:blip r:embed="rId7">
                <a:alphaModFix/>
              </a:blip>
              <a:srcRect b="0" l="0" r="0" t="0"/>
              <a:stretch/>
            </p:blipFill>
            <p:spPr>
              <a:xfrm>
                <a:off x="5258839" y="3468591"/>
                <a:ext cx="373627" cy="373627"/>
              </a:xfrm>
              <a:prstGeom prst="rect">
                <a:avLst/>
              </a:prstGeom>
              <a:noFill/>
              <a:ln>
                <a:noFill/>
              </a:ln>
            </p:spPr>
          </p:pic>
          <p:sp>
            <p:nvSpPr>
              <p:cNvPr id="280" name="Google Shape;280;p4"/>
              <p:cNvSpPr txBox="1"/>
              <p:nvPr/>
            </p:nvSpPr>
            <p:spPr>
              <a:xfrm>
                <a:off x="5225880" y="3522704"/>
                <a:ext cx="58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Noto Sans JP"/>
                    <a:ea typeface="Noto Sans JP"/>
                    <a:cs typeface="Noto Sans JP"/>
                    <a:sym typeface="Noto Sans JP"/>
                  </a:rPr>
                  <a:t>100</a:t>
                </a:r>
                <a:endParaRPr b="0" i="0" sz="1400" u="none" cap="none" strike="noStrike">
                  <a:solidFill>
                    <a:srgbClr val="000000"/>
                  </a:solidFill>
                  <a:latin typeface="Arial"/>
                  <a:ea typeface="Arial"/>
                  <a:cs typeface="Arial"/>
                  <a:sym typeface="Arial"/>
                </a:endParaRPr>
              </a:p>
            </p:txBody>
          </p:sp>
        </p:grpSp>
        <p:grpSp>
          <p:nvGrpSpPr>
            <p:cNvPr id="281" name="Google Shape;281;p4"/>
            <p:cNvGrpSpPr/>
            <p:nvPr/>
          </p:nvGrpSpPr>
          <p:grpSpPr>
            <a:xfrm>
              <a:off x="3184581" y="2462342"/>
              <a:ext cx="5780032" cy="1016399"/>
              <a:chOff x="3184581" y="2409500"/>
              <a:chExt cx="5780032" cy="1016399"/>
            </a:xfrm>
          </p:grpSpPr>
          <p:sp>
            <p:nvSpPr>
              <p:cNvPr id="282" name="Google Shape;282;p4"/>
              <p:cNvSpPr/>
              <p:nvPr/>
            </p:nvSpPr>
            <p:spPr>
              <a:xfrm>
                <a:off x="3188676" y="2525899"/>
                <a:ext cx="5775937"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3" name="Google Shape;283;p4"/>
              <p:cNvSpPr/>
              <p:nvPr/>
            </p:nvSpPr>
            <p:spPr>
              <a:xfrm>
                <a:off x="3188676" y="2525899"/>
                <a:ext cx="1262017" cy="346596"/>
              </a:xfrm>
              <a:prstGeom prst="rect">
                <a:avLst/>
              </a:prstGeom>
              <a:solidFill>
                <a:srgbClr val="26C1F2"/>
              </a:solidFill>
              <a:ln>
                <a:noFill/>
              </a:ln>
            </p:spPr>
            <p:txBody>
              <a:bodyPr anchorCtr="0" anchor="ctr" bIns="45700" lIns="91425" spcFirstLastPara="1" rIns="91425" wrap="square" tIns="108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税務署</a:t>
                </a:r>
                <a:endParaRPr b="0" i="0" sz="1400" u="none" cap="none" strike="noStrike">
                  <a:solidFill>
                    <a:srgbClr val="000000"/>
                  </a:solidFill>
                  <a:latin typeface="Arial"/>
                  <a:ea typeface="Arial"/>
                  <a:cs typeface="Arial"/>
                  <a:sym typeface="Arial"/>
                </a:endParaRPr>
              </a:p>
            </p:txBody>
          </p:sp>
          <p:grpSp>
            <p:nvGrpSpPr>
              <p:cNvPr id="284" name="Google Shape;284;p4"/>
              <p:cNvGrpSpPr/>
              <p:nvPr/>
            </p:nvGrpSpPr>
            <p:grpSpPr>
              <a:xfrm>
                <a:off x="3204878" y="2936793"/>
                <a:ext cx="3416320" cy="366819"/>
                <a:chOff x="3204878" y="2936793"/>
                <a:chExt cx="3416320" cy="366819"/>
              </a:xfrm>
            </p:grpSpPr>
            <p:sp>
              <p:nvSpPr>
                <p:cNvPr id="285" name="Google Shape;285;p4"/>
                <p:cNvSpPr txBox="1"/>
                <p:nvPr/>
              </p:nvSpPr>
              <p:spPr>
                <a:xfrm>
                  <a:off x="3204878" y="2995835"/>
                  <a:ext cx="34163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納められた消費税を日本銀行に預ける。</a:t>
                  </a:r>
                  <a:endParaRPr b="0" i="0" sz="1400" u="none" cap="none" strike="noStrike">
                    <a:solidFill>
                      <a:srgbClr val="000000"/>
                    </a:solidFill>
                    <a:latin typeface="Arial"/>
                    <a:ea typeface="Arial"/>
                    <a:cs typeface="Arial"/>
                    <a:sym typeface="Arial"/>
                  </a:endParaRPr>
                </a:p>
              </p:txBody>
            </p:sp>
            <p:sp>
              <p:nvSpPr>
                <p:cNvPr id="286" name="Google Shape;286;p4"/>
                <p:cNvSpPr txBox="1"/>
                <p:nvPr/>
              </p:nvSpPr>
              <p:spPr>
                <a:xfrm>
                  <a:off x="3228224" y="2936793"/>
                  <a:ext cx="31290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sp>
            <p:nvSpPr>
              <p:cNvPr id="287" name="Google Shape;287;p4"/>
              <p:cNvSpPr/>
              <p:nvPr/>
            </p:nvSpPr>
            <p:spPr>
              <a:xfrm>
                <a:off x="3184581" y="2409500"/>
                <a:ext cx="1262017" cy="346596"/>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700"/>
                  <a:buFont typeface="Noto Sans JP"/>
                  <a:buNone/>
                </a:pPr>
                <a:r>
                  <a:rPr b="0" i="0" lang="ja-JP" sz="700" u="none" cap="none" strike="noStrike">
                    <a:solidFill>
                      <a:schemeClr val="lt1"/>
                    </a:solidFill>
                    <a:latin typeface="Noto Sans JP"/>
                    <a:ea typeface="Noto Sans JP"/>
                    <a:cs typeface="Noto Sans JP"/>
                    <a:sym typeface="Noto Sans JP"/>
                  </a:rPr>
                  <a:t>ぜいむしょ</a:t>
                </a:r>
                <a:endParaRPr b="0" i="0" sz="1400" u="none" cap="none" strike="noStrike">
                  <a:solidFill>
                    <a:srgbClr val="000000"/>
                  </a:solidFill>
                  <a:latin typeface="Arial"/>
                  <a:ea typeface="Arial"/>
                  <a:cs typeface="Arial"/>
                  <a:sym typeface="Arial"/>
                </a:endParaRPr>
              </a:p>
            </p:txBody>
          </p:sp>
        </p:grpSp>
        <p:pic>
          <p:nvPicPr>
            <p:cNvPr id="288" name="Google Shape;288;p4"/>
            <p:cNvPicPr preferRelativeResize="0"/>
            <p:nvPr/>
          </p:nvPicPr>
          <p:blipFill rotWithShape="1">
            <a:blip r:embed="rId12">
              <a:alphaModFix/>
            </a:blip>
            <a:srcRect b="0" l="0" r="0" t="0"/>
            <a:stretch/>
          </p:blipFill>
          <p:spPr>
            <a:xfrm>
              <a:off x="7285826" y="2317838"/>
              <a:ext cx="1473744" cy="1433883"/>
            </a:xfrm>
            <a:prstGeom prst="rect">
              <a:avLst/>
            </a:prstGeom>
            <a:noFill/>
            <a:ln>
              <a:noFill/>
            </a:ln>
          </p:spPr>
        </p:pic>
        <p:sp>
          <p:nvSpPr>
            <p:cNvPr id="289" name="Google Shape;289;p4"/>
            <p:cNvSpPr txBox="1"/>
            <p:nvPr/>
          </p:nvSpPr>
          <p:spPr>
            <a:xfrm>
              <a:off x="4784177" y="2983202"/>
              <a:ext cx="44114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にっぽん</a:t>
              </a:r>
              <a:endParaRPr b="0" i="0" sz="500" u="none" cap="none" strike="noStrike">
                <a:solidFill>
                  <a:schemeClr val="dk1"/>
                </a:solidFill>
                <a:latin typeface="Noto Sans JP"/>
                <a:ea typeface="Noto Sans JP"/>
                <a:cs typeface="Noto Sans JP"/>
                <a:sym typeface="Noto Sans JP"/>
              </a:endParaRPr>
            </a:p>
          </p:txBody>
        </p:sp>
      </p:grpSp>
      <p:sp>
        <p:nvSpPr>
          <p:cNvPr id="290" name="Google Shape;290;p4"/>
          <p:cNvSpPr txBox="1"/>
          <p:nvPr/>
        </p:nvSpPr>
        <p:spPr>
          <a:xfrm>
            <a:off x="1578964" y="3476625"/>
            <a:ext cx="3771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しはら</a:t>
            </a:r>
            <a:endParaRPr b="0" i="0" sz="500" u="none" cap="none" strike="noStrike">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5"/>
          <p:cNvGrpSpPr/>
          <p:nvPr/>
        </p:nvGrpSpPr>
        <p:grpSpPr>
          <a:xfrm>
            <a:off x="2674765" y="4684587"/>
            <a:ext cx="5435120" cy="455133"/>
            <a:chOff x="2038472" y="4684587"/>
            <a:chExt cx="6234735" cy="455133"/>
          </a:xfrm>
        </p:grpSpPr>
        <p:sp>
          <p:nvSpPr>
            <p:cNvPr id="296" name="Google Shape;296;p5"/>
            <p:cNvSpPr/>
            <p:nvPr/>
          </p:nvSpPr>
          <p:spPr>
            <a:xfrm>
              <a:off x="6785581" y="4693311"/>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Noto Sans JP"/>
                <a:buNone/>
              </a:pPr>
              <a:r>
                <a:rPr b="1" i="0" lang="ja-JP" sz="1800" u="none" cap="none" strike="noStrike">
                  <a:solidFill>
                    <a:srgbClr val="8B7FD3"/>
                  </a:solidFill>
                  <a:latin typeface="Noto Sans JP"/>
                  <a:ea typeface="Noto Sans JP"/>
                  <a:cs typeface="Noto Sans JP"/>
                  <a:sym typeface="Noto Sans JP"/>
                </a:rPr>
                <a:t>住民税</a:t>
              </a:r>
              <a:endParaRPr b="1" i="0" sz="1400" u="none" cap="none" strike="noStrike">
                <a:solidFill>
                  <a:srgbClr val="000000"/>
                </a:solidFill>
                <a:latin typeface="Arial"/>
                <a:ea typeface="Arial"/>
                <a:cs typeface="Arial"/>
                <a:sym typeface="Arial"/>
              </a:endParaRPr>
            </a:p>
          </p:txBody>
        </p:sp>
        <p:sp>
          <p:nvSpPr>
            <p:cNvPr id="297" name="Google Shape;297;p5"/>
            <p:cNvSpPr/>
            <p:nvPr/>
          </p:nvSpPr>
          <p:spPr>
            <a:xfrm>
              <a:off x="2038472" y="4693311"/>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Noto Sans JP"/>
                <a:buNone/>
              </a:pPr>
              <a:r>
                <a:rPr b="1" i="0" lang="ja-JP" sz="1800" u="none" cap="none" strike="noStrike">
                  <a:solidFill>
                    <a:srgbClr val="8B7FD3"/>
                  </a:solidFill>
                  <a:latin typeface="Noto Sans JP"/>
                  <a:ea typeface="Noto Sans JP"/>
                  <a:cs typeface="Noto Sans JP"/>
                  <a:sym typeface="Noto Sans JP"/>
                </a:rPr>
                <a:t>所得税</a:t>
              </a:r>
              <a:endParaRPr b="1" i="0" sz="1400" u="none" cap="none" strike="noStrike">
                <a:solidFill>
                  <a:srgbClr val="000000"/>
                </a:solidFill>
                <a:latin typeface="Arial"/>
                <a:ea typeface="Arial"/>
                <a:cs typeface="Arial"/>
                <a:sym typeface="Arial"/>
              </a:endParaRPr>
            </a:p>
          </p:txBody>
        </p:sp>
        <p:sp>
          <p:nvSpPr>
            <p:cNvPr id="298" name="Google Shape;298;p5"/>
            <p:cNvSpPr/>
            <p:nvPr/>
          </p:nvSpPr>
          <p:spPr>
            <a:xfrm flipH="1">
              <a:off x="3190525" y="4684587"/>
              <a:ext cx="3966890" cy="455133"/>
            </a:xfrm>
            <a:custGeom>
              <a:rect b="b" l="l" r="r" t="t"/>
              <a:pathLst>
                <a:path extrusionOk="0" h="455133" w="396689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99" name="Google Shape;299;p5"/>
          <p:cNvGrpSpPr/>
          <p:nvPr/>
        </p:nvGrpSpPr>
        <p:grpSpPr>
          <a:xfrm>
            <a:off x="1355298" y="2583642"/>
            <a:ext cx="6302975" cy="643350"/>
            <a:chOff x="1355298" y="2304827"/>
            <a:chExt cx="6302975" cy="643350"/>
          </a:xfrm>
        </p:grpSpPr>
        <p:sp>
          <p:nvSpPr>
            <p:cNvPr id="300" name="Google Shape;300;p5"/>
            <p:cNvSpPr/>
            <p:nvPr/>
          </p:nvSpPr>
          <p:spPr>
            <a:xfrm>
              <a:off x="7367407"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1" name="Google Shape;301;p5"/>
            <p:cNvSpPr/>
            <p:nvPr/>
          </p:nvSpPr>
          <p:spPr>
            <a:xfrm>
              <a:off x="4352148"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2" name="Google Shape;302;p5"/>
            <p:cNvSpPr/>
            <p:nvPr/>
          </p:nvSpPr>
          <p:spPr>
            <a:xfrm>
              <a:off x="1355298"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03" name="Google Shape;303;p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304" name="Google Shape;304;p5"/>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生活の中で関わりのある税金</a:t>
            </a:r>
            <a:endParaRPr b="1" i="0" sz="1400" u="none" cap="none" strike="noStrike">
              <a:solidFill>
                <a:srgbClr val="000000"/>
              </a:solidFill>
              <a:latin typeface="Arial"/>
              <a:ea typeface="Arial"/>
              <a:cs typeface="Arial"/>
              <a:sym typeface="Arial"/>
            </a:endParaRPr>
          </a:p>
        </p:txBody>
      </p:sp>
      <p:grpSp>
        <p:nvGrpSpPr>
          <p:cNvPr id="305" name="Google Shape;305;p5"/>
          <p:cNvGrpSpPr/>
          <p:nvPr/>
        </p:nvGrpSpPr>
        <p:grpSpPr>
          <a:xfrm>
            <a:off x="259302" y="1344996"/>
            <a:ext cx="2686425" cy="1460695"/>
            <a:chOff x="259302" y="1066181"/>
            <a:chExt cx="2686425" cy="1460695"/>
          </a:xfrm>
        </p:grpSpPr>
        <p:sp>
          <p:nvSpPr>
            <p:cNvPr id="306" name="Google Shape;306;p5"/>
            <p:cNvSpPr/>
            <p:nvPr/>
          </p:nvSpPr>
          <p:spPr>
            <a:xfrm>
              <a:off x="25930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07" name="Google Shape;307;p5"/>
            <p:cNvPicPr preferRelativeResize="0"/>
            <p:nvPr/>
          </p:nvPicPr>
          <p:blipFill rotWithShape="1">
            <a:blip r:embed="rId3">
              <a:alphaModFix/>
            </a:blip>
            <a:srcRect b="0" l="0" r="0" t="0"/>
            <a:stretch/>
          </p:blipFill>
          <p:spPr>
            <a:xfrm>
              <a:off x="1403781" y="1530517"/>
              <a:ext cx="1541946" cy="976685"/>
            </a:xfrm>
            <a:prstGeom prst="rect">
              <a:avLst/>
            </a:prstGeom>
            <a:noFill/>
            <a:ln>
              <a:noFill/>
            </a:ln>
          </p:spPr>
        </p:pic>
        <p:sp>
          <p:nvSpPr>
            <p:cNvPr id="308" name="Google Shape;308;p5"/>
            <p:cNvSpPr/>
            <p:nvPr/>
          </p:nvSpPr>
          <p:spPr>
            <a:xfrm>
              <a:off x="259302" y="1066181"/>
              <a:ext cx="2592000"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i="0" lang="ja-JP" sz="1600" u="none" cap="none" strike="noStrike">
                  <a:solidFill>
                    <a:schemeClr val="lt1"/>
                  </a:solidFill>
                  <a:latin typeface="Noto Sans JP"/>
                  <a:ea typeface="Noto Sans JP"/>
                  <a:cs typeface="Noto Sans JP"/>
                  <a:sym typeface="Noto Sans JP"/>
                </a:rPr>
                <a:t>商品を買った場合</a:t>
              </a:r>
              <a:endParaRPr b="1" i="0" sz="1400" u="none" cap="none" strike="noStrike">
                <a:solidFill>
                  <a:srgbClr val="000000"/>
                </a:solidFill>
                <a:latin typeface="Arial"/>
                <a:ea typeface="Arial"/>
                <a:cs typeface="Arial"/>
                <a:sym typeface="Arial"/>
              </a:endParaRPr>
            </a:p>
          </p:txBody>
        </p:sp>
        <p:sp>
          <p:nvSpPr>
            <p:cNvPr id="309" name="Google Shape;309;p5"/>
            <p:cNvSpPr txBox="1"/>
            <p:nvPr/>
          </p:nvSpPr>
          <p:spPr>
            <a:xfrm>
              <a:off x="259803" y="1418676"/>
              <a:ext cx="20313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お店で商品を買いました。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代金 1,000円と、</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税金100円を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支払いました。</a:t>
              </a:r>
              <a:endParaRPr b="0" i="0" sz="1200" u="none" cap="none" strike="noStrike">
                <a:solidFill>
                  <a:schemeClr val="dk1"/>
                </a:solidFill>
                <a:latin typeface="Noto Sans JP"/>
                <a:ea typeface="Noto Sans JP"/>
                <a:cs typeface="Noto Sans JP"/>
                <a:sym typeface="Noto Sans JP"/>
              </a:endParaRPr>
            </a:p>
          </p:txBody>
        </p:sp>
      </p:grpSp>
      <p:grpSp>
        <p:nvGrpSpPr>
          <p:cNvPr id="310" name="Google Shape;310;p5"/>
          <p:cNvGrpSpPr/>
          <p:nvPr/>
        </p:nvGrpSpPr>
        <p:grpSpPr>
          <a:xfrm>
            <a:off x="3276624" y="1344996"/>
            <a:ext cx="2743685" cy="1472065"/>
            <a:chOff x="3276624" y="1066181"/>
            <a:chExt cx="2743685" cy="1472065"/>
          </a:xfrm>
        </p:grpSpPr>
        <p:sp>
          <p:nvSpPr>
            <p:cNvPr id="311" name="Google Shape;311;p5"/>
            <p:cNvSpPr/>
            <p:nvPr/>
          </p:nvSpPr>
          <p:spPr>
            <a:xfrm>
              <a:off x="3276625"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グラフィカル ユーザー インターフェイス&#10;&#10;自動的に生成された説明" id="312" name="Google Shape;312;p5"/>
            <p:cNvPicPr preferRelativeResize="0"/>
            <p:nvPr/>
          </p:nvPicPr>
          <p:blipFill rotWithShape="1">
            <a:blip r:embed="rId4">
              <a:alphaModFix/>
            </a:blip>
            <a:srcRect b="0" l="0" r="0" t="0"/>
            <a:stretch/>
          </p:blipFill>
          <p:spPr>
            <a:xfrm>
              <a:off x="4558020" y="1431433"/>
              <a:ext cx="1462289" cy="1072780"/>
            </a:xfrm>
            <a:prstGeom prst="rect">
              <a:avLst/>
            </a:prstGeom>
            <a:noFill/>
            <a:ln>
              <a:noFill/>
            </a:ln>
          </p:spPr>
        </p:pic>
        <p:sp>
          <p:nvSpPr>
            <p:cNvPr id="313" name="Google Shape;313;p5"/>
            <p:cNvSpPr/>
            <p:nvPr/>
          </p:nvSpPr>
          <p:spPr>
            <a:xfrm>
              <a:off x="3276625" y="1066181"/>
              <a:ext cx="2592000" cy="346596"/>
            </a:xfrm>
            <a:prstGeom prst="rect">
              <a:avLst/>
            </a:prstGeom>
            <a:solidFill>
              <a:srgbClr val="26C1F2"/>
            </a:solid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i="0" lang="ja-JP" sz="1600" u="none" cap="none" strike="noStrike">
                  <a:solidFill>
                    <a:schemeClr val="lt1"/>
                  </a:solidFill>
                  <a:latin typeface="Noto Sans JP"/>
                  <a:ea typeface="Noto Sans JP"/>
                  <a:cs typeface="Noto Sans JP"/>
                  <a:sym typeface="Noto Sans JP"/>
                </a:rPr>
                <a:t>自分で商売をしている場合</a:t>
              </a:r>
              <a:endParaRPr b="1" i="0" sz="1400" u="none" cap="none" strike="noStrike">
                <a:solidFill>
                  <a:srgbClr val="000000"/>
                </a:solidFill>
                <a:latin typeface="Arial"/>
                <a:ea typeface="Arial"/>
                <a:cs typeface="Arial"/>
                <a:sym typeface="Arial"/>
              </a:endParaRPr>
            </a:p>
          </p:txBody>
        </p:sp>
        <p:grpSp>
          <p:nvGrpSpPr>
            <p:cNvPr id="314" name="Google Shape;314;p5"/>
            <p:cNvGrpSpPr/>
            <p:nvPr/>
          </p:nvGrpSpPr>
          <p:grpSpPr>
            <a:xfrm>
              <a:off x="3276624" y="1401246"/>
              <a:ext cx="2185200" cy="1137000"/>
              <a:chOff x="3218596" y="1377136"/>
              <a:chExt cx="2185200" cy="1137000"/>
            </a:xfrm>
          </p:grpSpPr>
          <p:sp>
            <p:nvSpPr>
              <p:cNvPr id="315" name="Google Shape;315;p5"/>
              <p:cNvSpPr txBox="1"/>
              <p:nvPr/>
            </p:nvSpPr>
            <p:spPr>
              <a:xfrm>
                <a:off x="3218596" y="1377136"/>
                <a:ext cx="2185200" cy="113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YouTuberや大工さん</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など自分で商売を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している方は</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確定申告で税金を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納めています。</a:t>
                </a:r>
                <a:endParaRPr b="0" i="0" sz="1200" u="none" cap="none" strike="noStrike">
                  <a:solidFill>
                    <a:schemeClr val="dk1"/>
                  </a:solidFill>
                  <a:latin typeface="Noto Sans JP"/>
                  <a:ea typeface="Noto Sans JP"/>
                  <a:cs typeface="Noto Sans JP"/>
                  <a:sym typeface="Noto Sans JP"/>
                </a:endParaRPr>
              </a:p>
            </p:txBody>
          </p:sp>
          <p:sp>
            <p:nvSpPr>
              <p:cNvPr id="316" name="Google Shape;316;p5"/>
              <p:cNvSpPr txBox="1"/>
              <p:nvPr/>
            </p:nvSpPr>
            <p:spPr>
              <a:xfrm>
                <a:off x="3279367" y="1914439"/>
                <a:ext cx="6975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かくていしんこく</a:t>
                </a:r>
                <a:endParaRPr b="0" i="0" sz="1400" u="none" cap="none" strike="noStrike">
                  <a:solidFill>
                    <a:srgbClr val="000000"/>
                  </a:solidFill>
                  <a:latin typeface="Arial"/>
                  <a:ea typeface="Arial"/>
                  <a:cs typeface="Arial"/>
                  <a:sym typeface="Arial"/>
                </a:endParaRPr>
              </a:p>
            </p:txBody>
          </p:sp>
          <p:sp>
            <p:nvSpPr>
              <p:cNvPr id="317" name="Google Shape;317;p5"/>
              <p:cNvSpPr txBox="1"/>
              <p:nvPr/>
            </p:nvSpPr>
            <p:spPr>
              <a:xfrm>
                <a:off x="3243673" y="2171310"/>
                <a:ext cx="31290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grpSp>
      <p:grpSp>
        <p:nvGrpSpPr>
          <p:cNvPr id="318" name="Google Shape;318;p5"/>
          <p:cNvGrpSpPr/>
          <p:nvPr/>
        </p:nvGrpSpPr>
        <p:grpSpPr>
          <a:xfrm>
            <a:off x="6177892" y="1344996"/>
            <a:ext cx="2592001" cy="1447719"/>
            <a:chOff x="6177892" y="1066181"/>
            <a:chExt cx="2592001" cy="1447719"/>
          </a:xfrm>
        </p:grpSpPr>
        <p:sp>
          <p:nvSpPr>
            <p:cNvPr id="319" name="Google Shape;319;p5"/>
            <p:cNvSpPr/>
            <p:nvPr/>
          </p:nvSpPr>
          <p:spPr>
            <a:xfrm>
              <a:off x="617789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男性の顔の絵&#10;&#10;低い精度で自動的に生成された説明" id="320" name="Google Shape;320;p5"/>
            <p:cNvPicPr preferRelativeResize="0"/>
            <p:nvPr/>
          </p:nvPicPr>
          <p:blipFill rotWithShape="1">
            <a:blip r:embed="rId5">
              <a:alphaModFix/>
            </a:blip>
            <a:srcRect b="0" l="0" r="0" t="0"/>
            <a:stretch/>
          </p:blipFill>
          <p:spPr>
            <a:xfrm>
              <a:off x="7926504" y="1421043"/>
              <a:ext cx="843389" cy="1092857"/>
            </a:xfrm>
            <a:prstGeom prst="rect">
              <a:avLst/>
            </a:prstGeom>
            <a:noFill/>
            <a:ln>
              <a:noFill/>
            </a:ln>
          </p:spPr>
        </p:pic>
        <p:sp>
          <p:nvSpPr>
            <p:cNvPr id="321" name="Google Shape;321;p5"/>
            <p:cNvSpPr/>
            <p:nvPr/>
          </p:nvSpPr>
          <p:spPr>
            <a:xfrm>
              <a:off x="6177892" y="1066181"/>
              <a:ext cx="2592000" cy="346596"/>
            </a:xfrm>
            <a:prstGeom prst="rect">
              <a:avLst/>
            </a:prstGeom>
            <a:solidFill>
              <a:srgbClr val="26C1F2"/>
            </a:solid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i="0" lang="ja-JP" sz="1600" u="none" cap="none" strike="noStrike">
                  <a:solidFill>
                    <a:schemeClr val="lt1"/>
                  </a:solidFill>
                  <a:latin typeface="Noto Sans JP"/>
                  <a:ea typeface="Noto Sans JP"/>
                  <a:cs typeface="Noto Sans JP"/>
                  <a:sym typeface="Noto Sans JP"/>
                </a:rPr>
                <a:t>会社などに勤めている場合</a:t>
              </a:r>
              <a:endParaRPr b="1" i="0" sz="1400" u="none" cap="none" strike="noStrike">
                <a:solidFill>
                  <a:srgbClr val="000000"/>
                </a:solidFill>
                <a:latin typeface="Arial"/>
                <a:ea typeface="Arial"/>
                <a:cs typeface="Arial"/>
                <a:sym typeface="Arial"/>
              </a:endParaRPr>
            </a:p>
          </p:txBody>
        </p:sp>
        <p:sp>
          <p:nvSpPr>
            <p:cNvPr id="322" name="Google Shape;322;p5"/>
            <p:cNvSpPr txBox="1"/>
            <p:nvPr/>
          </p:nvSpPr>
          <p:spPr>
            <a:xfrm>
              <a:off x="6180616" y="1466301"/>
              <a:ext cx="20232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会社員は、毎月会社から</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はらわれる給料の中から、</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a:t>
              </a:r>
              <a:r>
                <a:rPr b="0" i="0" lang="ja-JP" sz="1100" u="none" cap="none" strike="noStrike">
                  <a:solidFill>
                    <a:schemeClr val="dk1"/>
                  </a:solidFill>
                  <a:latin typeface="Noto Sans JP"/>
                  <a:ea typeface="Noto Sans JP"/>
                  <a:cs typeface="Noto Sans JP"/>
                  <a:sym typeface="Noto Sans JP"/>
                </a:rPr>
                <a:t>(所得税・住民税)</a:t>
              </a:r>
              <a:r>
                <a:rPr b="0" i="0" lang="ja-JP" sz="1200" u="none" cap="none" strike="noStrike">
                  <a:solidFill>
                    <a:schemeClr val="dk1"/>
                  </a:solidFill>
                  <a:latin typeface="Noto Sans JP"/>
                  <a:ea typeface="Noto Sans JP"/>
                  <a:cs typeface="Noto Sans JP"/>
                  <a:sym typeface="Noto Sans JP"/>
                </a:rPr>
                <a:t>が</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差し引かれています。</a:t>
              </a:r>
              <a:endParaRPr b="0" i="0" sz="1200" u="none" cap="none" strike="noStrike">
                <a:solidFill>
                  <a:schemeClr val="dk1"/>
                </a:solidFill>
                <a:latin typeface="Noto Sans JP"/>
                <a:ea typeface="Noto Sans JP"/>
                <a:cs typeface="Noto Sans JP"/>
                <a:sym typeface="Noto Sans JP"/>
              </a:endParaRPr>
            </a:p>
          </p:txBody>
        </p:sp>
      </p:grpSp>
      <p:grpSp>
        <p:nvGrpSpPr>
          <p:cNvPr id="323" name="Google Shape;323;p5"/>
          <p:cNvGrpSpPr/>
          <p:nvPr/>
        </p:nvGrpSpPr>
        <p:grpSpPr>
          <a:xfrm>
            <a:off x="3276000" y="3227568"/>
            <a:ext cx="5702792" cy="1487481"/>
            <a:chOff x="3276000" y="2948753"/>
            <a:chExt cx="5702792" cy="1487481"/>
          </a:xfrm>
        </p:grpSpPr>
        <p:sp>
          <p:nvSpPr>
            <p:cNvPr id="324" name="Google Shape;324;p5"/>
            <p:cNvSpPr/>
            <p:nvPr/>
          </p:nvSpPr>
          <p:spPr>
            <a:xfrm>
              <a:off x="3276000" y="2971610"/>
              <a:ext cx="5544150" cy="1440000"/>
            </a:xfrm>
            <a:prstGeom prst="rect">
              <a:avLst/>
            </a:prstGeom>
            <a:solidFill>
              <a:schemeClr val="lt1"/>
            </a:solidFill>
            <a:ln cap="flat" cmpd="sng" w="22225">
              <a:solidFill>
                <a:srgbClr val="C3A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白いバックグラウンドの前にあるキーボード&#10;&#10;低い精度で自動的に生成された説明" id="325" name="Google Shape;325;p5"/>
            <p:cNvPicPr preferRelativeResize="0"/>
            <p:nvPr/>
          </p:nvPicPr>
          <p:blipFill rotWithShape="1">
            <a:blip r:embed="rId6">
              <a:alphaModFix/>
            </a:blip>
            <a:srcRect b="0" l="0" r="0" t="0"/>
            <a:stretch/>
          </p:blipFill>
          <p:spPr>
            <a:xfrm>
              <a:off x="7584059" y="3516206"/>
              <a:ext cx="1394733" cy="918261"/>
            </a:xfrm>
            <a:prstGeom prst="rect">
              <a:avLst/>
            </a:prstGeom>
            <a:noFill/>
            <a:ln>
              <a:noFill/>
            </a:ln>
          </p:spPr>
        </p:pic>
        <p:sp>
          <p:nvSpPr>
            <p:cNvPr id="326" name="Google Shape;326;p5"/>
            <p:cNvSpPr/>
            <p:nvPr/>
          </p:nvSpPr>
          <p:spPr>
            <a:xfrm>
              <a:off x="6157530" y="3058461"/>
              <a:ext cx="945835" cy="259745"/>
            </a:xfrm>
            <a:prstGeom prst="roundRect">
              <a:avLst>
                <a:gd fmla="val 50000" name="adj"/>
              </a:avLst>
            </a:prstGeom>
            <a:solidFill>
              <a:srgbClr val="EE828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会社</a:t>
              </a:r>
              <a:endParaRPr b="0" i="0" sz="1400" u="none" cap="none" strike="noStrike">
                <a:solidFill>
                  <a:srgbClr val="000000"/>
                </a:solidFill>
                <a:latin typeface="Arial"/>
                <a:ea typeface="Arial"/>
                <a:cs typeface="Arial"/>
                <a:sym typeface="Arial"/>
              </a:endParaRPr>
            </a:p>
          </p:txBody>
        </p:sp>
        <p:pic>
          <p:nvPicPr>
            <p:cNvPr descr="時計 が含まれている画像&#10;&#10;自動的に生成された説明" id="327" name="Google Shape;327;p5"/>
            <p:cNvPicPr preferRelativeResize="0"/>
            <p:nvPr/>
          </p:nvPicPr>
          <p:blipFill rotWithShape="1">
            <a:blip r:embed="rId7">
              <a:alphaModFix/>
            </a:blip>
            <a:srcRect b="0" l="0" r="0" t="0"/>
            <a:stretch/>
          </p:blipFill>
          <p:spPr>
            <a:xfrm>
              <a:off x="4828181" y="2948753"/>
              <a:ext cx="1088211" cy="1457019"/>
            </a:xfrm>
            <a:prstGeom prst="rect">
              <a:avLst/>
            </a:prstGeom>
            <a:noFill/>
            <a:ln>
              <a:noFill/>
            </a:ln>
          </p:spPr>
        </p:pic>
        <p:sp>
          <p:nvSpPr>
            <p:cNvPr id="328" name="Google Shape;328;p5"/>
            <p:cNvSpPr/>
            <p:nvPr/>
          </p:nvSpPr>
          <p:spPr>
            <a:xfrm>
              <a:off x="3362469" y="3058461"/>
              <a:ext cx="1152128" cy="259745"/>
            </a:xfrm>
            <a:prstGeom prst="roundRect">
              <a:avLst>
                <a:gd fmla="val 50000" name="adj"/>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個人事業主</a:t>
              </a:r>
              <a:endParaRPr b="0" i="0" sz="1400" u="none" cap="none" strike="noStrike">
                <a:solidFill>
                  <a:srgbClr val="000000"/>
                </a:solidFill>
                <a:latin typeface="Arial"/>
                <a:ea typeface="Arial"/>
                <a:cs typeface="Arial"/>
                <a:sym typeface="Arial"/>
              </a:endParaRPr>
            </a:p>
          </p:txBody>
        </p:sp>
        <p:grpSp>
          <p:nvGrpSpPr>
            <p:cNvPr id="329" name="Google Shape;329;p5"/>
            <p:cNvGrpSpPr/>
            <p:nvPr/>
          </p:nvGrpSpPr>
          <p:grpSpPr>
            <a:xfrm>
              <a:off x="3277622" y="3405887"/>
              <a:ext cx="1718740" cy="1030347"/>
              <a:chOff x="3277622" y="3405887"/>
              <a:chExt cx="1718740" cy="1030347"/>
            </a:xfrm>
          </p:grpSpPr>
          <p:sp>
            <p:nvSpPr>
              <p:cNvPr id="330" name="Google Shape;330;p5"/>
              <p:cNvSpPr txBox="1"/>
              <p:nvPr/>
            </p:nvSpPr>
            <p:spPr>
              <a:xfrm>
                <a:off x="3277622" y="3405887"/>
                <a:ext cx="1718740" cy="103034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自分で税金を計算して</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税務署に申告</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000000"/>
                  </a:buClr>
                  <a:buSzPts val="1100"/>
                  <a:buFont typeface="Arial"/>
                  <a:buNone/>
                </a:pPr>
                <a:r>
                  <a:rPr b="0" i="0" lang="ja-JP" sz="1100" u="none" cap="none" strike="noStrike">
                    <a:solidFill>
                      <a:schemeClr val="dk1"/>
                    </a:solidFill>
                    <a:latin typeface="Noto Sans JP"/>
                    <a:ea typeface="Noto Sans JP"/>
                    <a:cs typeface="Noto Sans JP"/>
                    <a:sym typeface="Noto Sans JP"/>
                  </a:rPr>
                  <a:t>(申し出ること）</a:t>
                </a:r>
                <a:r>
                  <a:rPr b="0" i="0" lang="ja-JP" sz="1200" u="none" cap="none" strike="noStrike">
                    <a:solidFill>
                      <a:schemeClr val="dk1"/>
                    </a:solidFill>
                    <a:latin typeface="Noto Sans JP"/>
                    <a:ea typeface="Noto Sans JP"/>
                    <a:cs typeface="Noto Sans JP"/>
                    <a:sym typeface="Noto Sans JP"/>
                  </a:rPr>
                  <a:t>し、</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納めます </a:t>
                </a:r>
                <a:r>
                  <a:rPr b="0" i="0" lang="ja-JP" sz="1100" u="none" cap="none" strike="noStrike">
                    <a:solidFill>
                      <a:schemeClr val="dk1"/>
                    </a:solidFill>
                    <a:latin typeface="Noto Sans JP"/>
                    <a:ea typeface="Noto Sans JP"/>
                    <a:cs typeface="Noto Sans JP"/>
                    <a:sym typeface="Noto Sans JP"/>
                  </a:rPr>
                  <a:t>(確定申告)</a:t>
                </a:r>
                <a:r>
                  <a:rPr b="0" i="0" lang="ja-JP" sz="1200" u="none" cap="none" strike="noStrike">
                    <a:solidFill>
                      <a:schemeClr val="dk1"/>
                    </a:solidFill>
                    <a:latin typeface="Noto Sans JP"/>
                    <a:ea typeface="Noto Sans JP"/>
                    <a:cs typeface="Noto Sans JP"/>
                    <a:sym typeface="Noto Sans JP"/>
                  </a:rPr>
                  <a:t>。</a:t>
                </a:r>
                <a:endParaRPr b="0" i="0" sz="1200" u="none" cap="none" strike="noStrike">
                  <a:solidFill>
                    <a:schemeClr val="dk1"/>
                  </a:solidFill>
                  <a:latin typeface="Noto Sans JP"/>
                  <a:ea typeface="Noto Sans JP"/>
                  <a:cs typeface="Noto Sans JP"/>
                  <a:sym typeface="Noto Sans JP"/>
                </a:endParaRPr>
              </a:p>
            </p:txBody>
          </p:sp>
          <p:sp>
            <p:nvSpPr>
              <p:cNvPr id="331" name="Google Shape;331;p5"/>
              <p:cNvSpPr txBox="1"/>
              <p:nvPr/>
            </p:nvSpPr>
            <p:spPr>
              <a:xfrm>
                <a:off x="3386166" y="3590813"/>
                <a:ext cx="505267"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ぜいむしょ</a:t>
                </a:r>
                <a:endParaRPr b="0" i="0" sz="500" u="none" cap="none" strike="noStrike">
                  <a:solidFill>
                    <a:schemeClr val="dk1"/>
                  </a:solidFill>
                  <a:latin typeface="Noto Sans JP"/>
                  <a:ea typeface="Noto Sans JP"/>
                  <a:cs typeface="Noto Sans JP"/>
                  <a:sym typeface="Noto Sans JP"/>
                </a:endParaRPr>
              </a:p>
            </p:txBody>
          </p:sp>
          <p:sp>
            <p:nvSpPr>
              <p:cNvPr id="332" name="Google Shape;332;p5"/>
              <p:cNvSpPr txBox="1"/>
              <p:nvPr/>
            </p:nvSpPr>
            <p:spPr>
              <a:xfrm>
                <a:off x="3925174" y="3590813"/>
                <a:ext cx="44114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しんこく</a:t>
                </a:r>
                <a:endParaRPr b="0" i="0" sz="1400" u="none" cap="none" strike="noStrike">
                  <a:solidFill>
                    <a:srgbClr val="000000"/>
                  </a:solidFill>
                  <a:latin typeface="Arial"/>
                  <a:ea typeface="Arial"/>
                  <a:cs typeface="Arial"/>
                  <a:sym typeface="Arial"/>
                </a:endParaRPr>
              </a:p>
            </p:txBody>
          </p:sp>
          <p:sp>
            <p:nvSpPr>
              <p:cNvPr id="333" name="Google Shape;333;p5"/>
              <p:cNvSpPr txBox="1"/>
              <p:nvPr/>
            </p:nvSpPr>
            <p:spPr>
              <a:xfrm>
                <a:off x="4030346" y="4082804"/>
                <a:ext cx="697627"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かくていしんこく</a:t>
                </a:r>
                <a:endParaRPr b="0" i="0" sz="1400" u="none" cap="none" strike="noStrike">
                  <a:solidFill>
                    <a:srgbClr val="000000"/>
                  </a:solidFill>
                  <a:latin typeface="Arial"/>
                  <a:ea typeface="Arial"/>
                  <a:cs typeface="Arial"/>
                  <a:sym typeface="Arial"/>
                </a:endParaRPr>
              </a:p>
            </p:txBody>
          </p:sp>
          <p:sp>
            <p:nvSpPr>
              <p:cNvPr id="334" name="Google Shape;334;p5"/>
              <p:cNvSpPr txBox="1"/>
              <p:nvPr/>
            </p:nvSpPr>
            <p:spPr>
              <a:xfrm>
                <a:off x="3339518" y="3808373"/>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もう</a:t>
                </a:r>
                <a:endParaRPr b="0" i="0" sz="500" u="none" cap="none" strike="noStrike">
                  <a:solidFill>
                    <a:schemeClr val="dk1"/>
                  </a:solidFill>
                  <a:latin typeface="Noto Sans JP"/>
                  <a:ea typeface="Noto Sans JP"/>
                  <a:cs typeface="Noto Sans JP"/>
                  <a:sym typeface="Noto Sans JP"/>
                </a:endParaRPr>
              </a:p>
            </p:txBody>
          </p:sp>
        </p:grpSp>
        <p:grpSp>
          <p:nvGrpSpPr>
            <p:cNvPr id="335" name="Google Shape;335;p5"/>
            <p:cNvGrpSpPr/>
            <p:nvPr/>
          </p:nvGrpSpPr>
          <p:grpSpPr>
            <a:xfrm>
              <a:off x="6081549" y="3405887"/>
              <a:ext cx="2031300" cy="942000"/>
              <a:chOff x="6081549" y="3405887"/>
              <a:chExt cx="2031300" cy="942000"/>
            </a:xfrm>
          </p:grpSpPr>
          <p:sp>
            <p:nvSpPr>
              <p:cNvPr id="336" name="Google Shape;336;p5"/>
              <p:cNvSpPr txBox="1"/>
              <p:nvPr/>
            </p:nvSpPr>
            <p:spPr>
              <a:xfrm>
                <a:off x="6081549" y="3405887"/>
                <a:ext cx="2031300" cy="9420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会社は､社員から預かった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税金をまとめて</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4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納めます</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4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（源泉徴収）。</a:t>
                </a:r>
                <a:endParaRPr b="0" i="0" sz="1400" u="none" cap="none" strike="noStrike">
                  <a:solidFill>
                    <a:srgbClr val="000000"/>
                  </a:solidFill>
                  <a:latin typeface="Arial"/>
                  <a:ea typeface="Arial"/>
                  <a:cs typeface="Arial"/>
                  <a:sym typeface="Arial"/>
                </a:endParaRPr>
              </a:p>
            </p:txBody>
          </p:sp>
          <p:sp>
            <p:nvSpPr>
              <p:cNvPr id="337" name="Google Shape;337;p5"/>
              <p:cNvSpPr txBox="1"/>
              <p:nvPr/>
            </p:nvSpPr>
            <p:spPr>
              <a:xfrm>
                <a:off x="6202668" y="3999374"/>
                <a:ext cx="825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げんせんちょうしゅう</a:t>
                </a:r>
                <a:endParaRPr b="0" i="0" sz="500" u="none" cap="none" strike="noStrike">
                  <a:solidFill>
                    <a:schemeClr val="dk1"/>
                  </a:solidFill>
                  <a:latin typeface="Noto Sans JP"/>
                  <a:ea typeface="Noto Sans JP"/>
                  <a:cs typeface="Noto Sans JP"/>
                  <a:sym typeface="Noto Sans JP"/>
                </a:endParaRPr>
              </a:p>
            </p:txBody>
          </p:sp>
        </p:grpSp>
      </p:grpSp>
      <p:grpSp>
        <p:nvGrpSpPr>
          <p:cNvPr id="338" name="Google Shape;338;p5"/>
          <p:cNvGrpSpPr/>
          <p:nvPr/>
        </p:nvGrpSpPr>
        <p:grpSpPr>
          <a:xfrm>
            <a:off x="4877838" y="5148135"/>
            <a:ext cx="3589278" cy="1448586"/>
            <a:chOff x="5039206" y="4869320"/>
            <a:chExt cx="3589278" cy="1448586"/>
          </a:xfrm>
        </p:grpSpPr>
        <p:sp>
          <p:nvSpPr>
            <p:cNvPr id="339" name="Google Shape;339;p5"/>
            <p:cNvSpPr/>
            <p:nvPr/>
          </p:nvSpPr>
          <p:spPr>
            <a:xfrm>
              <a:off x="5039206"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40" name="Google Shape;340;p5"/>
            <p:cNvPicPr preferRelativeResize="0"/>
            <p:nvPr/>
          </p:nvPicPr>
          <p:blipFill rotWithShape="1">
            <a:blip r:embed="rId8">
              <a:alphaModFix/>
            </a:blip>
            <a:srcRect b="0" l="0" r="0" t="0"/>
            <a:stretch/>
          </p:blipFill>
          <p:spPr>
            <a:xfrm>
              <a:off x="6660232" y="5227798"/>
              <a:ext cx="1968252" cy="1090108"/>
            </a:xfrm>
            <a:prstGeom prst="rect">
              <a:avLst/>
            </a:prstGeom>
            <a:noFill/>
            <a:ln>
              <a:noFill/>
            </a:ln>
          </p:spPr>
        </p:pic>
        <p:sp>
          <p:nvSpPr>
            <p:cNvPr id="341" name="Google Shape;341;p5"/>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600"/>
                <a:buFont typeface="Noto Sans JP"/>
                <a:buNone/>
              </a:pPr>
              <a:r>
                <a:rPr b="1" i="0" lang="ja-JP" sz="1600" u="none" cap="none" strike="noStrike">
                  <a:solidFill>
                    <a:srgbClr val="0C98C4"/>
                  </a:solidFill>
                  <a:latin typeface="Noto Sans JP"/>
                  <a:ea typeface="Noto Sans JP"/>
                  <a:cs typeface="Noto Sans JP"/>
                  <a:sym typeface="Noto Sans JP"/>
                </a:rPr>
                <a:t>都道府県</a:t>
              </a:r>
              <a:endParaRPr b="1" i="0" sz="1600" u="none" cap="none" strike="noStrike">
                <a:solidFill>
                  <a:srgbClr val="0C98C4"/>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C98C4"/>
                </a:buClr>
                <a:buSzPts val="1600"/>
                <a:buFont typeface="Noto Sans JP"/>
                <a:buNone/>
              </a:pPr>
              <a:r>
                <a:rPr b="1" i="0" lang="ja-JP" sz="1600" u="none" cap="none" strike="noStrike">
                  <a:solidFill>
                    <a:srgbClr val="0C98C4"/>
                  </a:solidFill>
                  <a:latin typeface="Noto Sans JP"/>
                  <a:ea typeface="Noto Sans JP"/>
                  <a:cs typeface="Noto Sans JP"/>
                  <a:sym typeface="Noto Sans JP"/>
                </a:rPr>
                <a:t>市区町村</a:t>
              </a:r>
              <a:endParaRPr b="1" i="0" sz="1600" u="none" cap="none" strike="noStrike">
                <a:solidFill>
                  <a:srgbClr val="0C98C4"/>
                </a:solidFill>
                <a:latin typeface="Noto Sans JP"/>
                <a:ea typeface="Noto Sans JP"/>
                <a:cs typeface="Noto Sans JP"/>
                <a:sym typeface="Noto Sans JP"/>
              </a:endParaRPr>
            </a:p>
          </p:txBody>
        </p:sp>
        <p:pic>
          <p:nvPicPr>
            <p:cNvPr id="342" name="Google Shape;342;p5"/>
            <p:cNvPicPr preferRelativeResize="0"/>
            <p:nvPr/>
          </p:nvPicPr>
          <p:blipFill rotWithShape="1">
            <a:blip r:embed="rId9">
              <a:alphaModFix/>
            </a:blip>
            <a:srcRect b="0" l="0" r="0" t="0"/>
            <a:stretch/>
          </p:blipFill>
          <p:spPr>
            <a:xfrm rot="-5400000">
              <a:off x="5726826" y="5206539"/>
              <a:ext cx="217112" cy="1184009"/>
            </a:xfrm>
            <a:prstGeom prst="rect">
              <a:avLst/>
            </a:prstGeom>
            <a:noFill/>
            <a:ln>
              <a:noFill/>
            </a:ln>
          </p:spPr>
        </p:pic>
        <p:sp>
          <p:nvSpPr>
            <p:cNvPr id="343" name="Google Shape;343;p5"/>
            <p:cNvSpPr/>
            <p:nvPr/>
          </p:nvSpPr>
          <p:spPr>
            <a:xfrm>
              <a:off x="5091569" y="5936248"/>
              <a:ext cx="1487626" cy="288357"/>
            </a:xfrm>
            <a:prstGeom prst="rect">
              <a:avLst/>
            </a:prstGeom>
            <a:noFill/>
            <a:ln>
              <a:noFill/>
            </a:ln>
          </p:spPr>
          <p:txBody>
            <a:bodyPr anchorCtr="0" anchor="ctr" bIns="45700" lIns="18000" spcFirstLastPara="1" rIns="18000" wrap="square" tIns="36000">
              <a:noAutofit/>
            </a:bodyPr>
            <a:lstStyle/>
            <a:p>
              <a:pPr indent="0" lvl="0" marL="0" marR="0" rtl="0" algn="ctr">
                <a:lnSpc>
                  <a:spcPct val="100000"/>
                </a:lnSpc>
                <a:spcBef>
                  <a:spcPts val="0"/>
                </a:spcBef>
                <a:spcAft>
                  <a:spcPts val="0"/>
                </a:spcAft>
                <a:buClr>
                  <a:srgbClr val="0C98C4"/>
                </a:buClr>
                <a:buSzPts val="1400"/>
                <a:buFont typeface="Noto Sans JP"/>
                <a:buNone/>
              </a:pPr>
              <a:r>
                <a:rPr b="1" i="0" lang="ja-JP" sz="1400" u="none" cap="none" strike="noStrike">
                  <a:solidFill>
                    <a:srgbClr val="0C98C4"/>
                  </a:solidFill>
                  <a:latin typeface="Noto Sans JP"/>
                  <a:ea typeface="Noto Sans JP"/>
                  <a:cs typeface="Noto Sans JP"/>
                  <a:sym typeface="Noto Sans JP"/>
                </a:rPr>
                <a:t>（地方公共団体）</a:t>
              </a:r>
              <a:endParaRPr b="1" i="0" sz="1400" u="none" cap="none" strike="noStrike">
                <a:solidFill>
                  <a:srgbClr val="000000"/>
                </a:solidFill>
                <a:latin typeface="Arial"/>
                <a:ea typeface="Arial"/>
                <a:cs typeface="Arial"/>
                <a:sym typeface="Arial"/>
              </a:endParaRPr>
            </a:p>
          </p:txBody>
        </p:sp>
      </p:grpSp>
      <p:grpSp>
        <p:nvGrpSpPr>
          <p:cNvPr id="344" name="Google Shape;344;p5"/>
          <p:cNvGrpSpPr/>
          <p:nvPr/>
        </p:nvGrpSpPr>
        <p:grpSpPr>
          <a:xfrm>
            <a:off x="451232" y="4479401"/>
            <a:ext cx="1487626" cy="645301"/>
            <a:chOff x="451232" y="4200586"/>
            <a:chExt cx="1487626" cy="645301"/>
          </a:xfrm>
        </p:grpSpPr>
        <p:sp>
          <p:nvSpPr>
            <p:cNvPr id="345" name="Google Shape;345;p5"/>
            <p:cNvSpPr/>
            <p:nvPr/>
          </p:nvSpPr>
          <p:spPr>
            <a:xfrm>
              <a:off x="1612045" y="4200586"/>
              <a:ext cx="290866" cy="643350"/>
            </a:xfrm>
            <a:prstGeom prst="downArrow">
              <a:avLst>
                <a:gd fmla="val 50000" name="adj1"/>
                <a:gd fmla="val 52188" name="adj2"/>
              </a:avLst>
            </a:prstGeom>
            <a:solidFill>
              <a:srgbClr val="B0F2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6" name="Google Shape;346;p5"/>
            <p:cNvSpPr/>
            <p:nvPr/>
          </p:nvSpPr>
          <p:spPr>
            <a:xfrm>
              <a:off x="451232" y="4413839"/>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1800"/>
                <a:buFont typeface="Noto Sans JP"/>
                <a:buNone/>
              </a:pPr>
              <a:r>
                <a:rPr b="1" i="0" lang="ja-JP" sz="1800" u="none" cap="none" strike="noStrike">
                  <a:solidFill>
                    <a:srgbClr val="39B10F"/>
                  </a:solidFill>
                  <a:latin typeface="Noto Sans JP"/>
                  <a:ea typeface="Noto Sans JP"/>
                  <a:cs typeface="Noto Sans JP"/>
                  <a:sym typeface="Noto Sans JP"/>
                </a:rPr>
                <a:t>消費税</a:t>
              </a:r>
              <a:endParaRPr b="1" i="0" sz="1400" u="none" cap="none" strike="noStrike">
                <a:solidFill>
                  <a:srgbClr val="000000"/>
                </a:solidFill>
                <a:latin typeface="Arial"/>
                <a:ea typeface="Arial"/>
                <a:cs typeface="Arial"/>
                <a:sym typeface="Arial"/>
              </a:endParaRPr>
            </a:p>
          </p:txBody>
        </p:sp>
      </p:grpSp>
      <p:grpSp>
        <p:nvGrpSpPr>
          <p:cNvPr id="347" name="Google Shape;347;p5"/>
          <p:cNvGrpSpPr/>
          <p:nvPr/>
        </p:nvGrpSpPr>
        <p:grpSpPr>
          <a:xfrm>
            <a:off x="1356504" y="5148135"/>
            <a:ext cx="2823251" cy="1443355"/>
            <a:chOff x="1428224" y="4869320"/>
            <a:chExt cx="2823251" cy="1443355"/>
          </a:xfrm>
        </p:grpSpPr>
        <p:sp>
          <p:nvSpPr>
            <p:cNvPr id="348" name="Google Shape;348;p5"/>
            <p:cNvSpPr/>
            <p:nvPr/>
          </p:nvSpPr>
          <p:spPr>
            <a:xfrm>
              <a:off x="1512794"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9" name="Google Shape;349;p5"/>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2000"/>
                <a:buFont typeface="Noto Sans JP"/>
                <a:buNone/>
              </a:pPr>
              <a:r>
                <a:rPr b="1" i="0" lang="ja-JP" sz="2000" u="none" cap="none" strike="noStrike">
                  <a:solidFill>
                    <a:srgbClr val="0C98C4"/>
                  </a:solidFill>
                  <a:latin typeface="Noto Sans JP"/>
                  <a:ea typeface="Noto Sans JP"/>
                  <a:cs typeface="Noto Sans JP"/>
                  <a:sym typeface="Noto Sans JP"/>
                </a:rPr>
                <a:t>税務署</a:t>
              </a:r>
              <a:endParaRPr b="1" i="0" sz="2000" u="none" cap="none" strike="noStrike">
                <a:solidFill>
                  <a:srgbClr val="0C98C4"/>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C98C4"/>
                </a:buClr>
                <a:buSzPts val="1800"/>
                <a:buFont typeface="Noto Sans JP"/>
                <a:buNone/>
              </a:pPr>
              <a:r>
                <a:rPr b="1" i="0" lang="ja-JP" sz="1800" u="none" cap="none" strike="noStrike">
                  <a:solidFill>
                    <a:srgbClr val="0C98C4"/>
                  </a:solidFill>
                  <a:latin typeface="Noto Sans JP"/>
                  <a:ea typeface="Noto Sans JP"/>
                  <a:cs typeface="Noto Sans JP"/>
                  <a:sym typeface="Noto Sans JP"/>
                </a:rPr>
                <a:t>（国）</a:t>
              </a:r>
              <a:endParaRPr b="1" i="0" sz="1400" u="none" cap="none" strike="noStrike">
                <a:solidFill>
                  <a:srgbClr val="000000"/>
                </a:solidFill>
                <a:latin typeface="Arial"/>
                <a:ea typeface="Arial"/>
                <a:cs typeface="Arial"/>
                <a:sym typeface="Arial"/>
              </a:endParaRPr>
            </a:p>
          </p:txBody>
        </p:sp>
        <p:pic>
          <p:nvPicPr>
            <p:cNvPr descr="ダイアグラム&#10;&#10;自動的に生成された説明" id="350" name="Google Shape;350;p5"/>
            <p:cNvPicPr preferRelativeResize="0"/>
            <p:nvPr/>
          </p:nvPicPr>
          <p:blipFill rotWithShape="1">
            <a:blip r:embed="rId10">
              <a:alphaModFix/>
            </a:blip>
            <a:srcRect b="0" l="0" r="0" t="0"/>
            <a:stretch/>
          </p:blipFill>
          <p:spPr>
            <a:xfrm>
              <a:off x="2915850" y="5013176"/>
              <a:ext cx="1335625" cy="1299499"/>
            </a:xfrm>
            <a:prstGeom prst="rect">
              <a:avLst/>
            </a:prstGeom>
            <a:noFill/>
            <a:ln>
              <a:noFill/>
            </a:ln>
          </p:spPr>
        </p:pic>
        <p:sp>
          <p:nvSpPr>
            <p:cNvPr id="351" name="Google Shape;351;p5"/>
            <p:cNvSpPr/>
            <p:nvPr/>
          </p:nvSpPr>
          <p:spPr>
            <a:xfrm>
              <a:off x="1428224" y="5212950"/>
              <a:ext cx="1487626" cy="128895"/>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800"/>
                <a:buFont typeface="Noto Sans JP"/>
                <a:buNone/>
              </a:pPr>
              <a:r>
                <a:rPr b="0" i="0" lang="ja-JP" sz="800" u="none" cap="none" strike="noStrike">
                  <a:solidFill>
                    <a:srgbClr val="0C98C4"/>
                  </a:solidFill>
                  <a:latin typeface="Noto Sans JP"/>
                  <a:ea typeface="Noto Sans JP"/>
                  <a:cs typeface="Noto Sans JP"/>
                  <a:sym typeface="Noto Sans JP"/>
                </a:rPr>
                <a:t>ぜいむしょ</a:t>
              </a:r>
              <a:endParaRPr b="0" i="0" sz="1400" u="none" cap="none" strike="noStrike">
                <a:solidFill>
                  <a:srgbClr val="000000"/>
                </a:solidFill>
                <a:latin typeface="Arial"/>
                <a:ea typeface="Arial"/>
                <a:cs typeface="Arial"/>
                <a:sym typeface="Arial"/>
              </a:endParaRPr>
            </a:p>
          </p:txBody>
        </p:sp>
      </p:grpSp>
      <p:sp>
        <p:nvSpPr>
          <p:cNvPr id="352" name="Google Shape;352;p5"/>
          <p:cNvSpPr txBox="1"/>
          <p:nvPr/>
        </p:nvSpPr>
        <p:spPr>
          <a:xfrm>
            <a:off x="3297789" y="4362058"/>
            <a:ext cx="31290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sp>
        <p:nvSpPr>
          <p:cNvPr id="353" name="Google Shape;353;p5"/>
          <p:cNvSpPr txBox="1"/>
          <p:nvPr/>
        </p:nvSpPr>
        <p:spPr>
          <a:xfrm>
            <a:off x="6101559" y="4036542"/>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nvGrpSpPr>
          <p:cNvPr id="354" name="Google Shape;354;p5"/>
          <p:cNvGrpSpPr/>
          <p:nvPr/>
        </p:nvGrpSpPr>
        <p:grpSpPr>
          <a:xfrm>
            <a:off x="259302" y="3250425"/>
            <a:ext cx="2842098" cy="1447658"/>
            <a:chOff x="259302" y="3250425"/>
            <a:chExt cx="2842098" cy="1447658"/>
          </a:xfrm>
        </p:grpSpPr>
        <p:grpSp>
          <p:nvGrpSpPr>
            <p:cNvPr id="355" name="Google Shape;355;p5"/>
            <p:cNvGrpSpPr/>
            <p:nvPr/>
          </p:nvGrpSpPr>
          <p:grpSpPr>
            <a:xfrm>
              <a:off x="259302" y="3250425"/>
              <a:ext cx="2842098" cy="1447658"/>
              <a:chOff x="259302" y="2971610"/>
              <a:chExt cx="2842098" cy="1447658"/>
            </a:xfrm>
          </p:grpSpPr>
          <p:sp>
            <p:nvSpPr>
              <p:cNvPr id="356" name="Google Shape;356;p5"/>
              <p:cNvSpPr/>
              <p:nvPr/>
            </p:nvSpPr>
            <p:spPr>
              <a:xfrm>
                <a:off x="259302" y="2971610"/>
                <a:ext cx="2592000" cy="1440000"/>
              </a:xfrm>
              <a:prstGeom prst="rect">
                <a:avLst/>
              </a:prstGeom>
              <a:solidFill>
                <a:schemeClr val="lt1"/>
              </a:solidFill>
              <a:ln cap="flat" cmpd="sng" w="22225">
                <a:solidFill>
                  <a:srgbClr val="39B1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p5"/>
              <p:cNvSpPr/>
              <p:nvPr/>
            </p:nvSpPr>
            <p:spPr>
              <a:xfrm>
                <a:off x="311150" y="3045761"/>
                <a:ext cx="945835" cy="259745"/>
              </a:xfrm>
              <a:prstGeom prst="roundRect">
                <a:avLst>
                  <a:gd fmla="val 50000" name="adj"/>
                </a:avLst>
              </a:prstGeom>
              <a:solidFill>
                <a:srgbClr val="44D01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お店</a:t>
                </a:r>
                <a:endParaRPr b="0" i="0" sz="1400" u="none" cap="none" strike="noStrike">
                  <a:solidFill>
                    <a:srgbClr val="000000"/>
                  </a:solidFill>
                  <a:latin typeface="Arial"/>
                  <a:ea typeface="Arial"/>
                  <a:cs typeface="Arial"/>
                  <a:sym typeface="Arial"/>
                </a:endParaRPr>
              </a:p>
            </p:txBody>
          </p:sp>
          <p:sp>
            <p:nvSpPr>
              <p:cNvPr id="358" name="Google Shape;358;p5"/>
              <p:cNvSpPr txBox="1"/>
              <p:nvPr/>
            </p:nvSpPr>
            <p:spPr>
              <a:xfrm>
                <a:off x="259803" y="3405887"/>
                <a:ext cx="1553700" cy="702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お店は、預かった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まとめて納めます。</a:t>
                </a:r>
                <a:endParaRPr b="0" i="0" sz="1200" u="none" cap="none" strike="noStrike">
                  <a:solidFill>
                    <a:schemeClr val="dk1"/>
                  </a:solidFill>
                  <a:latin typeface="Noto Sans JP"/>
                  <a:ea typeface="Noto Sans JP"/>
                  <a:cs typeface="Noto Sans JP"/>
                  <a:sym typeface="Noto Sans JP"/>
                </a:endParaRPr>
              </a:p>
            </p:txBody>
          </p:sp>
          <p:pic>
            <p:nvPicPr>
              <p:cNvPr descr="図形, カレンダー&#10;&#10;自動的に生成された説明" id="359" name="Google Shape;359;p5"/>
              <p:cNvPicPr preferRelativeResize="0"/>
              <p:nvPr/>
            </p:nvPicPr>
            <p:blipFill rotWithShape="1">
              <a:blip r:embed="rId11">
                <a:alphaModFix/>
              </a:blip>
              <a:srcRect b="0" l="0" r="0" t="0"/>
              <a:stretch/>
            </p:blipFill>
            <p:spPr>
              <a:xfrm>
                <a:off x="1680491" y="3501007"/>
                <a:ext cx="1420909" cy="918261"/>
              </a:xfrm>
              <a:prstGeom prst="rect">
                <a:avLst/>
              </a:prstGeom>
              <a:noFill/>
              <a:ln>
                <a:noFill/>
              </a:ln>
            </p:spPr>
          </p:pic>
        </p:grpSp>
        <p:sp>
          <p:nvSpPr>
            <p:cNvPr id="360" name="Google Shape;360;p5"/>
            <p:cNvSpPr txBox="1"/>
            <p:nvPr/>
          </p:nvSpPr>
          <p:spPr>
            <a:xfrm>
              <a:off x="885217" y="4038905"/>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sp>
        <p:nvSpPr>
          <p:cNvPr id="361" name="Google Shape;361;p5"/>
          <p:cNvSpPr txBox="1"/>
          <p:nvPr/>
        </p:nvSpPr>
        <p:spPr>
          <a:xfrm>
            <a:off x="122057" y="827593"/>
            <a:ext cx="29546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ja-JP" sz="2400" u="none" cap="none" strike="noStrike">
                <a:solidFill>
                  <a:schemeClr val="dk1"/>
                </a:solidFill>
                <a:latin typeface="Noto Sans JP"/>
                <a:ea typeface="Noto Sans JP"/>
                <a:cs typeface="Noto Sans JP"/>
                <a:sym typeface="Noto Sans JP"/>
              </a:rPr>
              <a:t>税金の流れと納め方</a:t>
            </a:r>
            <a:endParaRPr b="1" i="0" sz="1400" u="none" cap="none" strike="noStrike">
              <a:solidFill>
                <a:srgbClr val="000000"/>
              </a:solidFill>
              <a:latin typeface="Arial"/>
              <a:ea typeface="Arial"/>
              <a:cs typeface="Arial"/>
              <a:sym typeface="Arial"/>
            </a:endParaRPr>
          </a:p>
        </p:txBody>
      </p:sp>
      <p:sp>
        <p:nvSpPr>
          <p:cNvPr id="362" name="Google Shape;362;p5"/>
          <p:cNvSpPr txBox="1"/>
          <p:nvPr/>
        </p:nvSpPr>
        <p:spPr>
          <a:xfrm>
            <a:off x="1985599" y="721347"/>
            <a:ext cx="415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chemeClr val="dk1"/>
                </a:solidFill>
                <a:latin typeface="Noto Sans JP"/>
                <a:ea typeface="Noto Sans JP"/>
                <a:cs typeface="Noto Sans JP"/>
                <a:sym typeface="Noto Sans JP"/>
              </a:rPr>
              <a:t>おさ</a:t>
            </a:r>
            <a:endParaRPr b="1" i="0" sz="1400" u="none" cap="none" strike="noStrike">
              <a:solidFill>
                <a:srgbClr val="000000"/>
              </a:solidFill>
              <a:latin typeface="Arial"/>
              <a:ea typeface="Arial"/>
              <a:cs typeface="Arial"/>
              <a:sym typeface="Arial"/>
            </a:endParaRPr>
          </a:p>
        </p:txBody>
      </p:sp>
      <p:sp>
        <p:nvSpPr>
          <p:cNvPr id="363" name="Google Shape;363;p5"/>
          <p:cNvSpPr txBox="1"/>
          <p:nvPr/>
        </p:nvSpPr>
        <p:spPr>
          <a:xfrm>
            <a:off x="326582" y="2458988"/>
            <a:ext cx="3771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しはら</a:t>
            </a:r>
            <a:endParaRPr b="0" i="0" sz="500" u="none" cap="none" strike="noStrike">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図 12" id="368" name="Google Shape;368;g3d0c0de8811_1_1"/>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369" name="Google Shape;369;g3d0c0de8811_1_1"/>
          <p:cNvSpPr txBox="1"/>
          <p:nvPr/>
        </p:nvSpPr>
        <p:spPr>
          <a:xfrm>
            <a:off x="160272" y="874580"/>
            <a:ext cx="88374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370" name="Google Shape;370;g3d0c0de8811_1_1"/>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371" name="Google Shape;371;g3d0c0de8811_1_1"/>
          <p:cNvGrpSpPr/>
          <p:nvPr/>
        </p:nvGrpSpPr>
        <p:grpSpPr>
          <a:xfrm>
            <a:off x="2482744" y="1930619"/>
            <a:ext cx="759900" cy="400200"/>
            <a:chOff x="-1" y="-29067"/>
            <a:chExt cx="759900" cy="400200"/>
          </a:xfrm>
        </p:grpSpPr>
        <p:sp>
          <p:nvSpPr>
            <p:cNvPr id="372" name="Google Shape;372;g3d0c0de8811_1_1"/>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73" name="Google Shape;373;g3d0c0de8811_1_1"/>
            <p:cNvSpPr txBox="1"/>
            <p:nvPr/>
          </p:nvSpPr>
          <p:spPr>
            <a:xfrm>
              <a:off x="61594" y="-29067"/>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374" name="Google Shape;374;g3d0c0de8811_1_1"/>
          <p:cNvGrpSpPr/>
          <p:nvPr/>
        </p:nvGrpSpPr>
        <p:grpSpPr>
          <a:xfrm>
            <a:off x="5643721" y="3667124"/>
            <a:ext cx="764400" cy="400200"/>
            <a:chOff x="0" y="-471"/>
            <a:chExt cx="764400" cy="400200"/>
          </a:xfrm>
        </p:grpSpPr>
        <p:sp>
          <p:nvSpPr>
            <p:cNvPr id="375" name="Google Shape;375;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6" name="Google Shape;376;g3d0c0de8811_1_1"/>
            <p:cNvSpPr txBox="1"/>
            <p:nvPr/>
          </p:nvSpPr>
          <p:spPr>
            <a:xfrm>
              <a:off x="61595" y="-471"/>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377" name="Google Shape;377;g3d0c0de8811_1_1"/>
          <p:cNvGrpSpPr/>
          <p:nvPr/>
        </p:nvGrpSpPr>
        <p:grpSpPr>
          <a:xfrm>
            <a:off x="4087107" y="5735966"/>
            <a:ext cx="764400" cy="400200"/>
            <a:chOff x="0" y="-10023"/>
            <a:chExt cx="764400" cy="400200"/>
          </a:xfrm>
        </p:grpSpPr>
        <p:sp>
          <p:nvSpPr>
            <p:cNvPr id="378" name="Google Shape;378;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9" name="Google Shape;379;g3d0c0de8811_1_1"/>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380" name="Google Shape;380;g3d0c0de8811_1_1"/>
          <p:cNvGrpSpPr/>
          <p:nvPr/>
        </p:nvGrpSpPr>
        <p:grpSpPr>
          <a:xfrm>
            <a:off x="850739" y="2391471"/>
            <a:ext cx="1398900" cy="400200"/>
            <a:chOff x="-1" y="-22379"/>
            <a:chExt cx="1398900" cy="400200"/>
          </a:xfrm>
        </p:grpSpPr>
        <p:sp>
          <p:nvSpPr>
            <p:cNvPr id="381" name="Google Shape;381;g3d0c0de8811_1_1"/>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2" name="Google Shape;382;g3d0c0de8811_1_1"/>
            <p:cNvSpPr txBox="1"/>
            <p:nvPr/>
          </p:nvSpPr>
          <p:spPr>
            <a:xfrm>
              <a:off x="61594" y="-22379"/>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383" name="Google Shape;383;g3d0c0de8811_1_1"/>
          <p:cNvGrpSpPr/>
          <p:nvPr/>
        </p:nvGrpSpPr>
        <p:grpSpPr>
          <a:xfrm>
            <a:off x="4052056" y="2825103"/>
            <a:ext cx="983700" cy="400200"/>
            <a:chOff x="-1" y="-19574"/>
            <a:chExt cx="983700" cy="400200"/>
          </a:xfrm>
        </p:grpSpPr>
        <p:sp>
          <p:nvSpPr>
            <p:cNvPr id="384" name="Google Shape;384;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5" name="Google Shape;385;g3d0c0de8811_1_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386" name="Google Shape;386;g3d0c0de8811_1_1"/>
          <p:cNvGrpSpPr/>
          <p:nvPr/>
        </p:nvGrpSpPr>
        <p:grpSpPr>
          <a:xfrm>
            <a:off x="2595493" y="3957915"/>
            <a:ext cx="983700" cy="400200"/>
            <a:chOff x="-1" y="-10023"/>
            <a:chExt cx="983700" cy="400200"/>
          </a:xfrm>
        </p:grpSpPr>
        <p:sp>
          <p:nvSpPr>
            <p:cNvPr id="387" name="Google Shape;387;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8" name="Google Shape;388;g3d0c0de8811_1_1"/>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389" name="Google Shape;389;g3d0c0de8811_1_1"/>
          <p:cNvGrpSpPr/>
          <p:nvPr/>
        </p:nvGrpSpPr>
        <p:grpSpPr>
          <a:xfrm>
            <a:off x="6485625" y="4499045"/>
            <a:ext cx="983700" cy="400200"/>
            <a:chOff x="-1" y="-19574"/>
            <a:chExt cx="983700" cy="400200"/>
          </a:xfrm>
        </p:grpSpPr>
        <p:sp>
          <p:nvSpPr>
            <p:cNvPr id="390" name="Google Shape;390;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1" name="Google Shape;391;g3d0c0de8811_1_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392" name="Google Shape;392;g3d0c0de8811_1_1"/>
          <p:cNvGrpSpPr/>
          <p:nvPr/>
        </p:nvGrpSpPr>
        <p:grpSpPr>
          <a:xfrm>
            <a:off x="7581917" y="5713086"/>
            <a:ext cx="764400" cy="400200"/>
            <a:chOff x="0" y="-19574"/>
            <a:chExt cx="764400" cy="400200"/>
          </a:xfrm>
        </p:grpSpPr>
        <p:sp>
          <p:nvSpPr>
            <p:cNvPr id="393" name="Google Shape;393;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4" name="Google Shape;394;g3d0c0de8811_1_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395" name="Google Shape;395;g3d0c0de8811_1_1"/>
          <p:cNvGrpSpPr/>
          <p:nvPr/>
        </p:nvGrpSpPr>
        <p:grpSpPr>
          <a:xfrm>
            <a:off x="548931" y="5707203"/>
            <a:ext cx="1224000" cy="400200"/>
            <a:chOff x="-1" y="-11901"/>
            <a:chExt cx="1224000" cy="400200"/>
          </a:xfrm>
        </p:grpSpPr>
        <p:sp>
          <p:nvSpPr>
            <p:cNvPr id="396" name="Google Shape;396;g3d0c0de8811_1_1"/>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7" name="Google Shape;397;g3d0c0de8811_1_1"/>
            <p:cNvSpPr txBox="1"/>
            <p:nvPr/>
          </p:nvSpPr>
          <p:spPr>
            <a:xfrm>
              <a:off x="19648" y="-11901"/>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398" name="Google Shape;398;g3d0c0de8811_1_1"/>
          <p:cNvGrpSpPr/>
          <p:nvPr/>
        </p:nvGrpSpPr>
        <p:grpSpPr>
          <a:xfrm>
            <a:off x="309962" y="3659180"/>
            <a:ext cx="1413563" cy="400200"/>
            <a:chOff x="0" y="167768"/>
            <a:chExt cx="1413563" cy="400200"/>
          </a:xfrm>
        </p:grpSpPr>
        <p:sp>
          <p:nvSpPr>
            <p:cNvPr id="399" name="Google Shape;399;g3d0c0de8811_1_1"/>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0" name="Google Shape;400;g3d0c0de8811_1_1"/>
            <p:cNvSpPr txBox="1"/>
            <p:nvPr/>
          </p:nvSpPr>
          <p:spPr>
            <a:xfrm>
              <a:off x="14663" y="167768"/>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401" name="Google Shape;401;g3d0c0de8811_1_1"/>
          <p:cNvSpPr txBox="1"/>
          <p:nvPr/>
        </p:nvSpPr>
        <p:spPr>
          <a:xfrm>
            <a:off x="7507736" y="770802"/>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lang="ja-JP" sz="800">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402" name="Google Shape;402;g3d0c0de8811_1_1">
            <a:hlinkClick action="ppaction://hlinksldjump" r:id="rId4"/>
          </p:cNvPr>
          <p:cNvSpPr/>
          <p:nvPr/>
        </p:nvSpPr>
        <p:spPr>
          <a:xfrm>
            <a:off x="811275" y="2293525"/>
            <a:ext cx="1520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3" name="Google Shape;403;g3d0c0de8811_1_1">
            <a:hlinkClick action="ppaction://hlinksldjump" r:id="rId5"/>
          </p:cNvPr>
          <p:cNvSpPr/>
          <p:nvPr/>
        </p:nvSpPr>
        <p:spPr>
          <a:xfrm>
            <a:off x="249275" y="3618995"/>
            <a:ext cx="15204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4" name="Google Shape;404;g3d0c0de8811_1_1">
            <a:hlinkClick action="ppaction://hlinksldjump" r:id="rId6"/>
          </p:cNvPr>
          <p:cNvSpPr/>
          <p:nvPr/>
        </p:nvSpPr>
        <p:spPr>
          <a:xfrm>
            <a:off x="493550" y="5650295"/>
            <a:ext cx="13521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5" name="Google Shape;405;g3d0c0de8811_1_1">
            <a:hlinkClick action="ppaction://hlinksldjump" r:id="rId7"/>
          </p:cNvPr>
          <p:cNvSpPr/>
          <p:nvPr/>
        </p:nvSpPr>
        <p:spPr>
          <a:xfrm>
            <a:off x="2522175" y="3909651"/>
            <a:ext cx="11142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6" name="Google Shape;406;g3d0c0de8811_1_1">
            <a:hlinkClick action="ppaction://hlinksldjump" r:id="rId8"/>
          </p:cNvPr>
          <p:cNvSpPr/>
          <p:nvPr/>
        </p:nvSpPr>
        <p:spPr>
          <a:xfrm>
            <a:off x="6408200" y="4444089"/>
            <a:ext cx="11142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7" name="Google Shape;407;g3d0c0de8811_1_1">
            <a:hlinkClick action="ppaction://hlinksldjump" r:id="rId9"/>
          </p:cNvPr>
          <p:cNvSpPr/>
          <p:nvPr/>
        </p:nvSpPr>
        <p:spPr>
          <a:xfrm>
            <a:off x="7536100" y="5650300"/>
            <a:ext cx="8529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g3d0c0de8811_1_1">
            <a:hlinkClick action="ppaction://hlinksldjump" r:id="rId10"/>
          </p:cNvPr>
          <p:cNvSpPr/>
          <p:nvPr/>
        </p:nvSpPr>
        <p:spPr>
          <a:xfrm>
            <a:off x="4002950" y="5687225"/>
            <a:ext cx="9255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g3d0c0de8811_1_1">
            <a:hlinkClick action="ppaction://hlinksldjump" r:id="rId11"/>
          </p:cNvPr>
          <p:cNvSpPr/>
          <p:nvPr/>
        </p:nvSpPr>
        <p:spPr>
          <a:xfrm>
            <a:off x="4002950" y="2776350"/>
            <a:ext cx="11142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0" name="Google Shape;410;g3d0c0de8811_1_1">
            <a:hlinkClick action="ppaction://hlinksldjump" r:id="rId12"/>
          </p:cNvPr>
          <p:cNvSpPr/>
          <p:nvPr/>
        </p:nvSpPr>
        <p:spPr>
          <a:xfrm>
            <a:off x="2436250" y="1833125"/>
            <a:ext cx="8529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1" name="Google Shape;411;g3d0c0de8811_1_1">
            <a:hlinkClick action="ppaction://hlinksldjump" r:id="rId13"/>
          </p:cNvPr>
          <p:cNvSpPr/>
          <p:nvPr/>
        </p:nvSpPr>
        <p:spPr>
          <a:xfrm>
            <a:off x="5599524" y="3619000"/>
            <a:ext cx="8529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Noto Sans JP"/>
              <a:ea typeface="Noto Sans JP"/>
              <a:cs typeface="Noto Sans JP"/>
              <a:sym typeface="Noto Sans JP"/>
            </a:endParaRPr>
          </a:p>
        </p:txBody>
      </p:sp>
      <p:grpSp>
        <p:nvGrpSpPr>
          <p:cNvPr id="412" name="Google Shape;412;g3d0c0de8811_1_1"/>
          <p:cNvGrpSpPr/>
          <p:nvPr/>
        </p:nvGrpSpPr>
        <p:grpSpPr>
          <a:xfrm>
            <a:off x="6964216" y="2256031"/>
            <a:ext cx="1476008" cy="400200"/>
            <a:chOff x="6964216" y="2256031"/>
            <a:chExt cx="1476008" cy="400200"/>
          </a:xfrm>
        </p:grpSpPr>
        <p:sp>
          <p:nvSpPr>
            <p:cNvPr id="413" name="Google Shape;413;g3d0c0de8811_1_1"/>
            <p:cNvSpPr/>
            <p:nvPr/>
          </p:nvSpPr>
          <p:spPr>
            <a:xfrm>
              <a:off x="6964216" y="2265957"/>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4" name="Google Shape;414;g3d0c0de8811_1_1"/>
            <p:cNvSpPr txBox="1"/>
            <p:nvPr/>
          </p:nvSpPr>
          <p:spPr>
            <a:xfrm>
              <a:off x="6964224" y="2256031"/>
              <a:ext cx="14760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sp>
        <p:nvSpPr>
          <p:cNvPr id="415" name="Google Shape;415;g3d0c0de8811_1_1">
            <a:hlinkClick action="ppaction://hlinksldjump" r:id="rId14"/>
          </p:cNvPr>
          <p:cNvSpPr/>
          <p:nvPr/>
        </p:nvSpPr>
        <p:spPr>
          <a:xfrm>
            <a:off x="6799525" y="2163622"/>
            <a:ext cx="1805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3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3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3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3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3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3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3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3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3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3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3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図 12" id="420" name="Google Shape;420;g3d0c0de8811_1_52"/>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421" name="Google Shape;421;g3d0c0de8811_1_52"/>
          <p:cNvSpPr txBox="1"/>
          <p:nvPr/>
        </p:nvSpPr>
        <p:spPr>
          <a:xfrm>
            <a:off x="153223" y="884124"/>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422" name="Google Shape;422;g3d0c0de8811_1_52"/>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423" name="Google Shape;423;g3d0c0de8811_1_52"/>
          <p:cNvGrpSpPr/>
          <p:nvPr/>
        </p:nvGrpSpPr>
        <p:grpSpPr>
          <a:xfrm>
            <a:off x="2482744" y="1930619"/>
            <a:ext cx="759900" cy="400200"/>
            <a:chOff x="-1" y="-29067"/>
            <a:chExt cx="759900" cy="400200"/>
          </a:xfrm>
        </p:grpSpPr>
        <p:sp>
          <p:nvSpPr>
            <p:cNvPr id="424" name="Google Shape;424;g3d0c0de8811_1_52"/>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25" name="Google Shape;425;g3d0c0de8811_1_52"/>
            <p:cNvSpPr txBox="1"/>
            <p:nvPr/>
          </p:nvSpPr>
          <p:spPr>
            <a:xfrm>
              <a:off x="61594" y="-29067"/>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426" name="Google Shape;426;g3d0c0de8811_1_52"/>
          <p:cNvGrpSpPr/>
          <p:nvPr/>
        </p:nvGrpSpPr>
        <p:grpSpPr>
          <a:xfrm>
            <a:off x="5643721" y="3667595"/>
            <a:ext cx="764400" cy="409280"/>
            <a:chOff x="0" y="0"/>
            <a:chExt cx="764400" cy="409280"/>
          </a:xfrm>
        </p:grpSpPr>
        <p:sp>
          <p:nvSpPr>
            <p:cNvPr id="427" name="Google Shape;427;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8" name="Google Shape;428;g3d0c0de8811_1_52"/>
            <p:cNvSpPr txBox="1"/>
            <p:nvPr/>
          </p:nvSpPr>
          <p:spPr>
            <a:xfrm>
              <a:off x="61595" y="9080"/>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429" name="Google Shape;429;g3d0c0de8811_1_52"/>
          <p:cNvGrpSpPr/>
          <p:nvPr/>
        </p:nvGrpSpPr>
        <p:grpSpPr>
          <a:xfrm>
            <a:off x="4087107" y="5735966"/>
            <a:ext cx="764400" cy="400200"/>
            <a:chOff x="0" y="-10023"/>
            <a:chExt cx="764400" cy="400200"/>
          </a:xfrm>
        </p:grpSpPr>
        <p:sp>
          <p:nvSpPr>
            <p:cNvPr id="430" name="Google Shape;430;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1" name="Google Shape;431;g3d0c0de8811_1_52"/>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432" name="Google Shape;432;g3d0c0de8811_1_52"/>
          <p:cNvGrpSpPr/>
          <p:nvPr/>
        </p:nvGrpSpPr>
        <p:grpSpPr>
          <a:xfrm>
            <a:off x="860264" y="2391471"/>
            <a:ext cx="1398900" cy="400200"/>
            <a:chOff x="-1" y="-22379"/>
            <a:chExt cx="1398900" cy="400200"/>
          </a:xfrm>
        </p:grpSpPr>
        <p:sp>
          <p:nvSpPr>
            <p:cNvPr id="433" name="Google Shape;433;g3d0c0de8811_1_52"/>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4" name="Google Shape;434;g3d0c0de8811_1_52"/>
            <p:cNvSpPr txBox="1"/>
            <p:nvPr/>
          </p:nvSpPr>
          <p:spPr>
            <a:xfrm>
              <a:off x="61594" y="-22379"/>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435" name="Google Shape;435;g3d0c0de8811_1_52"/>
          <p:cNvGrpSpPr/>
          <p:nvPr/>
        </p:nvGrpSpPr>
        <p:grpSpPr>
          <a:xfrm>
            <a:off x="4052056" y="2834654"/>
            <a:ext cx="983700" cy="400200"/>
            <a:chOff x="-1" y="-10023"/>
            <a:chExt cx="983700" cy="400200"/>
          </a:xfrm>
        </p:grpSpPr>
        <p:sp>
          <p:nvSpPr>
            <p:cNvPr id="436" name="Google Shape;436;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7" name="Google Shape;437;g3d0c0de8811_1_52"/>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438" name="Google Shape;438;g3d0c0de8811_1_52"/>
          <p:cNvGrpSpPr/>
          <p:nvPr/>
        </p:nvGrpSpPr>
        <p:grpSpPr>
          <a:xfrm>
            <a:off x="2595493" y="3967938"/>
            <a:ext cx="983700" cy="409280"/>
            <a:chOff x="-1" y="0"/>
            <a:chExt cx="983700" cy="409280"/>
          </a:xfrm>
        </p:grpSpPr>
        <p:sp>
          <p:nvSpPr>
            <p:cNvPr id="439" name="Google Shape;439;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0" name="Google Shape;440;g3d0c0de8811_1_52"/>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441" name="Google Shape;441;g3d0c0de8811_1_52"/>
          <p:cNvGrpSpPr/>
          <p:nvPr/>
        </p:nvGrpSpPr>
        <p:grpSpPr>
          <a:xfrm>
            <a:off x="6485625" y="4499045"/>
            <a:ext cx="983700" cy="400200"/>
            <a:chOff x="-1" y="-19574"/>
            <a:chExt cx="983700" cy="400200"/>
          </a:xfrm>
        </p:grpSpPr>
        <p:sp>
          <p:nvSpPr>
            <p:cNvPr id="442" name="Google Shape;442;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3" name="Google Shape;443;g3d0c0de8811_1_52"/>
            <p:cNvSpPr txBox="1"/>
            <p:nvPr/>
          </p:nvSpPr>
          <p:spPr>
            <a:xfrm>
              <a:off x="61599"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444" name="Google Shape;444;g3d0c0de8811_1_52"/>
          <p:cNvGrpSpPr/>
          <p:nvPr/>
        </p:nvGrpSpPr>
        <p:grpSpPr>
          <a:xfrm>
            <a:off x="7581917" y="5713085"/>
            <a:ext cx="764400" cy="400200"/>
            <a:chOff x="0" y="-19575"/>
            <a:chExt cx="764400" cy="400200"/>
          </a:xfrm>
        </p:grpSpPr>
        <p:sp>
          <p:nvSpPr>
            <p:cNvPr id="445" name="Google Shape;445;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6" name="Google Shape;446;g3d0c0de8811_1_52"/>
            <p:cNvSpPr txBox="1"/>
            <p:nvPr/>
          </p:nvSpPr>
          <p:spPr>
            <a:xfrm>
              <a:off x="61595" y="-19575"/>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447" name="Google Shape;447;g3d0c0de8811_1_52"/>
          <p:cNvGrpSpPr/>
          <p:nvPr/>
        </p:nvGrpSpPr>
        <p:grpSpPr>
          <a:xfrm>
            <a:off x="548931" y="5709072"/>
            <a:ext cx="1224000" cy="400200"/>
            <a:chOff x="-1" y="-10032"/>
            <a:chExt cx="1224000" cy="400200"/>
          </a:xfrm>
        </p:grpSpPr>
        <p:sp>
          <p:nvSpPr>
            <p:cNvPr id="448" name="Google Shape;448;g3d0c0de8811_1_52"/>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9" name="Google Shape;449;g3d0c0de8811_1_52"/>
            <p:cNvSpPr txBox="1"/>
            <p:nvPr/>
          </p:nvSpPr>
          <p:spPr>
            <a:xfrm>
              <a:off x="32938" y="-10032"/>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450" name="Google Shape;450;g3d0c0de8811_1_52"/>
          <p:cNvGrpSpPr/>
          <p:nvPr/>
        </p:nvGrpSpPr>
        <p:grpSpPr>
          <a:xfrm>
            <a:off x="309950" y="3648694"/>
            <a:ext cx="1413600" cy="400200"/>
            <a:chOff x="-12" y="157282"/>
            <a:chExt cx="1413600" cy="400200"/>
          </a:xfrm>
        </p:grpSpPr>
        <p:sp>
          <p:nvSpPr>
            <p:cNvPr id="451" name="Google Shape;451;g3d0c0de8811_1_52"/>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2" name="Google Shape;452;g3d0c0de8811_1_52"/>
            <p:cNvSpPr txBox="1"/>
            <p:nvPr/>
          </p:nvSpPr>
          <p:spPr>
            <a:xfrm>
              <a:off x="-12" y="157282"/>
              <a:ext cx="14136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453" name="Google Shape;453;g3d0c0de8811_1_52"/>
          <p:cNvSpPr txBox="1"/>
          <p:nvPr/>
        </p:nvSpPr>
        <p:spPr>
          <a:xfrm>
            <a:off x="7526096" y="789905"/>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454" name="Google Shape;454;g3d0c0de8811_1_52">
            <a:hlinkClick action="ppaction://hlinksldjump" r:id="rId4"/>
          </p:cNvPr>
          <p:cNvSpPr/>
          <p:nvPr/>
        </p:nvSpPr>
        <p:spPr>
          <a:xfrm>
            <a:off x="799525" y="2306575"/>
            <a:ext cx="1520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5" name="Google Shape;455;g3d0c0de8811_1_52">
            <a:hlinkClick action="ppaction://hlinksldjump" r:id="rId5"/>
          </p:cNvPr>
          <p:cNvSpPr/>
          <p:nvPr/>
        </p:nvSpPr>
        <p:spPr>
          <a:xfrm>
            <a:off x="249275" y="3600560"/>
            <a:ext cx="15204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6" name="Google Shape;456;g3d0c0de8811_1_52">
            <a:hlinkClick action="ppaction://hlinksldjump" r:id="rId6"/>
          </p:cNvPr>
          <p:cNvSpPr/>
          <p:nvPr/>
        </p:nvSpPr>
        <p:spPr>
          <a:xfrm>
            <a:off x="417575" y="5652050"/>
            <a:ext cx="14736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7" name="Google Shape;457;g3d0c0de8811_1_52">
            <a:hlinkClick action="ppaction://hlinksldjump" r:id="rId7"/>
          </p:cNvPr>
          <p:cNvSpPr/>
          <p:nvPr/>
        </p:nvSpPr>
        <p:spPr>
          <a:xfrm>
            <a:off x="2522175" y="3879525"/>
            <a:ext cx="11142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8" name="Google Shape;458;g3d0c0de8811_1_52">
            <a:hlinkClick action="ppaction://hlinksldjump" r:id="rId8"/>
          </p:cNvPr>
          <p:cNvSpPr/>
          <p:nvPr/>
        </p:nvSpPr>
        <p:spPr>
          <a:xfrm>
            <a:off x="6408200" y="4377224"/>
            <a:ext cx="1114200" cy="64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9" name="Google Shape;459;g3d0c0de8811_1_52">
            <a:hlinkClick action="ppaction://hlinksldjump" r:id="rId9"/>
          </p:cNvPr>
          <p:cNvSpPr/>
          <p:nvPr/>
        </p:nvSpPr>
        <p:spPr>
          <a:xfrm>
            <a:off x="7469325" y="5652050"/>
            <a:ext cx="9837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0" name="Google Shape;460;g3d0c0de8811_1_52">
            <a:hlinkClick action="ppaction://hlinksldjump" r:id="rId10"/>
          </p:cNvPr>
          <p:cNvSpPr/>
          <p:nvPr/>
        </p:nvSpPr>
        <p:spPr>
          <a:xfrm>
            <a:off x="4002950" y="5615575"/>
            <a:ext cx="9255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1" name="Google Shape;461;g3d0c0de8811_1_52">
            <a:hlinkClick action="ppaction://hlinksldjump" r:id="rId11"/>
          </p:cNvPr>
          <p:cNvSpPr/>
          <p:nvPr/>
        </p:nvSpPr>
        <p:spPr>
          <a:xfrm>
            <a:off x="4002950" y="2663498"/>
            <a:ext cx="1114200" cy="64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g3d0c0de8811_1_52">
            <a:hlinkClick action="ppaction://hlinksldjump" r:id="rId12"/>
          </p:cNvPr>
          <p:cNvSpPr/>
          <p:nvPr/>
        </p:nvSpPr>
        <p:spPr>
          <a:xfrm>
            <a:off x="2436250" y="1834055"/>
            <a:ext cx="8529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3" name="Google Shape;463;g3d0c0de8811_1_52">
            <a:hlinkClick action="ppaction://hlinksldjump" r:id="rId13"/>
          </p:cNvPr>
          <p:cNvSpPr/>
          <p:nvPr/>
        </p:nvSpPr>
        <p:spPr>
          <a:xfrm>
            <a:off x="5599525" y="3513250"/>
            <a:ext cx="9255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64" name="Google Shape;464;g3d0c0de8811_1_52"/>
          <p:cNvGrpSpPr/>
          <p:nvPr/>
        </p:nvGrpSpPr>
        <p:grpSpPr>
          <a:xfrm>
            <a:off x="204180" y="6431321"/>
            <a:ext cx="361854" cy="194100"/>
            <a:chOff x="0" y="-1"/>
            <a:chExt cx="361854" cy="194100"/>
          </a:xfrm>
        </p:grpSpPr>
        <p:sp>
          <p:nvSpPr>
            <p:cNvPr id="465" name="Google Shape;465;g3d0c0de8811_1_52"/>
            <p:cNvSpPr/>
            <p:nvPr/>
          </p:nvSpPr>
          <p:spPr>
            <a:xfrm>
              <a:off x="0" y="-1"/>
              <a:ext cx="361800" cy="1941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6" name="Google Shape;466;g3d0c0de8811_1_52"/>
            <p:cNvSpPr/>
            <p:nvPr/>
          </p:nvSpPr>
          <p:spPr>
            <a:xfrm>
              <a:off x="108176" y="24248"/>
              <a:ext cx="145476" cy="145476"/>
            </a:xfrm>
            <a:custGeom>
              <a:rect b="b" l="l" r="r" t="t"/>
              <a:pathLst>
                <a:path extrusionOk="0" h="21600" w="2160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7" name="Google Shape;467;g3d0c0de8811_1_52"/>
            <p:cNvSpPr/>
            <p:nvPr/>
          </p:nvSpPr>
          <p:spPr>
            <a:xfrm>
              <a:off x="0" y="-1"/>
              <a:ext cx="361854" cy="193968"/>
            </a:xfrm>
            <a:custGeom>
              <a:rect b="b" l="l" r="r" t="t"/>
              <a:pathLst>
                <a:path extrusionOk="0" h="21600" w="2160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cap="flat" cmpd="sng" w="9525">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468" name="Google Shape;468;g3d0c0de8811_1_52"/>
          <p:cNvSpPr txBox="1"/>
          <p:nvPr/>
        </p:nvSpPr>
        <p:spPr>
          <a:xfrm>
            <a:off x="7093207" y="6393693"/>
            <a:ext cx="1274700" cy="276900"/>
          </a:xfrm>
          <a:prstGeom prst="rect">
            <a:avLst/>
          </a:prstGeom>
          <a:solidFill>
            <a:srgbClr val="F25044"/>
          </a:solidFill>
          <a:ln>
            <a:noFill/>
          </a:ln>
        </p:spPr>
        <p:txBody>
          <a:bodyPr anchorCtr="0" anchor="t" bIns="45700" lIns="45700" spcFirstLastPara="1" rIns="45700" wrap="square" tIns="45700">
            <a:spAutoFit/>
          </a:bodyPr>
          <a:lstStyle/>
          <a:p>
            <a:pPr indent="0" lvl="0" marL="0" marR="0" rtl="0" algn="ctr">
              <a:lnSpc>
                <a:spcPct val="123000"/>
              </a:lnSpc>
              <a:spcBef>
                <a:spcPts val="0"/>
              </a:spcBef>
              <a:spcAft>
                <a:spcPts val="0"/>
              </a:spcAft>
              <a:buClr>
                <a:srgbClr val="FFFFFF"/>
              </a:buClr>
              <a:buSzPts val="1200"/>
              <a:buFont typeface="Arial"/>
              <a:buNone/>
            </a:pPr>
            <a:r>
              <a:rPr b="0" i="0" lang="ja-JP" sz="1200" u="none" cap="none" strike="noStrike">
                <a:solidFill>
                  <a:srgbClr val="FFFFFF"/>
                </a:solidFill>
                <a:latin typeface="Noto Sans JP"/>
                <a:ea typeface="Noto Sans JP"/>
                <a:cs typeface="Noto Sans JP"/>
                <a:sym typeface="Noto Sans JP"/>
              </a:rPr>
              <a:t>全ての答えは </a:t>
            </a:r>
            <a:r>
              <a:rPr b="0" i="0" lang="ja-JP" sz="900" u="none" cap="none" strike="noStrike">
                <a:solidFill>
                  <a:srgbClr val="FFFFFF"/>
                </a:solidFill>
                <a:latin typeface="Noto Sans JP"/>
                <a:ea typeface="Noto Sans JP"/>
                <a:cs typeface="Noto Sans JP"/>
                <a:sym typeface="Noto Sans JP"/>
              </a:rPr>
              <a:t>⤵</a:t>
            </a:r>
            <a:r>
              <a:rPr b="0" i="0" lang="ja-JP" sz="1200" u="none" cap="none" strike="noStrike">
                <a:solidFill>
                  <a:srgbClr val="FFFFFF"/>
                </a:solidFill>
                <a:latin typeface="Noto Sans JP"/>
                <a:ea typeface="Noto Sans JP"/>
                <a:cs typeface="Noto Sans JP"/>
                <a:sym typeface="Noto Sans JP"/>
              </a:rPr>
              <a:t> </a:t>
            </a:r>
            <a:endParaRPr b="0" i="0" sz="1400" u="none" cap="none" strike="noStrike">
              <a:solidFill>
                <a:srgbClr val="000000"/>
              </a:solidFill>
              <a:latin typeface="Noto Sans JP"/>
              <a:ea typeface="Noto Sans JP"/>
              <a:cs typeface="Noto Sans JP"/>
              <a:sym typeface="Noto Sans JP"/>
            </a:endParaRPr>
          </a:p>
        </p:txBody>
      </p:sp>
      <p:grpSp>
        <p:nvGrpSpPr>
          <p:cNvPr id="469" name="Google Shape;469;g3d0c0de8811_1_52"/>
          <p:cNvGrpSpPr/>
          <p:nvPr/>
        </p:nvGrpSpPr>
        <p:grpSpPr>
          <a:xfrm>
            <a:off x="6895399" y="2199562"/>
            <a:ext cx="1593900" cy="492600"/>
            <a:chOff x="6891655" y="2205683"/>
            <a:chExt cx="1593900" cy="492600"/>
          </a:xfrm>
        </p:grpSpPr>
        <p:grpSp>
          <p:nvGrpSpPr>
            <p:cNvPr id="470" name="Google Shape;470;g3d0c0de8811_1_52"/>
            <p:cNvGrpSpPr/>
            <p:nvPr/>
          </p:nvGrpSpPr>
          <p:grpSpPr>
            <a:xfrm>
              <a:off x="6964216" y="2265957"/>
              <a:ext cx="1476000" cy="363600"/>
              <a:chOff x="0" y="0"/>
              <a:chExt cx="1476000" cy="363600"/>
            </a:xfrm>
          </p:grpSpPr>
          <p:sp>
            <p:nvSpPr>
              <p:cNvPr id="471" name="Google Shape;471;g3d0c0de8811_1_52"/>
              <p:cNvSpPr/>
              <p:nvPr/>
            </p:nvSpPr>
            <p:spPr>
              <a:xfrm>
                <a:off x="0" y="0"/>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2" name="Google Shape;472;g3d0c0de8811_1_52"/>
              <p:cNvSpPr/>
              <p:nvPr/>
            </p:nvSpPr>
            <p:spPr>
              <a:xfrm>
                <a:off x="13734" y="181800"/>
                <a:ext cx="1445472" cy="0"/>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み処理場</a:t>
                </a:r>
                <a:endParaRPr b="0" i="0" sz="1400" u="none" cap="none" strike="noStrike">
                  <a:solidFill>
                    <a:srgbClr val="000000"/>
                  </a:solidFill>
                  <a:latin typeface="Arial"/>
                  <a:ea typeface="Arial"/>
                  <a:cs typeface="Arial"/>
                  <a:sym typeface="Arial"/>
                </a:endParaRPr>
              </a:p>
            </p:txBody>
          </p:sp>
        </p:grpSp>
        <p:sp>
          <p:nvSpPr>
            <p:cNvPr id="473" name="Google Shape;473;g3d0c0de8811_1_52"/>
            <p:cNvSpPr txBox="1"/>
            <p:nvPr/>
          </p:nvSpPr>
          <p:spPr>
            <a:xfrm>
              <a:off x="6891655" y="2205683"/>
              <a:ext cx="1593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2000" u="none" cap="none" strike="noStrike">
                <a:solidFill>
                  <a:srgbClr val="000000"/>
                </a:solidFill>
                <a:latin typeface="Noto Sans JP"/>
                <a:ea typeface="Noto Sans JP"/>
                <a:cs typeface="Noto Sans JP"/>
                <a:sym typeface="Noto Sans JP"/>
              </a:endParaRPr>
            </a:p>
          </p:txBody>
        </p:sp>
      </p:grpSp>
      <p:sp>
        <p:nvSpPr>
          <p:cNvPr id="474" name="Google Shape;474;g3d0c0de8811_1_52">
            <a:hlinkClick action="ppaction://hlinksldjump" r:id="rId14"/>
          </p:cNvPr>
          <p:cNvSpPr/>
          <p:nvPr/>
        </p:nvSpPr>
        <p:spPr>
          <a:xfrm>
            <a:off x="6895400" y="2124700"/>
            <a:ext cx="15939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5" name="Google Shape;475;g3d0c0de8811_1_52">
            <a:hlinkClick action="ppaction://hlinksldjump" r:id="rId15"/>
          </p:cNvPr>
          <p:cNvSpPr/>
          <p:nvPr/>
        </p:nvSpPr>
        <p:spPr>
          <a:xfrm>
            <a:off x="6970350" y="6235875"/>
            <a:ext cx="1520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図 12" id="480" name="Google Shape;480;g3d0c0de8811_1_111"/>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481" name="Google Shape;481;g3d0c0de8811_1_111"/>
          <p:cNvSpPr txBox="1"/>
          <p:nvPr/>
        </p:nvSpPr>
        <p:spPr>
          <a:xfrm>
            <a:off x="153223" y="883743"/>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482" name="Google Shape;482;g3d0c0de8811_1_111"/>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483" name="Google Shape;483;g3d0c0de8811_1_111"/>
          <p:cNvGrpSpPr/>
          <p:nvPr/>
        </p:nvGrpSpPr>
        <p:grpSpPr>
          <a:xfrm>
            <a:off x="2482744" y="1940170"/>
            <a:ext cx="759900" cy="400200"/>
            <a:chOff x="-1" y="-19516"/>
            <a:chExt cx="759900" cy="400200"/>
          </a:xfrm>
        </p:grpSpPr>
        <p:sp>
          <p:nvSpPr>
            <p:cNvPr id="484" name="Google Shape;484;g3d0c0de8811_1_111"/>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85" name="Google Shape;485;g3d0c0de8811_1_111"/>
            <p:cNvSpPr txBox="1"/>
            <p:nvPr/>
          </p:nvSpPr>
          <p:spPr>
            <a:xfrm>
              <a:off x="61594" y="-19516"/>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486" name="Google Shape;486;g3d0c0de8811_1_111"/>
          <p:cNvGrpSpPr/>
          <p:nvPr/>
        </p:nvGrpSpPr>
        <p:grpSpPr>
          <a:xfrm>
            <a:off x="5643721" y="3648021"/>
            <a:ext cx="764400" cy="400200"/>
            <a:chOff x="0" y="-19574"/>
            <a:chExt cx="764400" cy="400200"/>
          </a:xfrm>
        </p:grpSpPr>
        <p:sp>
          <p:nvSpPr>
            <p:cNvPr id="487" name="Google Shape;487;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88" name="Google Shape;488;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489" name="Google Shape;489;g3d0c0de8811_1_111"/>
          <p:cNvGrpSpPr/>
          <p:nvPr/>
        </p:nvGrpSpPr>
        <p:grpSpPr>
          <a:xfrm>
            <a:off x="6964216" y="2252330"/>
            <a:ext cx="1476000" cy="400200"/>
            <a:chOff x="0" y="167792"/>
            <a:chExt cx="1476000" cy="400200"/>
          </a:xfrm>
        </p:grpSpPr>
        <p:sp>
          <p:nvSpPr>
            <p:cNvPr id="490" name="Google Shape;490;g3d0c0de8811_1_111"/>
            <p:cNvSpPr/>
            <p:nvPr/>
          </p:nvSpPr>
          <p:spPr>
            <a:xfrm>
              <a:off x="0" y="181419"/>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1" name="Google Shape;491;g3d0c0de8811_1_111"/>
            <p:cNvSpPr txBox="1"/>
            <p:nvPr/>
          </p:nvSpPr>
          <p:spPr>
            <a:xfrm>
              <a:off x="36356" y="167792"/>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grpSp>
        <p:nvGrpSpPr>
          <p:cNvPr id="492" name="Google Shape;492;g3d0c0de8811_1_111"/>
          <p:cNvGrpSpPr/>
          <p:nvPr/>
        </p:nvGrpSpPr>
        <p:grpSpPr>
          <a:xfrm>
            <a:off x="4087107" y="5726415"/>
            <a:ext cx="764400" cy="400200"/>
            <a:chOff x="0" y="-19574"/>
            <a:chExt cx="764400" cy="400200"/>
          </a:xfrm>
        </p:grpSpPr>
        <p:sp>
          <p:nvSpPr>
            <p:cNvPr id="493" name="Google Shape;493;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4" name="Google Shape;494;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495" name="Google Shape;495;g3d0c0de8811_1_111"/>
          <p:cNvGrpSpPr/>
          <p:nvPr/>
        </p:nvGrpSpPr>
        <p:grpSpPr>
          <a:xfrm>
            <a:off x="871264" y="2399993"/>
            <a:ext cx="1398900" cy="400200"/>
            <a:chOff x="-1" y="-19574"/>
            <a:chExt cx="1398900" cy="400200"/>
          </a:xfrm>
        </p:grpSpPr>
        <p:sp>
          <p:nvSpPr>
            <p:cNvPr id="496" name="Google Shape;496;g3d0c0de8811_1_111"/>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7" name="Google Shape;497;g3d0c0de8811_1_111"/>
            <p:cNvSpPr txBox="1"/>
            <p:nvPr/>
          </p:nvSpPr>
          <p:spPr>
            <a:xfrm>
              <a:off x="61594" y="-19574"/>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498" name="Google Shape;498;g3d0c0de8811_1_111"/>
          <p:cNvGrpSpPr/>
          <p:nvPr/>
        </p:nvGrpSpPr>
        <p:grpSpPr>
          <a:xfrm>
            <a:off x="4055894" y="2825103"/>
            <a:ext cx="983700" cy="400200"/>
            <a:chOff x="-1" y="-19574"/>
            <a:chExt cx="983700" cy="400200"/>
          </a:xfrm>
        </p:grpSpPr>
        <p:sp>
          <p:nvSpPr>
            <p:cNvPr id="499" name="Google Shape;499;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0" name="Google Shape;500;g3d0c0de8811_1_11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501" name="Google Shape;501;g3d0c0de8811_1_111"/>
          <p:cNvGrpSpPr/>
          <p:nvPr/>
        </p:nvGrpSpPr>
        <p:grpSpPr>
          <a:xfrm>
            <a:off x="2595493" y="3967938"/>
            <a:ext cx="983700" cy="409280"/>
            <a:chOff x="-1" y="0"/>
            <a:chExt cx="983700" cy="409280"/>
          </a:xfrm>
        </p:grpSpPr>
        <p:sp>
          <p:nvSpPr>
            <p:cNvPr id="502" name="Google Shape;502;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3" name="Google Shape;503;g3d0c0de8811_1_111"/>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504" name="Google Shape;504;g3d0c0de8811_1_111"/>
          <p:cNvGrpSpPr/>
          <p:nvPr/>
        </p:nvGrpSpPr>
        <p:grpSpPr>
          <a:xfrm>
            <a:off x="6485625" y="4499045"/>
            <a:ext cx="983700" cy="400200"/>
            <a:chOff x="-1" y="-19574"/>
            <a:chExt cx="983700" cy="400200"/>
          </a:xfrm>
        </p:grpSpPr>
        <p:sp>
          <p:nvSpPr>
            <p:cNvPr id="505" name="Google Shape;505;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6" name="Google Shape;506;g3d0c0de8811_1_11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507" name="Google Shape;507;g3d0c0de8811_1_111"/>
          <p:cNvGrpSpPr/>
          <p:nvPr/>
        </p:nvGrpSpPr>
        <p:grpSpPr>
          <a:xfrm>
            <a:off x="7581917" y="5713086"/>
            <a:ext cx="764400" cy="400200"/>
            <a:chOff x="0" y="-19574"/>
            <a:chExt cx="764400" cy="400200"/>
          </a:xfrm>
        </p:grpSpPr>
        <p:sp>
          <p:nvSpPr>
            <p:cNvPr id="508" name="Google Shape;508;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9" name="Google Shape;509;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510" name="Google Shape;510;g3d0c0de8811_1_111"/>
          <p:cNvGrpSpPr/>
          <p:nvPr/>
        </p:nvGrpSpPr>
        <p:grpSpPr>
          <a:xfrm>
            <a:off x="548931" y="5707203"/>
            <a:ext cx="1224000" cy="400200"/>
            <a:chOff x="-1" y="-11901"/>
            <a:chExt cx="1224000" cy="400200"/>
          </a:xfrm>
        </p:grpSpPr>
        <p:sp>
          <p:nvSpPr>
            <p:cNvPr id="511" name="Google Shape;511;g3d0c0de8811_1_111"/>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2" name="Google Shape;512;g3d0c0de8811_1_111"/>
            <p:cNvSpPr txBox="1"/>
            <p:nvPr/>
          </p:nvSpPr>
          <p:spPr>
            <a:xfrm>
              <a:off x="41938" y="-11901"/>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513" name="Google Shape;513;g3d0c0de8811_1_111"/>
          <p:cNvGrpSpPr/>
          <p:nvPr/>
        </p:nvGrpSpPr>
        <p:grpSpPr>
          <a:xfrm>
            <a:off x="309950" y="3648693"/>
            <a:ext cx="1398912" cy="400200"/>
            <a:chOff x="-12" y="157281"/>
            <a:chExt cx="1398912" cy="400200"/>
          </a:xfrm>
        </p:grpSpPr>
        <p:sp>
          <p:nvSpPr>
            <p:cNvPr id="514" name="Google Shape;514;g3d0c0de8811_1_111"/>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5" name="Google Shape;515;g3d0c0de8811_1_111"/>
            <p:cNvSpPr txBox="1"/>
            <p:nvPr/>
          </p:nvSpPr>
          <p:spPr>
            <a:xfrm>
              <a:off x="-12" y="157281"/>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516" name="Google Shape;516;g3d0c0de8811_1_111"/>
          <p:cNvSpPr txBox="1"/>
          <p:nvPr/>
        </p:nvSpPr>
        <p:spPr>
          <a:xfrm>
            <a:off x="7497771"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517" name="Google Shape;517;g3d0c0de8811_1_111"/>
          <p:cNvSpPr/>
          <p:nvPr/>
        </p:nvSpPr>
        <p:spPr>
          <a:xfrm>
            <a:off x="2899302" y="2337463"/>
            <a:ext cx="3296808" cy="329680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cap="flat" cmpd="sng" w="19050">
            <a:solidFill>
              <a:srgbClr val="092937"/>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grpSp>
        <p:nvGrpSpPr>
          <p:cNvPr id="518" name="Google Shape;518;g3d0c0de8811_1_111"/>
          <p:cNvGrpSpPr/>
          <p:nvPr/>
        </p:nvGrpSpPr>
        <p:grpSpPr>
          <a:xfrm>
            <a:off x="2671303" y="6305525"/>
            <a:ext cx="2842230" cy="437112"/>
            <a:chOff x="-1229586" y="0"/>
            <a:chExt cx="2743200" cy="421882"/>
          </a:xfrm>
        </p:grpSpPr>
        <p:sp>
          <p:nvSpPr>
            <p:cNvPr id="519" name="Google Shape;519;g3d0c0de8811_1_111">
              <a:hlinkClick action="ppaction://hlinksldjump" r:id="rId4"/>
            </p:cNvPr>
            <p:cNvSpPr/>
            <p:nvPr/>
          </p:nvSpPr>
          <p:spPr>
            <a:xfrm>
              <a:off x="327165" y="0"/>
              <a:ext cx="611700" cy="356400"/>
            </a:xfrm>
            <a:prstGeom prst="rect">
              <a:avLst/>
            </a:prstGeom>
            <a:noFill/>
            <a:ln>
              <a:noFill/>
            </a:ln>
          </p:spPr>
          <p:txBody>
            <a:bodyPr anchorCtr="0" anchor="ctr" bIns="47350" lIns="47350" spcFirstLastPara="1" rIns="47350" wrap="square" tIns="47350">
              <a:noAutofit/>
            </a:bodyPr>
            <a:lstStyle/>
            <a:p>
              <a:pPr indent="0" lvl="0" marL="0" marR="0" rtl="0" algn="l">
                <a:lnSpc>
                  <a:spcPct val="100000"/>
                </a:lnSpc>
                <a:spcBef>
                  <a:spcPts val="0"/>
                </a:spcBef>
                <a:spcAft>
                  <a:spcPts val="0"/>
                </a:spcAft>
                <a:buClr>
                  <a:srgbClr val="000000"/>
                </a:buClr>
                <a:buSzPts val="1865"/>
                <a:buFont typeface="Arial"/>
                <a:buNone/>
              </a:pPr>
              <a:r>
                <a:rPr b="1" i="0" lang="ja-JP" sz="1865" u="none" cap="none" strike="noStrike">
                  <a:solidFill>
                    <a:srgbClr val="000000"/>
                  </a:solidFill>
                  <a:latin typeface="Noto Sans JP"/>
                  <a:ea typeface="Noto Sans JP"/>
                  <a:cs typeface="Noto Sans JP"/>
                  <a:sym typeface="Noto Sans JP"/>
                </a:rPr>
                <a:t>戻る</a:t>
              </a:r>
              <a:endParaRPr b="1" i="0" sz="1450" u="none" cap="none" strike="noStrike">
                <a:solidFill>
                  <a:srgbClr val="000000"/>
                </a:solidFill>
                <a:latin typeface="Noto Sans JP"/>
                <a:ea typeface="Noto Sans JP"/>
                <a:cs typeface="Noto Sans JP"/>
                <a:sym typeface="Noto Sans JP"/>
              </a:endParaRPr>
            </a:p>
          </p:txBody>
        </p:sp>
        <p:grpSp>
          <p:nvGrpSpPr>
            <p:cNvPr id="520" name="Google Shape;520;g3d0c0de8811_1_111"/>
            <p:cNvGrpSpPr/>
            <p:nvPr/>
          </p:nvGrpSpPr>
          <p:grpSpPr>
            <a:xfrm>
              <a:off x="-1229586" y="36233"/>
              <a:ext cx="2743200" cy="385649"/>
              <a:chOff x="-10" y="0"/>
              <a:chExt cx="2743200" cy="385649"/>
            </a:xfrm>
          </p:grpSpPr>
          <p:sp>
            <p:nvSpPr>
              <p:cNvPr id="521" name="Google Shape;521;g3d0c0de8811_1_111"/>
              <p:cNvSpPr/>
              <p:nvPr/>
            </p:nvSpPr>
            <p:spPr>
              <a:xfrm>
                <a:off x="1229575" y="0"/>
                <a:ext cx="284040" cy="28404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anchorCtr="0" anchor="ctr" bIns="47350" lIns="47350" spcFirstLastPara="1" rIns="47350" wrap="square" tIns="47350">
                <a:noAutofit/>
              </a:bodyPr>
              <a:lstStyle/>
              <a:p>
                <a:pPr indent="0" lvl="0" marL="0" marR="0" rtl="0" algn="l">
                  <a:lnSpc>
                    <a:spcPct val="100000"/>
                  </a:lnSpc>
                  <a:spcBef>
                    <a:spcPts val="0"/>
                  </a:spcBef>
                  <a:spcAft>
                    <a:spcPts val="0"/>
                  </a:spcAft>
                  <a:buClr>
                    <a:srgbClr val="000000"/>
                  </a:buClr>
                  <a:buSzPts val="1243"/>
                  <a:buFont typeface="Helvetica Neue"/>
                  <a:buNone/>
                </a:pPr>
                <a:r>
                  <a:t/>
                </a:r>
                <a:endParaRPr b="0" i="0" sz="1243" u="none" cap="none" strike="noStrike">
                  <a:solidFill>
                    <a:srgbClr val="000000"/>
                  </a:solidFill>
                  <a:latin typeface="Helvetica Neue"/>
                  <a:ea typeface="Helvetica Neue"/>
                  <a:cs typeface="Helvetica Neue"/>
                  <a:sym typeface="Helvetica Neue"/>
                </a:endParaRPr>
              </a:p>
            </p:txBody>
          </p:sp>
          <p:sp>
            <p:nvSpPr>
              <p:cNvPr id="522" name="Google Shape;522;g3d0c0de8811_1_111"/>
              <p:cNvSpPr/>
              <p:nvPr/>
            </p:nvSpPr>
            <p:spPr>
              <a:xfrm flipH="1" rot="10800000">
                <a:off x="-10" y="369449"/>
                <a:ext cx="2743200" cy="16200"/>
              </a:xfrm>
              <a:prstGeom prst="roundRect">
                <a:avLst>
                  <a:gd fmla="val 0" name="adj"/>
                </a:avLst>
              </a:prstGeom>
              <a:solidFill>
                <a:srgbClr val="000000">
                  <a:alpha val="0"/>
                </a:srgbClr>
              </a:solidFill>
              <a:ln>
                <a:noFill/>
              </a:ln>
            </p:spPr>
            <p:txBody>
              <a:bodyPr anchorCtr="0" anchor="t" bIns="52625" lIns="52625" spcFirstLastPara="1" rIns="52625" wrap="square" tIns="52625">
                <a:noAutofit/>
              </a:bodyPr>
              <a:lstStyle/>
              <a:p>
                <a:pPr indent="0" lvl="0" marL="0" marR="0" rtl="0" algn="l">
                  <a:lnSpc>
                    <a:spcPct val="100000"/>
                  </a:lnSpc>
                  <a:spcBef>
                    <a:spcPts val="0"/>
                  </a:spcBef>
                  <a:spcAft>
                    <a:spcPts val="0"/>
                  </a:spcAft>
                  <a:buClr>
                    <a:srgbClr val="000000"/>
                  </a:buClr>
                  <a:buSzPts val="1865"/>
                  <a:buFont typeface="Arial"/>
                  <a:buNone/>
                </a:pPr>
                <a:r>
                  <a:t/>
                </a:r>
                <a:endParaRPr b="0" i="0" sz="1450" u="none" cap="none" strike="noStrike">
                  <a:solidFill>
                    <a:srgbClr val="000000"/>
                  </a:solidFill>
                  <a:latin typeface="Arial"/>
                  <a:ea typeface="Arial"/>
                  <a:cs typeface="Arial"/>
                  <a:sym typeface="Arial"/>
                </a:endParaRPr>
              </a:p>
            </p:txBody>
          </p:sp>
        </p:grpSp>
      </p:grpSp>
      <p:sp>
        <p:nvSpPr>
          <p:cNvPr id="523" name="Google Shape;523;g3d0c0de8811_1_111">
            <a:hlinkClick action="ppaction://hlinksldjump" r:id="rId5"/>
          </p:cNvPr>
          <p:cNvSpPr/>
          <p:nvPr/>
        </p:nvSpPr>
        <p:spPr>
          <a:xfrm>
            <a:off x="3815225" y="6207850"/>
            <a:ext cx="1224300" cy="534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descr="図 12" id="528" name="Google Shape;528;g3d0c0de8811_1_158"/>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529" name="Google Shape;529;g3d0c0de8811_1_158"/>
          <p:cNvSpPr txBox="1"/>
          <p:nvPr/>
        </p:nvSpPr>
        <p:spPr>
          <a:xfrm>
            <a:off x="153223" y="883743"/>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530" name="Google Shape;530;g3d0c0de8811_1_158"/>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531" name="Google Shape;531;g3d0c0de8811_1_158"/>
          <p:cNvGrpSpPr/>
          <p:nvPr/>
        </p:nvGrpSpPr>
        <p:grpSpPr>
          <a:xfrm>
            <a:off x="2482744" y="1940170"/>
            <a:ext cx="759900" cy="400200"/>
            <a:chOff x="-1" y="-19516"/>
            <a:chExt cx="759900" cy="400200"/>
          </a:xfrm>
        </p:grpSpPr>
        <p:sp>
          <p:nvSpPr>
            <p:cNvPr id="532" name="Google Shape;532;g3d0c0de8811_1_158"/>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33" name="Google Shape;533;g3d0c0de8811_1_158"/>
            <p:cNvSpPr txBox="1"/>
            <p:nvPr/>
          </p:nvSpPr>
          <p:spPr>
            <a:xfrm>
              <a:off x="61594" y="-19516"/>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534" name="Google Shape;534;g3d0c0de8811_1_158"/>
          <p:cNvGrpSpPr/>
          <p:nvPr/>
        </p:nvGrpSpPr>
        <p:grpSpPr>
          <a:xfrm>
            <a:off x="5643721" y="3657572"/>
            <a:ext cx="764400" cy="400200"/>
            <a:chOff x="0" y="-10023"/>
            <a:chExt cx="764400" cy="400200"/>
          </a:xfrm>
        </p:grpSpPr>
        <p:sp>
          <p:nvSpPr>
            <p:cNvPr id="535" name="Google Shape;535;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6" name="Google Shape;536;g3d0c0de8811_1_158"/>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537" name="Google Shape;537;g3d0c0de8811_1_158"/>
          <p:cNvGrpSpPr/>
          <p:nvPr/>
        </p:nvGrpSpPr>
        <p:grpSpPr>
          <a:xfrm>
            <a:off x="6964216" y="2262816"/>
            <a:ext cx="1476000" cy="400200"/>
            <a:chOff x="0" y="178278"/>
            <a:chExt cx="1476000" cy="400200"/>
          </a:xfrm>
        </p:grpSpPr>
        <p:sp>
          <p:nvSpPr>
            <p:cNvPr id="538" name="Google Shape;538;g3d0c0de8811_1_158"/>
            <p:cNvSpPr/>
            <p:nvPr/>
          </p:nvSpPr>
          <p:spPr>
            <a:xfrm>
              <a:off x="0" y="181419"/>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9" name="Google Shape;539;g3d0c0de8811_1_158"/>
            <p:cNvSpPr txBox="1"/>
            <p:nvPr/>
          </p:nvSpPr>
          <p:spPr>
            <a:xfrm>
              <a:off x="30125" y="178278"/>
              <a:ext cx="13992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grpSp>
        <p:nvGrpSpPr>
          <p:cNvPr id="540" name="Google Shape;540;g3d0c0de8811_1_158"/>
          <p:cNvGrpSpPr/>
          <p:nvPr/>
        </p:nvGrpSpPr>
        <p:grpSpPr>
          <a:xfrm>
            <a:off x="4087107" y="5726415"/>
            <a:ext cx="764400" cy="400200"/>
            <a:chOff x="0" y="-19574"/>
            <a:chExt cx="764400" cy="400200"/>
          </a:xfrm>
        </p:grpSpPr>
        <p:sp>
          <p:nvSpPr>
            <p:cNvPr id="541" name="Google Shape;541;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2" name="Google Shape;542;g3d0c0de8811_1_158"/>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543" name="Google Shape;543;g3d0c0de8811_1_158"/>
          <p:cNvGrpSpPr/>
          <p:nvPr/>
        </p:nvGrpSpPr>
        <p:grpSpPr>
          <a:xfrm>
            <a:off x="871264" y="2399993"/>
            <a:ext cx="1398900" cy="400200"/>
            <a:chOff x="-1" y="-19574"/>
            <a:chExt cx="1398900" cy="400200"/>
          </a:xfrm>
        </p:grpSpPr>
        <p:sp>
          <p:nvSpPr>
            <p:cNvPr id="544" name="Google Shape;544;g3d0c0de8811_1_158"/>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5" name="Google Shape;545;g3d0c0de8811_1_158"/>
            <p:cNvSpPr txBox="1"/>
            <p:nvPr/>
          </p:nvSpPr>
          <p:spPr>
            <a:xfrm>
              <a:off x="61594" y="-19574"/>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546" name="Google Shape;546;g3d0c0de8811_1_158"/>
          <p:cNvGrpSpPr/>
          <p:nvPr/>
        </p:nvGrpSpPr>
        <p:grpSpPr>
          <a:xfrm>
            <a:off x="4055894" y="2834654"/>
            <a:ext cx="983700" cy="400200"/>
            <a:chOff x="-1" y="-10023"/>
            <a:chExt cx="983700" cy="400200"/>
          </a:xfrm>
        </p:grpSpPr>
        <p:sp>
          <p:nvSpPr>
            <p:cNvPr id="547" name="Google Shape;547;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8" name="Google Shape;548;g3d0c0de8811_1_158"/>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549" name="Google Shape;549;g3d0c0de8811_1_158"/>
          <p:cNvGrpSpPr/>
          <p:nvPr/>
        </p:nvGrpSpPr>
        <p:grpSpPr>
          <a:xfrm>
            <a:off x="2595493" y="3957915"/>
            <a:ext cx="983700" cy="400200"/>
            <a:chOff x="-1" y="-10023"/>
            <a:chExt cx="983700" cy="400200"/>
          </a:xfrm>
        </p:grpSpPr>
        <p:sp>
          <p:nvSpPr>
            <p:cNvPr id="550" name="Google Shape;550;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1" name="Google Shape;551;g3d0c0de8811_1_158"/>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552" name="Google Shape;552;g3d0c0de8811_1_158"/>
          <p:cNvGrpSpPr/>
          <p:nvPr/>
        </p:nvGrpSpPr>
        <p:grpSpPr>
          <a:xfrm>
            <a:off x="6485625" y="4499045"/>
            <a:ext cx="983700" cy="400200"/>
            <a:chOff x="-1" y="-19574"/>
            <a:chExt cx="983700" cy="400200"/>
          </a:xfrm>
        </p:grpSpPr>
        <p:sp>
          <p:nvSpPr>
            <p:cNvPr id="553" name="Google Shape;553;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4" name="Google Shape;554;g3d0c0de8811_1_158"/>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555" name="Google Shape;555;g3d0c0de8811_1_158"/>
          <p:cNvGrpSpPr/>
          <p:nvPr/>
        </p:nvGrpSpPr>
        <p:grpSpPr>
          <a:xfrm>
            <a:off x="7581917" y="5713086"/>
            <a:ext cx="764400" cy="400200"/>
            <a:chOff x="0" y="-19574"/>
            <a:chExt cx="764400" cy="400200"/>
          </a:xfrm>
        </p:grpSpPr>
        <p:sp>
          <p:nvSpPr>
            <p:cNvPr id="556" name="Google Shape;556;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7" name="Google Shape;557;g3d0c0de8811_1_158"/>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558" name="Google Shape;558;g3d0c0de8811_1_158"/>
          <p:cNvGrpSpPr/>
          <p:nvPr/>
        </p:nvGrpSpPr>
        <p:grpSpPr>
          <a:xfrm>
            <a:off x="548931" y="5708137"/>
            <a:ext cx="1224000" cy="400200"/>
            <a:chOff x="-1" y="-10967"/>
            <a:chExt cx="1224000" cy="400200"/>
          </a:xfrm>
        </p:grpSpPr>
        <p:sp>
          <p:nvSpPr>
            <p:cNvPr id="559" name="Google Shape;559;g3d0c0de8811_1_158"/>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60" name="Google Shape;560;g3d0c0de8811_1_158"/>
            <p:cNvSpPr txBox="1"/>
            <p:nvPr/>
          </p:nvSpPr>
          <p:spPr>
            <a:xfrm>
              <a:off x="19648" y="-10967"/>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561" name="Google Shape;561;g3d0c0de8811_1_158"/>
          <p:cNvGrpSpPr/>
          <p:nvPr/>
        </p:nvGrpSpPr>
        <p:grpSpPr>
          <a:xfrm>
            <a:off x="309925" y="3659180"/>
            <a:ext cx="1398937" cy="400200"/>
            <a:chOff x="-37" y="167768"/>
            <a:chExt cx="1398937" cy="400200"/>
          </a:xfrm>
        </p:grpSpPr>
        <p:sp>
          <p:nvSpPr>
            <p:cNvPr id="562" name="Google Shape;562;g3d0c0de8811_1_158"/>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63" name="Google Shape;563;g3d0c0de8811_1_158"/>
            <p:cNvSpPr txBox="1"/>
            <p:nvPr/>
          </p:nvSpPr>
          <p:spPr>
            <a:xfrm>
              <a:off x="-37" y="167768"/>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564" name="Google Shape;564;g3d0c0de8811_1_158"/>
          <p:cNvSpPr txBox="1"/>
          <p:nvPr/>
        </p:nvSpPr>
        <p:spPr>
          <a:xfrm>
            <a:off x="7517287"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565" name="Google Shape;565;g3d0c0de8811_1_158"/>
          <p:cNvSpPr/>
          <p:nvPr/>
        </p:nvSpPr>
        <p:spPr>
          <a:xfrm rot="-2700000">
            <a:off x="2633046" y="2119570"/>
            <a:ext cx="3740736" cy="3740736"/>
          </a:xfrm>
          <a:prstGeom prst="plus">
            <a:avLst>
              <a:gd fmla="val 45473" name="adj"/>
            </a:avLst>
          </a:prstGeom>
          <a:solidFill>
            <a:srgbClr val="FF0000"/>
          </a:solidFill>
          <a:ln cap="flat" cmpd="sng" w="19050">
            <a:solidFill>
              <a:srgbClr val="092937"/>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566" name="Google Shape;566;g3d0c0de8811_1_158"/>
          <p:cNvGrpSpPr/>
          <p:nvPr/>
        </p:nvGrpSpPr>
        <p:grpSpPr>
          <a:xfrm>
            <a:off x="3999985" y="6253072"/>
            <a:ext cx="938865" cy="474300"/>
            <a:chOff x="3999985" y="6253072"/>
            <a:chExt cx="938865" cy="474300"/>
          </a:xfrm>
        </p:grpSpPr>
        <p:sp>
          <p:nvSpPr>
            <p:cNvPr id="567" name="Google Shape;567;g3d0c0de8811_1_158"/>
            <p:cNvSpPr/>
            <p:nvPr/>
          </p:nvSpPr>
          <p:spPr>
            <a:xfrm>
              <a:off x="4327150" y="6253072"/>
              <a:ext cx="611700" cy="4743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rgbClr val="000000"/>
                  </a:solidFill>
                  <a:latin typeface="Noto Sans JP"/>
                  <a:ea typeface="Noto Sans JP"/>
                  <a:cs typeface="Noto Sans JP"/>
                  <a:sym typeface="Noto Sans JP"/>
                </a:rPr>
                <a:t>戻る</a:t>
              </a:r>
              <a:endParaRPr b="1" i="0" sz="1400" u="none" cap="none" strike="noStrike">
                <a:solidFill>
                  <a:srgbClr val="000000"/>
                </a:solidFill>
                <a:latin typeface="Noto Sans JP"/>
                <a:ea typeface="Noto Sans JP"/>
                <a:cs typeface="Noto Sans JP"/>
                <a:sym typeface="Noto Sans JP"/>
              </a:endParaRPr>
            </a:p>
          </p:txBody>
        </p:sp>
        <p:sp>
          <p:nvSpPr>
            <p:cNvPr id="568" name="Google Shape;568;g3d0c0de8811_1_158"/>
            <p:cNvSpPr/>
            <p:nvPr/>
          </p:nvSpPr>
          <p:spPr>
            <a:xfrm>
              <a:off x="3999985" y="6341750"/>
              <a:ext cx="284040" cy="28404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Helvetica Neue"/>
                <a:buNone/>
              </a:pPr>
              <a:r>
                <a:t/>
              </a:r>
              <a:endParaRPr b="0" i="0" sz="1200" u="none" cap="none" strike="noStrike">
                <a:solidFill>
                  <a:srgbClr val="000000"/>
                </a:solidFill>
                <a:latin typeface="Helvetica Neue"/>
                <a:ea typeface="Helvetica Neue"/>
                <a:cs typeface="Helvetica Neue"/>
                <a:sym typeface="Helvetica Neue"/>
              </a:endParaRPr>
            </a:p>
          </p:txBody>
        </p:sp>
      </p:grpSp>
      <p:sp>
        <p:nvSpPr>
          <p:cNvPr id="569" name="Google Shape;569;g3d0c0de8811_1_158"/>
          <p:cNvSpPr/>
          <p:nvPr/>
        </p:nvSpPr>
        <p:spPr>
          <a:xfrm>
            <a:off x="2770400" y="6727399"/>
            <a:ext cx="2743200" cy="15300"/>
          </a:xfrm>
          <a:prstGeom prst="roundRect">
            <a:avLst>
              <a:gd fmla="val 0" name="adj"/>
            </a:avLst>
          </a:prstGeom>
          <a:solidFill>
            <a:srgbClr val="000000">
              <a:alpha val="0"/>
            </a:srgbClr>
          </a:solid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3d0c0de8811_1_158">
            <a:hlinkClick action="ppaction://hlinksldjump" r:id="rId4"/>
          </p:cNvPr>
          <p:cNvSpPr/>
          <p:nvPr/>
        </p:nvSpPr>
        <p:spPr>
          <a:xfrm>
            <a:off x="3819250" y="6270775"/>
            <a:ext cx="1300200" cy="474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2024-03-27T07:25:40Z</dcterms:created>
  <dc:creator>Yoshimura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0x010100822BB18DD0CE774DB4381774B6E8548A</vt:lpwstr>
  </property>
</Properties>
</file>