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735763" cy="9866313"/>
  <p:embeddedFontLst>
    <p:embeddedFont>
      <p:font typeface="Helvetica Neue" panose="020B0600070205080204" charset="0"/>
      <p:regular r:id="rId22"/>
      <p:bold r:id="rId23"/>
      <p:italic r:id="rId24"/>
      <p:boldItalic r:id="rId25"/>
    </p:embeddedFont>
    <p:embeddedFont>
      <p:font typeface="Noto Sans JP" panose="020B0200000000000000" pitchFamily="50" charset="-128"/>
      <p:regular r:id="rId26"/>
      <p:bold r:id="rId27"/>
    </p:embeddedFont>
    <p:embeddedFont>
      <p:font typeface="Times" panose="020206030504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zK5OSKVeLwQXR8BY7A1fWbLQq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558A9-6E8B-4607-8B3B-B768C7053140}" v="65" dt="2026-04-13T04:37:03.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坪 卓也(IWATSUBO Takuya)" userId="b6e77f82-d2cf-4ee0-9fc3-9aefdf4a8b8e" providerId="ADAL" clId="{CB858687-A1EE-486D-AA35-28D64D43B7A0}"/>
    <pc:docChg chg="modSld">
      <pc:chgData name="岩坪 卓也(IWATSUBO Takuya)" userId="b6e77f82-d2cf-4ee0-9fc3-9aefdf4a8b8e" providerId="ADAL" clId="{CB858687-A1EE-486D-AA35-28D64D43B7A0}" dt="2026-04-13T04:37:03.542" v="67" actId="20577"/>
      <pc:docMkLst>
        <pc:docMk/>
      </pc:docMkLst>
      <pc:sldChg chg="addSp modSp mod modAnim modNotes">
        <pc:chgData name="岩坪 卓也(IWATSUBO Takuya)" userId="b6e77f82-d2cf-4ee0-9fc3-9aefdf4a8b8e" providerId="ADAL" clId="{CB858687-A1EE-486D-AA35-28D64D43B7A0}" dt="2026-04-13T04:37:03.542" v="67" actId="20577"/>
        <pc:sldMkLst>
          <pc:docMk/>
          <pc:sldMk cId="0" sldId="272"/>
        </pc:sldMkLst>
        <pc:spChg chg="add mod">
          <ac:chgData name="岩坪 卓也(IWATSUBO Takuya)" userId="b6e77f82-d2cf-4ee0-9fc3-9aefdf4a8b8e" providerId="ADAL" clId="{CB858687-A1EE-486D-AA35-28D64D43B7A0}" dt="2026-04-13T04:37:03.542" v="67" actId="20577"/>
          <ac:spMkLst>
            <pc:docMk/>
            <pc:sldMk cId="0" sldId="272"/>
            <ac:spMk id="2" creationId="{6A8E6711-3207-250B-B342-B2489514B72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道路や住宅などの 整備のために（公共事業）</c:v>
                      </c:pt>
                      <c:pt idx="2">
                        <c:v>教育や科学技術をさかんにするために（文教及び科学振興）</c:v>
                      </c:pt>
                      <c:pt idx="3">
                        <c:v>そのほか（防衛関係費・その他）</c:v>
                      </c:pt>
                      <c:pt idx="4">
                        <c:v>都道府県や市区町村の財政をおぎなうために（地方交付税交付金等）</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d0c0de8811_1_204:notes"/>
          <p:cNvSpPr txBox="1">
            <a:spLocks noGrp="1"/>
          </p:cNvSpPr>
          <p:nvPr>
            <p:ph type="body" idx="1"/>
          </p:nvPr>
        </p:nvSpPr>
        <p:spPr>
          <a:xfrm>
            <a:off x="898100" y="4686493"/>
            <a:ext cx="49395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g3d0c0de8811_1_204:notes"/>
          <p:cNvSpPr>
            <a:spLocks noGrp="1" noRot="1" noChangeAspect="1"/>
          </p:cNvSpPr>
          <p:nvPr>
            <p:ph type="sldImg" idx="2"/>
          </p:nvPr>
        </p:nvSpPr>
        <p:spPr>
          <a:xfrm>
            <a:off x="1122625" y="739972"/>
            <a:ext cx="4490400" cy="369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7: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8: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9: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9: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
        <p:nvSpPr>
          <p:cNvPr id="715" name="Google Shape;715;p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1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4" name="Google Shape;734;p10: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1: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1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11: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12: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1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1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3d10856593f_0_0: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g3d10856593f_0_0: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1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1" name="Google Shape;871;p14: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5: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15: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19</a:t>
            </a:fld>
            <a:endParaRPr/>
          </a:p>
        </p:txBody>
      </p:sp>
      <p:sp>
        <p:nvSpPr>
          <p:cNvPr id="897" name="Google Shape;897;p1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
        <p:nvSpPr>
          <p:cNvPr id="137" name="Google Shape;137;p3: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4: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5: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d0c0de8811_1_1:notes"/>
          <p:cNvSpPr txBox="1">
            <a:spLocks noGrp="1"/>
          </p:cNvSpPr>
          <p:nvPr>
            <p:ph type="body" idx="1"/>
          </p:nvPr>
        </p:nvSpPr>
        <p:spPr>
          <a:xfrm>
            <a:off x="898100" y="4686493"/>
            <a:ext cx="49395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3d0c0de8811_1_1:notes"/>
          <p:cNvSpPr>
            <a:spLocks noGrp="1" noRot="1" noChangeAspect="1"/>
          </p:cNvSpPr>
          <p:nvPr>
            <p:ph type="sldImg" idx="2"/>
          </p:nvPr>
        </p:nvSpPr>
        <p:spPr>
          <a:xfrm>
            <a:off x="1122625" y="739972"/>
            <a:ext cx="4490400" cy="369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d0c0de8811_1_52:notes"/>
          <p:cNvSpPr txBox="1">
            <a:spLocks noGrp="1"/>
          </p:cNvSpPr>
          <p:nvPr>
            <p:ph type="body" idx="1"/>
          </p:nvPr>
        </p:nvSpPr>
        <p:spPr>
          <a:xfrm>
            <a:off x="898100" y="4686493"/>
            <a:ext cx="49395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3d0c0de8811_1_52:notes"/>
          <p:cNvSpPr>
            <a:spLocks noGrp="1" noRot="1" noChangeAspect="1"/>
          </p:cNvSpPr>
          <p:nvPr>
            <p:ph type="sldImg" idx="2"/>
          </p:nvPr>
        </p:nvSpPr>
        <p:spPr>
          <a:xfrm>
            <a:off x="1122625" y="739972"/>
            <a:ext cx="4490400" cy="369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d0c0de8811_1_111:notes"/>
          <p:cNvSpPr txBox="1">
            <a:spLocks noGrp="1"/>
          </p:cNvSpPr>
          <p:nvPr>
            <p:ph type="body" idx="1"/>
          </p:nvPr>
        </p:nvSpPr>
        <p:spPr>
          <a:xfrm>
            <a:off x="898100" y="4686493"/>
            <a:ext cx="49395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3d0c0de8811_1_111:notes"/>
          <p:cNvSpPr>
            <a:spLocks noGrp="1" noRot="1" noChangeAspect="1"/>
          </p:cNvSpPr>
          <p:nvPr>
            <p:ph type="sldImg" idx="2"/>
          </p:nvPr>
        </p:nvSpPr>
        <p:spPr>
          <a:xfrm>
            <a:off x="1122625" y="739972"/>
            <a:ext cx="4490400" cy="369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d0c0de8811_1_158:notes"/>
          <p:cNvSpPr txBox="1">
            <a:spLocks noGrp="1"/>
          </p:cNvSpPr>
          <p:nvPr>
            <p:ph type="body" idx="1"/>
          </p:nvPr>
        </p:nvSpPr>
        <p:spPr>
          <a:xfrm>
            <a:off x="898100" y="4686493"/>
            <a:ext cx="49395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g3d0c0de8811_1_158:notes"/>
          <p:cNvSpPr>
            <a:spLocks noGrp="1" noRot="1" noChangeAspect="1"/>
          </p:cNvSpPr>
          <p:nvPr>
            <p:ph type="sldImg" idx="2"/>
          </p:nvPr>
        </p:nvSpPr>
        <p:spPr>
          <a:xfrm>
            <a:off x="1122625" y="739972"/>
            <a:ext cx="4490400" cy="369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 スライド">
  <p:cSld name="1_タイトル スライド">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タイトル スライド">
  <p:cSld name="6_タイトル スライド">
    <p:spTree>
      <p:nvGrpSpPr>
        <p:cNvPr id="1" name="Shape 86"/>
        <p:cNvGrpSpPr/>
        <p:nvPr/>
      </p:nvGrpSpPr>
      <p:grpSpPr>
        <a:xfrm>
          <a:off x="0" y="0"/>
          <a:ext cx="0" cy="0"/>
          <a:chOff x="0" y="0"/>
          <a:chExt cx="0" cy="0"/>
        </a:xfrm>
      </p:grpSpPr>
      <p:sp>
        <p:nvSpPr>
          <p:cNvPr id="87" name="Google Shape;87;p25"/>
          <p:cNvSpPr/>
          <p:nvPr/>
        </p:nvSpPr>
        <p:spPr>
          <a:xfrm>
            <a:off x="0" y="6489828"/>
            <a:ext cx="9144000" cy="261610"/>
          </a:xfrm>
          <a:prstGeom prst="rect">
            <a:avLst/>
          </a:prstGeom>
          <a:solidFill>
            <a:srgbClr val="FCED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88" name="Google Shape;88;p25"/>
          <p:cNvSpPr/>
          <p:nvPr/>
        </p:nvSpPr>
        <p:spPr>
          <a:xfrm>
            <a:off x="0" y="2564"/>
            <a:ext cx="9144000" cy="786303"/>
          </a:xfrm>
          <a:prstGeom prst="rect">
            <a:avLst/>
          </a:prstGeom>
          <a:solidFill>
            <a:srgbClr val="FB9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89" name="Google Shape;89;p25"/>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90" name="Google Shape;90;p25"/>
          <p:cNvSpPr/>
          <p:nvPr/>
        </p:nvSpPr>
        <p:spPr>
          <a:xfrm>
            <a:off x="0" y="6743093"/>
            <a:ext cx="9144000" cy="114907"/>
          </a:xfrm>
          <a:prstGeom prst="rect">
            <a:avLst/>
          </a:prstGeom>
          <a:solidFill>
            <a:srgbClr val="FB9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25"/>
          <p:cNvSpPr/>
          <p:nvPr/>
        </p:nvSpPr>
        <p:spPr>
          <a:xfrm>
            <a:off x="8532440" y="6488990"/>
            <a:ext cx="611560" cy="254103"/>
          </a:xfrm>
          <a:prstGeom prst="round2SameRect">
            <a:avLst>
              <a:gd name="adj1" fmla="val 21588"/>
              <a:gd name="adj2" fmla="val 0"/>
            </a:avLst>
          </a:prstGeom>
          <a:solidFill>
            <a:srgbClr val="FB9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25"/>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grpSp>
        <p:nvGrpSpPr>
          <p:cNvPr id="93" name="Google Shape;93;p25"/>
          <p:cNvGrpSpPr/>
          <p:nvPr/>
        </p:nvGrpSpPr>
        <p:grpSpPr>
          <a:xfrm>
            <a:off x="-40564" y="6007185"/>
            <a:ext cx="950844" cy="850815"/>
            <a:chOff x="-40566" y="5996310"/>
            <a:chExt cx="950844" cy="850815"/>
          </a:xfrm>
        </p:grpSpPr>
        <p:sp>
          <p:nvSpPr>
            <p:cNvPr id="94" name="Google Shape;94;p25"/>
            <p:cNvSpPr/>
            <p:nvPr/>
          </p:nvSpPr>
          <p:spPr>
            <a:xfrm rot="5400000">
              <a:off x="29731" y="6013480"/>
              <a:ext cx="803912" cy="863377"/>
            </a:xfrm>
            <a:custGeom>
              <a:avLst/>
              <a:gdLst/>
              <a:ahLst/>
              <a:cxnLst/>
              <a:rect l="l" t="t" r="r" b="b"/>
              <a:pathLst>
                <a:path w="803912" h="863377" extrusionOk="0">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5"/>
            <p:cNvSpPr/>
            <p:nvPr/>
          </p:nvSpPr>
          <p:spPr>
            <a:xfrm rot="5400000">
              <a:off x="29731" y="5966578"/>
              <a:ext cx="850815" cy="910278"/>
            </a:xfrm>
            <a:custGeom>
              <a:avLst/>
              <a:gdLst/>
              <a:ahLst/>
              <a:cxnLst/>
              <a:rect l="l" t="t" r="r" b="b"/>
              <a:pathLst>
                <a:path w="850815" h="910278" extrusionOk="0">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25"/>
            <p:cNvSpPr txBox="1"/>
            <p:nvPr/>
          </p:nvSpPr>
          <p:spPr>
            <a:xfrm>
              <a:off x="-40566" y="6190839"/>
              <a:ext cx="825671" cy="584775"/>
            </a:xfrm>
            <a:prstGeom prst="rect">
              <a:avLst/>
            </a:prstGeom>
            <a:noFill/>
            <a:ln>
              <a:noFill/>
            </a:ln>
          </p:spPr>
          <p:txBody>
            <a:bodyPr spcFirstLastPara="1" wrap="square" lIns="18000" tIns="45700" rIns="18000"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F54F05"/>
                  </a:solidFill>
                  <a:latin typeface="Noto Sans JP"/>
                  <a:ea typeface="Noto Sans JP"/>
                  <a:cs typeface="Noto Sans JP"/>
                  <a:sym typeface="Noto Sans JP"/>
                </a:rPr>
                <a:t>もっと</a:t>
              </a:r>
              <a:endParaRPr sz="1500" b="1" i="0" u="none" strike="noStrike" cap="none">
                <a:solidFill>
                  <a:srgbClr val="F54F05"/>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F54F05"/>
                  </a:solidFill>
                  <a:latin typeface="Noto Sans JP"/>
                  <a:ea typeface="Noto Sans JP"/>
                  <a:cs typeface="Noto Sans JP"/>
                  <a:sym typeface="Noto Sans JP"/>
                </a:rPr>
                <a:t>くわしく</a:t>
              </a:r>
              <a:endParaRPr sz="1300" b="1" i="0" u="none" strike="noStrike" cap="non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タイトル スライド">
  <p:cSld name="7_タイトル スライド">
    <p:spTree>
      <p:nvGrpSpPr>
        <p:cNvPr id="1" name="Shape 97"/>
        <p:cNvGrpSpPr/>
        <p:nvPr/>
      </p:nvGrpSpPr>
      <p:grpSpPr>
        <a:xfrm>
          <a:off x="0" y="0"/>
          <a:ext cx="0" cy="0"/>
          <a:chOff x="0" y="0"/>
          <a:chExt cx="0" cy="0"/>
        </a:xfrm>
      </p:grpSpPr>
      <p:sp>
        <p:nvSpPr>
          <p:cNvPr id="98" name="Google Shape;98;p26"/>
          <p:cNvSpPr/>
          <p:nvPr/>
        </p:nvSpPr>
        <p:spPr>
          <a:xfrm>
            <a:off x="0" y="6489828"/>
            <a:ext cx="9144000" cy="261610"/>
          </a:xfrm>
          <a:prstGeom prst="rect">
            <a:avLst/>
          </a:prstGeom>
          <a:solidFill>
            <a:srgbClr val="E5E5F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99" name="Google Shape;99;p26"/>
          <p:cNvSpPr/>
          <p:nvPr/>
        </p:nvSpPr>
        <p:spPr>
          <a:xfrm>
            <a:off x="0" y="2564"/>
            <a:ext cx="9144000" cy="786303"/>
          </a:xfrm>
          <a:prstGeom prst="rect">
            <a:avLst/>
          </a:prstGeom>
          <a:solidFill>
            <a:srgbClr val="817D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00" name="Google Shape;100;p26"/>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101" name="Google Shape;101;p26"/>
          <p:cNvSpPr/>
          <p:nvPr/>
        </p:nvSpPr>
        <p:spPr>
          <a:xfrm>
            <a:off x="0" y="6743093"/>
            <a:ext cx="9144000" cy="114907"/>
          </a:xfrm>
          <a:prstGeom prst="rect">
            <a:avLst/>
          </a:prstGeom>
          <a:solidFill>
            <a:srgbClr val="817D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6"/>
          <p:cNvSpPr/>
          <p:nvPr/>
        </p:nvSpPr>
        <p:spPr>
          <a:xfrm>
            <a:off x="8532440" y="6488990"/>
            <a:ext cx="611560" cy="254103"/>
          </a:xfrm>
          <a:prstGeom prst="round2SameRect">
            <a:avLst>
              <a:gd name="adj1" fmla="val 21588"/>
              <a:gd name="adj2" fmla="val 0"/>
            </a:avLst>
          </a:prstGeom>
          <a:solidFill>
            <a:srgbClr val="817D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26"/>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sp>
        <p:nvSpPr>
          <p:cNvPr id="104" name="Google Shape;104;p26"/>
          <p:cNvSpPr/>
          <p:nvPr/>
        </p:nvSpPr>
        <p:spPr>
          <a:xfrm>
            <a:off x="2041126" y="103328"/>
            <a:ext cx="6131274" cy="584775"/>
          </a:xfrm>
          <a:prstGeom prst="roundRect">
            <a:avLst>
              <a:gd name="adj" fmla="val 12936"/>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5" name="Google Shape;105;p26"/>
          <p:cNvSpPr txBox="1"/>
          <p:nvPr/>
        </p:nvSpPr>
        <p:spPr>
          <a:xfrm>
            <a:off x="843129" y="75788"/>
            <a:ext cx="10053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検索</a:t>
            </a:r>
            <a:endParaRPr sz="1400" b="1" i="0" u="none" strike="noStrike" cap="none">
              <a:solidFill>
                <a:srgbClr val="000000"/>
              </a:solidFill>
              <a:latin typeface="Arial"/>
              <a:ea typeface="Arial"/>
              <a:cs typeface="Arial"/>
              <a:sym typeface="Arial"/>
            </a:endParaRPr>
          </a:p>
        </p:txBody>
      </p:sp>
      <p:grpSp>
        <p:nvGrpSpPr>
          <p:cNvPr id="106" name="Google Shape;106;p26"/>
          <p:cNvGrpSpPr/>
          <p:nvPr/>
        </p:nvGrpSpPr>
        <p:grpSpPr>
          <a:xfrm>
            <a:off x="-40564" y="6007185"/>
            <a:ext cx="950844" cy="850815"/>
            <a:chOff x="-40566" y="5996310"/>
            <a:chExt cx="950844" cy="850815"/>
          </a:xfrm>
        </p:grpSpPr>
        <p:sp>
          <p:nvSpPr>
            <p:cNvPr id="107" name="Google Shape;107;p26"/>
            <p:cNvSpPr/>
            <p:nvPr/>
          </p:nvSpPr>
          <p:spPr>
            <a:xfrm rot="5400000">
              <a:off x="29731" y="6013480"/>
              <a:ext cx="803912" cy="863377"/>
            </a:xfrm>
            <a:custGeom>
              <a:avLst/>
              <a:gdLst/>
              <a:ahLst/>
              <a:cxnLst/>
              <a:rect l="l" t="t" r="r" b="b"/>
              <a:pathLst>
                <a:path w="803912" h="863377" extrusionOk="0">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26"/>
            <p:cNvSpPr/>
            <p:nvPr/>
          </p:nvSpPr>
          <p:spPr>
            <a:xfrm rot="5400000">
              <a:off x="29731" y="5966578"/>
              <a:ext cx="850815" cy="910278"/>
            </a:xfrm>
            <a:custGeom>
              <a:avLst/>
              <a:gdLst/>
              <a:ahLst/>
              <a:cxnLst/>
              <a:rect l="l" t="t" r="r" b="b"/>
              <a:pathLst>
                <a:path w="850815" h="910278" extrusionOk="0">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26"/>
            <p:cNvSpPr txBox="1"/>
            <p:nvPr/>
          </p:nvSpPr>
          <p:spPr>
            <a:xfrm>
              <a:off x="-40566" y="6190839"/>
              <a:ext cx="825671" cy="584775"/>
            </a:xfrm>
            <a:prstGeom prst="rect">
              <a:avLst/>
            </a:prstGeom>
            <a:noFill/>
            <a:ln>
              <a:noFill/>
            </a:ln>
          </p:spPr>
          <p:txBody>
            <a:bodyPr spcFirstLastPara="1" wrap="square" lIns="18000" tIns="45700" rIns="18000"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544EC6"/>
                  </a:solidFill>
                  <a:latin typeface="Noto Sans JP"/>
                  <a:ea typeface="Noto Sans JP"/>
                  <a:cs typeface="Noto Sans JP"/>
                  <a:sym typeface="Noto Sans JP"/>
                </a:rPr>
                <a:t>もっと</a:t>
              </a:r>
              <a:endParaRPr sz="1500" b="1" i="0" u="none" strike="noStrike" cap="none">
                <a:solidFill>
                  <a:srgbClr val="544EC6"/>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544EC6"/>
                  </a:solidFill>
                  <a:latin typeface="Noto Sans JP"/>
                  <a:ea typeface="Noto Sans JP"/>
                  <a:cs typeface="Noto Sans JP"/>
                  <a:sym typeface="Noto Sans JP"/>
                </a:rPr>
                <a:t>くわしく</a:t>
              </a:r>
              <a:endParaRPr sz="1300" b="1" i="0" u="none" strike="noStrike" cap="non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1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タイトル スライド">
  <p:cSld name="10_タイトル スライド">
    <p:spTree>
      <p:nvGrpSpPr>
        <p:cNvPr id="1" name="Shape 111"/>
        <p:cNvGrpSpPr/>
        <p:nvPr/>
      </p:nvGrpSpPr>
      <p:grpSpPr>
        <a:xfrm>
          <a:off x="0" y="0"/>
          <a:ext cx="0" cy="0"/>
          <a:chOff x="0" y="0"/>
          <a:chExt cx="0" cy="0"/>
        </a:xfrm>
      </p:grpSpPr>
      <p:sp>
        <p:nvSpPr>
          <p:cNvPr id="112" name="Google Shape;112;p28"/>
          <p:cNvSpPr/>
          <p:nvPr/>
        </p:nvSpPr>
        <p:spPr>
          <a:xfrm>
            <a:off x="0" y="6318585"/>
            <a:ext cx="9144000" cy="432853"/>
          </a:xfrm>
          <a:prstGeom prst="rect">
            <a:avLst/>
          </a:prstGeom>
          <a:solidFill>
            <a:srgbClr val="FCDA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113" name="Google Shape;113;p28"/>
          <p:cNvSpPr/>
          <p:nvPr/>
        </p:nvSpPr>
        <p:spPr>
          <a:xfrm>
            <a:off x="0" y="2564"/>
            <a:ext cx="9144000" cy="786303"/>
          </a:xfrm>
          <a:prstGeom prst="rect">
            <a:avLst/>
          </a:prstGeom>
          <a:solidFill>
            <a:srgbClr val="F46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14" name="Google Shape;114;p28"/>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115" name="Google Shape;115;p28"/>
          <p:cNvSpPr/>
          <p:nvPr/>
        </p:nvSpPr>
        <p:spPr>
          <a:xfrm>
            <a:off x="0" y="6743093"/>
            <a:ext cx="9144000" cy="114907"/>
          </a:xfrm>
          <a:prstGeom prst="rect">
            <a:avLst/>
          </a:pr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28"/>
          <p:cNvSpPr/>
          <p:nvPr/>
        </p:nvSpPr>
        <p:spPr>
          <a:xfrm>
            <a:off x="8532440" y="6488990"/>
            <a:ext cx="611560" cy="254103"/>
          </a:xfrm>
          <a:prstGeom prst="round2SameRect">
            <a:avLst>
              <a:gd name="adj1" fmla="val 21588"/>
              <a:gd name="adj2" fmla="val 0"/>
            </a:avLst>
          </a:pr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28"/>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6_タイトル スライド">
  <p:cSld name="16_タイトル スライド">
    <p:spTree>
      <p:nvGrpSpPr>
        <p:cNvPr id="1" name="Shape 11"/>
        <p:cNvGrpSpPr/>
        <p:nvPr/>
      </p:nvGrpSpPr>
      <p:grpSpPr>
        <a:xfrm>
          <a:off x="0" y="0"/>
          <a:ext cx="0" cy="0"/>
          <a:chOff x="0" y="0"/>
          <a:chExt cx="0" cy="0"/>
        </a:xfrm>
      </p:grpSpPr>
      <p:sp>
        <p:nvSpPr>
          <p:cNvPr id="12" name="Google Shape;12;p18"/>
          <p:cNvSpPr/>
          <p:nvPr/>
        </p:nvSpPr>
        <p:spPr>
          <a:xfrm>
            <a:off x="201069" y="4978405"/>
            <a:ext cx="8785226" cy="1474931"/>
          </a:xfrm>
          <a:prstGeom prst="rect">
            <a:avLst/>
          </a:prstGeom>
          <a:noFill/>
          <a:ln w="12700" cap="flat" cmpd="sng">
            <a:solidFill>
              <a:srgbClr val="416A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C98C4"/>
              </a:solidFill>
              <a:latin typeface="Arial"/>
              <a:ea typeface="Arial"/>
              <a:cs typeface="Arial"/>
              <a:sym typeface="Arial"/>
            </a:endParaRPr>
          </a:p>
        </p:txBody>
      </p:sp>
      <p:sp>
        <p:nvSpPr>
          <p:cNvPr id="13" name="Google Shape;13;p18"/>
          <p:cNvSpPr/>
          <p:nvPr/>
        </p:nvSpPr>
        <p:spPr>
          <a:xfrm>
            <a:off x="201070" y="2915520"/>
            <a:ext cx="4658812" cy="461257"/>
          </a:xfrm>
          <a:prstGeom prst="rect">
            <a:avLst/>
          </a:prstGeom>
          <a:noFill/>
          <a:ln w="12700" cap="flat" cmpd="sng">
            <a:solidFill>
              <a:srgbClr val="416A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C98C4"/>
              </a:solidFill>
              <a:latin typeface="Arial"/>
              <a:ea typeface="Arial"/>
              <a:cs typeface="Arial"/>
              <a:sym typeface="Arial"/>
            </a:endParaRPr>
          </a:p>
        </p:txBody>
      </p:sp>
      <p:sp>
        <p:nvSpPr>
          <p:cNvPr id="14" name="Google Shape;14;p18"/>
          <p:cNvSpPr/>
          <p:nvPr/>
        </p:nvSpPr>
        <p:spPr>
          <a:xfrm>
            <a:off x="0" y="2564"/>
            <a:ext cx="9144000" cy="786303"/>
          </a:xfrm>
          <a:prstGeom prst="rect">
            <a:avLst/>
          </a:prstGeom>
          <a:solidFill>
            <a:srgbClr val="416A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5" name="Google Shape;15;p18"/>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16" name="Google Shape;16;p18"/>
          <p:cNvSpPr/>
          <p:nvPr/>
        </p:nvSpPr>
        <p:spPr>
          <a:xfrm>
            <a:off x="0" y="6743093"/>
            <a:ext cx="9144000" cy="114907"/>
          </a:xfrm>
          <a:prstGeom prst="rect">
            <a:avLst/>
          </a:prstGeom>
          <a:solidFill>
            <a:srgbClr val="416A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8"/>
          <p:cNvSpPr/>
          <p:nvPr/>
        </p:nvSpPr>
        <p:spPr>
          <a:xfrm>
            <a:off x="8532440" y="6488990"/>
            <a:ext cx="611560" cy="254103"/>
          </a:xfrm>
          <a:prstGeom prst="round2SameRect">
            <a:avLst>
              <a:gd name="adj1" fmla="val 21588"/>
              <a:gd name="adj2" fmla="val 0"/>
            </a:avLst>
          </a:prstGeom>
          <a:solidFill>
            <a:srgbClr val="416A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18"/>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sp>
        <p:nvSpPr>
          <p:cNvPr id="19" name="Google Shape;19;p18"/>
          <p:cNvSpPr txBox="1">
            <a:spLocks noGrp="1"/>
          </p:cNvSpPr>
          <p:nvPr>
            <p:ph type="body" idx="1"/>
          </p:nvPr>
        </p:nvSpPr>
        <p:spPr>
          <a:xfrm>
            <a:off x="205833" y="1459311"/>
            <a:ext cx="8775699" cy="7863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Noto Sans JP"/>
                <a:ea typeface="Noto Sans JP"/>
                <a:cs typeface="Noto Sans JP"/>
                <a:sym typeface="Noto Sans JP"/>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18"/>
          <p:cNvSpPr txBox="1"/>
          <p:nvPr/>
        </p:nvSpPr>
        <p:spPr>
          <a:xfrm>
            <a:off x="160379" y="960972"/>
            <a:ext cx="366959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416AED"/>
                </a:solidFill>
                <a:latin typeface="Noto Sans JP"/>
                <a:ea typeface="Noto Sans JP"/>
                <a:cs typeface="Noto Sans JP"/>
                <a:sym typeface="Noto Sans JP"/>
              </a:rPr>
              <a:t>1. </a:t>
            </a:r>
            <a:r>
              <a:rPr lang="ja-JP" sz="1800" b="0" i="0" u="none" strike="noStrike" cap="none">
                <a:solidFill>
                  <a:schemeClr val="dk1"/>
                </a:solidFill>
                <a:latin typeface="Noto Sans JP"/>
                <a:ea typeface="Noto Sans JP"/>
                <a:cs typeface="Noto Sans JP"/>
                <a:sym typeface="Noto Sans JP"/>
              </a:rPr>
              <a:t>知っている税金を書いてみよう</a:t>
            </a:r>
            <a:endParaRPr sz="1800" b="0" i="0" u="none" strike="noStrike" cap="none">
              <a:solidFill>
                <a:schemeClr val="dk1"/>
              </a:solidFill>
              <a:latin typeface="Noto Sans JP"/>
              <a:ea typeface="Noto Sans JP"/>
              <a:cs typeface="Noto Sans JP"/>
              <a:sym typeface="Noto Sans JP"/>
            </a:endParaRPr>
          </a:p>
        </p:txBody>
      </p:sp>
      <p:sp>
        <p:nvSpPr>
          <p:cNvPr id="21" name="Google Shape;21;p18"/>
          <p:cNvSpPr/>
          <p:nvPr/>
        </p:nvSpPr>
        <p:spPr>
          <a:xfrm>
            <a:off x="201069" y="1402016"/>
            <a:ext cx="8785226" cy="900000"/>
          </a:xfrm>
          <a:prstGeom prst="rect">
            <a:avLst/>
          </a:prstGeom>
          <a:noFill/>
          <a:ln w="12700" cap="flat" cmpd="sng">
            <a:solidFill>
              <a:srgbClr val="416A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C98C4"/>
              </a:solidFill>
              <a:latin typeface="Arial"/>
              <a:ea typeface="Arial"/>
              <a:cs typeface="Arial"/>
              <a:sym typeface="Arial"/>
            </a:endParaRPr>
          </a:p>
        </p:txBody>
      </p:sp>
      <p:sp>
        <p:nvSpPr>
          <p:cNvPr id="22" name="Google Shape;22;p18"/>
          <p:cNvSpPr txBox="1">
            <a:spLocks noGrp="1"/>
          </p:cNvSpPr>
          <p:nvPr>
            <p:ph type="body" idx="2"/>
          </p:nvPr>
        </p:nvSpPr>
        <p:spPr>
          <a:xfrm>
            <a:off x="714672" y="2972535"/>
            <a:ext cx="3569296" cy="347226"/>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Noto Sans JP"/>
                <a:ea typeface="Noto Sans JP"/>
                <a:cs typeface="Noto Sans JP"/>
                <a:sym typeface="Noto Sans JP"/>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18"/>
          <p:cNvSpPr txBox="1"/>
          <p:nvPr/>
        </p:nvSpPr>
        <p:spPr>
          <a:xfrm>
            <a:off x="160379" y="2474476"/>
            <a:ext cx="7075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416AED"/>
                </a:solidFill>
                <a:latin typeface="Noto Sans JP"/>
                <a:ea typeface="Noto Sans JP"/>
                <a:cs typeface="Noto Sans JP"/>
                <a:sym typeface="Noto Sans JP"/>
              </a:rPr>
              <a:t>2. </a:t>
            </a:r>
            <a:r>
              <a:rPr lang="ja-JP" sz="1800" b="0" i="0" u="none" strike="noStrike" cap="none">
                <a:solidFill>
                  <a:schemeClr val="dk1"/>
                </a:solidFill>
                <a:latin typeface="Noto Sans JP"/>
                <a:ea typeface="Noto Sans JP"/>
                <a:cs typeface="Noto Sans JP"/>
                <a:sym typeface="Noto Sans JP"/>
              </a:rPr>
              <a:t>税金の種類は何種類あるでしょう？</a:t>
            </a:r>
            <a:endParaRPr sz="1800" b="0" i="0" u="none" strike="noStrike" cap="none">
              <a:solidFill>
                <a:schemeClr val="dk1"/>
              </a:solidFill>
              <a:latin typeface="Noto Sans JP"/>
              <a:ea typeface="Noto Sans JP"/>
              <a:cs typeface="Noto Sans JP"/>
              <a:sym typeface="Noto Sans JP"/>
            </a:endParaRPr>
          </a:p>
        </p:txBody>
      </p:sp>
      <p:sp>
        <p:nvSpPr>
          <p:cNvPr id="24" name="Google Shape;24;p18"/>
          <p:cNvSpPr txBox="1"/>
          <p:nvPr/>
        </p:nvSpPr>
        <p:spPr>
          <a:xfrm>
            <a:off x="4290494" y="2984566"/>
            <a:ext cx="569387"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ja-JP" sz="1500" b="1" i="0" u="none" strike="noStrike" cap="none">
                <a:solidFill>
                  <a:schemeClr val="dk1"/>
                </a:solidFill>
                <a:latin typeface="Arial"/>
                <a:ea typeface="Arial"/>
                <a:cs typeface="Arial"/>
                <a:sym typeface="Arial"/>
              </a:rPr>
              <a:t>種類</a:t>
            </a:r>
            <a:endParaRPr sz="1400" b="1" i="0" u="none" strike="noStrike" cap="none">
              <a:solidFill>
                <a:srgbClr val="000000"/>
              </a:solidFill>
              <a:latin typeface="Arial"/>
              <a:ea typeface="Arial"/>
              <a:cs typeface="Arial"/>
              <a:sym typeface="Arial"/>
            </a:endParaRPr>
          </a:p>
        </p:txBody>
      </p:sp>
      <p:sp>
        <p:nvSpPr>
          <p:cNvPr id="25" name="Google Shape;25;p18"/>
          <p:cNvSpPr txBox="1">
            <a:spLocks noGrp="1"/>
          </p:cNvSpPr>
          <p:nvPr>
            <p:ph type="body" idx="3"/>
          </p:nvPr>
        </p:nvSpPr>
        <p:spPr>
          <a:xfrm>
            <a:off x="205833" y="5013176"/>
            <a:ext cx="8775699" cy="13965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Noto Sans JP"/>
                <a:ea typeface="Noto Sans JP"/>
                <a:cs typeface="Noto Sans JP"/>
                <a:sym typeface="Noto Sans JP"/>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18"/>
          <p:cNvSpPr txBox="1"/>
          <p:nvPr/>
        </p:nvSpPr>
        <p:spPr>
          <a:xfrm>
            <a:off x="105589" y="3559562"/>
            <a:ext cx="8523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416AED"/>
                </a:solidFill>
                <a:latin typeface="Noto Sans JP"/>
                <a:ea typeface="Noto Sans JP"/>
                <a:cs typeface="Noto Sans JP"/>
                <a:sym typeface="Noto Sans JP"/>
              </a:rPr>
              <a:t>3. </a:t>
            </a:r>
            <a:r>
              <a:rPr lang="ja-JP" sz="1800" b="0" i="0" u="none" strike="noStrike" cap="none">
                <a:solidFill>
                  <a:schemeClr val="dk1"/>
                </a:solidFill>
                <a:latin typeface="Noto Sans JP"/>
                <a:ea typeface="Noto Sans JP"/>
                <a:cs typeface="Noto Sans JP"/>
                <a:sym typeface="Noto Sans JP"/>
              </a:rPr>
              <a:t>税金は必要だと思いますか？必要ないと思いますか？その理由も考えてみよう</a:t>
            </a:r>
            <a:endParaRPr sz="1800" b="0" i="0" u="none" strike="noStrike" cap="none">
              <a:solidFill>
                <a:schemeClr val="dk1"/>
              </a:solidFill>
              <a:latin typeface="Noto Sans JP"/>
              <a:ea typeface="Noto Sans JP"/>
              <a:cs typeface="Noto Sans JP"/>
              <a:sym typeface="Noto Sans JP"/>
            </a:endParaRPr>
          </a:p>
        </p:txBody>
      </p:sp>
      <p:sp>
        <p:nvSpPr>
          <p:cNvPr id="27" name="Google Shape;27;p18"/>
          <p:cNvSpPr/>
          <p:nvPr/>
        </p:nvSpPr>
        <p:spPr>
          <a:xfrm>
            <a:off x="209193" y="4340964"/>
            <a:ext cx="2346583" cy="456188"/>
          </a:xfrm>
          <a:prstGeom prst="rect">
            <a:avLst/>
          </a:prstGeom>
          <a:noFill/>
          <a:ln w="22225" cap="flat" cmpd="thickThin">
            <a:solidFill>
              <a:srgbClr val="416A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C98C4"/>
              </a:solidFill>
              <a:latin typeface="Arial"/>
              <a:ea typeface="Arial"/>
              <a:cs typeface="Arial"/>
              <a:sym typeface="Arial"/>
            </a:endParaRPr>
          </a:p>
        </p:txBody>
      </p:sp>
      <p:grpSp>
        <p:nvGrpSpPr>
          <p:cNvPr id="28" name="Google Shape;28;p18"/>
          <p:cNvGrpSpPr/>
          <p:nvPr/>
        </p:nvGrpSpPr>
        <p:grpSpPr>
          <a:xfrm>
            <a:off x="386175" y="4401979"/>
            <a:ext cx="2034942" cy="323165"/>
            <a:chOff x="386175" y="4203694"/>
            <a:chExt cx="2034942" cy="323165"/>
          </a:xfrm>
        </p:grpSpPr>
        <p:sp>
          <p:nvSpPr>
            <p:cNvPr id="29" name="Google Shape;29;p18"/>
            <p:cNvSpPr txBox="1"/>
            <p:nvPr/>
          </p:nvSpPr>
          <p:spPr>
            <a:xfrm>
              <a:off x="386175" y="4203694"/>
              <a:ext cx="761747"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ja-JP" sz="1500" b="1" i="0" u="none" strike="noStrike" cap="none">
                  <a:solidFill>
                    <a:schemeClr val="dk1"/>
                  </a:solidFill>
                  <a:latin typeface="Noto Sans JP"/>
                  <a:ea typeface="Noto Sans JP"/>
                  <a:cs typeface="Noto Sans JP"/>
                  <a:sym typeface="Noto Sans JP"/>
                </a:rPr>
                <a:t>必要だ</a:t>
              </a:r>
              <a:endParaRPr sz="1400" b="1" i="0" u="none" strike="noStrike" cap="none">
                <a:solidFill>
                  <a:srgbClr val="000000"/>
                </a:solidFill>
                <a:latin typeface="Noto Sans JP"/>
                <a:ea typeface="Noto Sans JP"/>
                <a:cs typeface="Noto Sans JP"/>
                <a:sym typeface="Noto Sans JP"/>
              </a:endParaRPr>
            </a:p>
          </p:txBody>
        </p:sp>
        <p:sp>
          <p:nvSpPr>
            <p:cNvPr id="30" name="Google Shape;30;p18"/>
            <p:cNvSpPr txBox="1"/>
            <p:nvPr/>
          </p:nvSpPr>
          <p:spPr>
            <a:xfrm>
              <a:off x="1467010" y="4203694"/>
              <a:ext cx="954107"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ja-JP" sz="1500" b="1" i="0" u="none" strike="noStrike" cap="none">
                  <a:solidFill>
                    <a:schemeClr val="dk1"/>
                  </a:solidFill>
                  <a:latin typeface="Noto Sans JP"/>
                  <a:ea typeface="Noto Sans JP"/>
                  <a:cs typeface="Noto Sans JP"/>
                  <a:sym typeface="Noto Sans JP"/>
                </a:rPr>
                <a:t>必要ない</a:t>
              </a:r>
              <a:endParaRPr sz="1400" b="1" i="0" u="none" strike="noStrike" cap="none">
                <a:solidFill>
                  <a:srgbClr val="000000"/>
                </a:solidFill>
                <a:latin typeface="Noto Sans JP"/>
                <a:ea typeface="Noto Sans JP"/>
                <a:cs typeface="Noto Sans JP"/>
                <a:sym typeface="Noto Sans JP"/>
              </a:endParaRPr>
            </a:p>
          </p:txBody>
        </p:sp>
      </p:grpSp>
      <p:cxnSp>
        <p:nvCxnSpPr>
          <p:cNvPr id="31" name="Google Shape;31;p18"/>
          <p:cNvCxnSpPr/>
          <p:nvPr/>
        </p:nvCxnSpPr>
        <p:spPr>
          <a:xfrm>
            <a:off x="1310476" y="4340964"/>
            <a:ext cx="1" cy="456188"/>
          </a:xfrm>
          <a:prstGeom prst="straightConnector1">
            <a:avLst/>
          </a:prstGeom>
          <a:noFill/>
          <a:ln w="15875" cap="flat" cmpd="sng">
            <a:solidFill>
              <a:srgbClr val="416AED"/>
            </a:solidFill>
            <a:prstDash val="solid"/>
            <a:miter lim="800000"/>
            <a:headEnd type="none" w="sm" len="sm"/>
            <a:tailEnd type="none" w="sm" len="sm"/>
          </a:ln>
        </p:spPr>
      </p:cxnSp>
      <p:sp>
        <p:nvSpPr>
          <p:cNvPr id="32" name="Google Shape;32;p18"/>
          <p:cNvSpPr txBox="1"/>
          <p:nvPr/>
        </p:nvSpPr>
        <p:spPr>
          <a:xfrm>
            <a:off x="337646" y="2984566"/>
            <a:ext cx="377026"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ja-JP" sz="1500" b="1" i="0" u="none" strike="noStrike" cap="none">
                <a:solidFill>
                  <a:schemeClr val="dk1"/>
                </a:solidFill>
                <a:latin typeface="Arial"/>
                <a:ea typeface="Arial"/>
                <a:cs typeface="Arial"/>
                <a:sym typeface="Arial"/>
              </a:rPr>
              <a:t>約</a:t>
            </a:r>
            <a:endParaRPr sz="1400" b="1"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2_タイトル スライド">
  <p:cSld name="12_タイトル スライド">
    <p:spTree>
      <p:nvGrpSpPr>
        <p:cNvPr id="1" name="Shape 33"/>
        <p:cNvGrpSpPr/>
        <p:nvPr/>
      </p:nvGrpSpPr>
      <p:grpSpPr>
        <a:xfrm>
          <a:off x="0" y="0"/>
          <a:ext cx="0" cy="0"/>
          <a:chOff x="0" y="0"/>
          <a:chExt cx="0" cy="0"/>
        </a:xfrm>
      </p:grpSpPr>
      <p:sp>
        <p:nvSpPr>
          <p:cNvPr id="34" name="Google Shape;34;p19"/>
          <p:cNvSpPr/>
          <p:nvPr/>
        </p:nvSpPr>
        <p:spPr>
          <a:xfrm>
            <a:off x="0" y="6489828"/>
            <a:ext cx="9144000" cy="261610"/>
          </a:xfrm>
          <a:prstGeom prst="rect">
            <a:avLst/>
          </a:prstGeom>
          <a:solidFill>
            <a:srgbClr val="CCF1F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35" name="Google Shape;35;p19"/>
          <p:cNvSpPr/>
          <p:nvPr/>
        </p:nvSpPr>
        <p:spPr>
          <a:xfrm>
            <a:off x="0" y="2564"/>
            <a:ext cx="9144000" cy="786303"/>
          </a:xfrm>
          <a:prstGeom prst="rect">
            <a:avLst/>
          </a:pr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6" name="Google Shape;36;p19"/>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37" name="Google Shape;37;p19"/>
          <p:cNvSpPr/>
          <p:nvPr/>
        </p:nvSpPr>
        <p:spPr>
          <a:xfrm>
            <a:off x="0" y="6743093"/>
            <a:ext cx="9144000" cy="114907"/>
          </a:xfrm>
          <a:prstGeom prst="rect">
            <a:avLst/>
          </a:pr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19"/>
          <p:cNvSpPr/>
          <p:nvPr/>
        </p:nvSpPr>
        <p:spPr>
          <a:xfrm>
            <a:off x="8532440" y="6488990"/>
            <a:ext cx="611560" cy="254103"/>
          </a:xfrm>
          <a:prstGeom prst="round2SameRect">
            <a:avLst>
              <a:gd name="adj1" fmla="val 21588"/>
              <a:gd name="adj2" fmla="val 0"/>
            </a:avLst>
          </a:pr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19"/>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タイトル スライド">
  <p:cSld name="8_タイトル スライド">
    <p:spTree>
      <p:nvGrpSpPr>
        <p:cNvPr id="1" name="Shape 40"/>
        <p:cNvGrpSpPr/>
        <p:nvPr/>
      </p:nvGrpSpPr>
      <p:grpSpPr>
        <a:xfrm>
          <a:off x="0" y="0"/>
          <a:ext cx="0" cy="0"/>
          <a:chOff x="0" y="0"/>
          <a:chExt cx="0" cy="0"/>
        </a:xfrm>
      </p:grpSpPr>
      <p:sp>
        <p:nvSpPr>
          <p:cNvPr id="41" name="Google Shape;41;p20"/>
          <p:cNvSpPr/>
          <p:nvPr/>
        </p:nvSpPr>
        <p:spPr>
          <a:xfrm>
            <a:off x="0" y="2564"/>
            <a:ext cx="9144000" cy="786303"/>
          </a:xfrm>
          <a:prstGeom prst="rect">
            <a:avLst/>
          </a:pr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42" name="Google Shape;42;p20"/>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43" name="Google Shape;43;p20"/>
          <p:cNvSpPr/>
          <p:nvPr/>
        </p:nvSpPr>
        <p:spPr>
          <a:xfrm>
            <a:off x="0" y="6743093"/>
            <a:ext cx="9144000" cy="114907"/>
          </a:xfrm>
          <a:prstGeom prst="rect">
            <a:avLst/>
          </a:pr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20"/>
          <p:cNvSpPr/>
          <p:nvPr/>
        </p:nvSpPr>
        <p:spPr>
          <a:xfrm>
            <a:off x="8532440" y="6488990"/>
            <a:ext cx="611560" cy="254103"/>
          </a:xfrm>
          <a:prstGeom prst="round2SameRect">
            <a:avLst>
              <a:gd name="adj1" fmla="val 21588"/>
              <a:gd name="adj2" fmla="val 0"/>
            </a:avLst>
          </a:pr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0"/>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ページ番号_6">
  <p:cSld name="2_タイトル スライド_1">
    <p:spTree>
      <p:nvGrpSpPr>
        <p:cNvPr id="1" name="Shape 46"/>
        <p:cNvGrpSpPr/>
        <p:nvPr/>
      </p:nvGrpSpPr>
      <p:grpSpPr>
        <a:xfrm>
          <a:off x="0" y="0"/>
          <a:ext cx="0" cy="0"/>
          <a:chOff x="0" y="0"/>
          <a:chExt cx="0" cy="0"/>
        </a:xfrm>
      </p:grpSpPr>
      <p:sp>
        <p:nvSpPr>
          <p:cNvPr id="47" name="Google Shape;47;g3d0c0de8811_1_370"/>
          <p:cNvSpPr/>
          <p:nvPr/>
        </p:nvSpPr>
        <p:spPr>
          <a:xfrm>
            <a:off x="0" y="2564"/>
            <a:ext cx="9144000" cy="786300"/>
          </a:xfrm>
          <a:prstGeom prst="rect">
            <a:avLst/>
          </a:prstGeom>
          <a:solidFill>
            <a:srgbClr val="F46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48" name="Google Shape;48;g3d0c0de8811_1_370"/>
          <p:cNvPicPr preferRelativeResize="0"/>
          <p:nvPr/>
        </p:nvPicPr>
        <p:blipFill rotWithShape="1">
          <a:blip r:embed="rId2">
            <a:alphaModFix/>
          </a:blip>
          <a:srcRect/>
          <a:stretch/>
        </p:blipFill>
        <p:spPr>
          <a:xfrm flipH="1">
            <a:off x="90604" y="26641"/>
            <a:ext cx="751396" cy="751396"/>
          </a:xfrm>
          <a:prstGeom prst="rect">
            <a:avLst/>
          </a:prstGeom>
          <a:noFill/>
          <a:ln>
            <a:noFill/>
          </a:ln>
        </p:spPr>
      </p:pic>
      <p:sp>
        <p:nvSpPr>
          <p:cNvPr id="49" name="Google Shape;49;g3d0c0de8811_1_370"/>
          <p:cNvSpPr/>
          <p:nvPr/>
        </p:nvSpPr>
        <p:spPr>
          <a:xfrm>
            <a:off x="0" y="6743093"/>
            <a:ext cx="9144000" cy="114900"/>
          </a:xfrm>
          <a:prstGeom prst="rect">
            <a:avLst/>
          </a:pr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g3d0c0de8811_1_370"/>
          <p:cNvSpPr/>
          <p:nvPr/>
        </p:nvSpPr>
        <p:spPr>
          <a:xfrm>
            <a:off x="8532440" y="6488990"/>
            <a:ext cx="611700" cy="254100"/>
          </a:xfrm>
          <a:prstGeom prst="round2SameRect">
            <a:avLst>
              <a:gd name="adj1" fmla="val 21588"/>
              <a:gd name="adj2" fmla="val 0"/>
            </a:avLst>
          </a:pr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g3d0c0de8811_1_370"/>
          <p:cNvSpPr txBox="1"/>
          <p:nvPr/>
        </p:nvSpPr>
        <p:spPr>
          <a:xfrm>
            <a:off x="8717296" y="6469627"/>
            <a:ext cx="319500" cy="2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lt1"/>
                </a:solidFill>
                <a:latin typeface="Arial"/>
                <a:ea typeface="Arial"/>
                <a:cs typeface="Arial"/>
                <a:sym typeface="Arial"/>
              </a:rPr>
              <a:t>6</a:t>
            </a:r>
            <a:endParaRPr sz="12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タイトル スライド">
  <p:cSld name="2_タイトル スライド">
    <p:spTree>
      <p:nvGrpSpPr>
        <p:cNvPr id="1" name="Shape 52"/>
        <p:cNvGrpSpPr/>
        <p:nvPr/>
      </p:nvGrpSpPr>
      <p:grpSpPr>
        <a:xfrm>
          <a:off x="0" y="0"/>
          <a:ext cx="0" cy="0"/>
          <a:chOff x="0" y="0"/>
          <a:chExt cx="0" cy="0"/>
        </a:xfrm>
      </p:grpSpPr>
      <p:sp>
        <p:nvSpPr>
          <p:cNvPr id="53" name="Google Shape;53;p21"/>
          <p:cNvSpPr/>
          <p:nvPr/>
        </p:nvSpPr>
        <p:spPr>
          <a:xfrm>
            <a:off x="0" y="2564"/>
            <a:ext cx="9144000" cy="786303"/>
          </a:xfrm>
          <a:prstGeom prst="rect">
            <a:avLst/>
          </a:prstGeom>
          <a:solidFill>
            <a:srgbClr val="F46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4" name="Google Shape;54;p21"/>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55" name="Google Shape;55;p21"/>
          <p:cNvSpPr/>
          <p:nvPr/>
        </p:nvSpPr>
        <p:spPr>
          <a:xfrm>
            <a:off x="0" y="6743093"/>
            <a:ext cx="9144000" cy="114907"/>
          </a:xfrm>
          <a:prstGeom prst="rect">
            <a:avLst/>
          </a:pr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1"/>
          <p:cNvSpPr/>
          <p:nvPr/>
        </p:nvSpPr>
        <p:spPr>
          <a:xfrm>
            <a:off x="8532440" y="6488990"/>
            <a:ext cx="611560" cy="254103"/>
          </a:xfrm>
          <a:prstGeom prst="round2SameRect">
            <a:avLst>
              <a:gd name="adj1" fmla="val 21588"/>
              <a:gd name="adj2" fmla="val 0"/>
            </a:avLst>
          </a:pr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1"/>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タイトル スライド">
  <p:cSld name="3_タイトル スライド">
    <p:spTree>
      <p:nvGrpSpPr>
        <p:cNvPr id="1" name="Shape 58"/>
        <p:cNvGrpSpPr/>
        <p:nvPr/>
      </p:nvGrpSpPr>
      <p:grpSpPr>
        <a:xfrm>
          <a:off x="0" y="0"/>
          <a:ext cx="0" cy="0"/>
          <a:chOff x="0" y="0"/>
          <a:chExt cx="0" cy="0"/>
        </a:xfrm>
      </p:grpSpPr>
      <p:sp>
        <p:nvSpPr>
          <p:cNvPr id="59" name="Google Shape;59;p22"/>
          <p:cNvSpPr/>
          <p:nvPr/>
        </p:nvSpPr>
        <p:spPr>
          <a:xfrm>
            <a:off x="0" y="6489828"/>
            <a:ext cx="9144000" cy="261610"/>
          </a:xfrm>
          <a:prstGeom prst="rect">
            <a:avLst/>
          </a:prstGeom>
          <a:solidFill>
            <a:srgbClr val="FCDA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60" name="Google Shape;60;p22"/>
          <p:cNvSpPr/>
          <p:nvPr/>
        </p:nvSpPr>
        <p:spPr>
          <a:xfrm>
            <a:off x="0" y="2564"/>
            <a:ext cx="9144000" cy="786303"/>
          </a:xfrm>
          <a:prstGeom prst="rect">
            <a:avLst/>
          </a:prstGeom>
          <a:solidFill>
            <a:srgbClr val="F46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61" name="Google Shape;61;p22"/>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62" name="Google Shape;62;p22"/>
          <p:cNvSpPr/>
          <p:nvPr/>
        </p:nvSpPr>
        <p:spPr>
          <a:xfrm>
            <a:off x="0" y="6743093"/>
            <a:ext cx="9144000" cy="114907"/>
          </a:xfrm>
          <a:prstGeom prst="rect">
            <a:avLst/>
          </a:pr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22"/>
          <p:cNvSpPr/>
          <p:nvPr/>
        </p:nvSpPr>
        <p:spPr>
          <a:xfrm>
            <a:off x="8532440" y="6488990"/>
            <a:ext cx="611560" cy="254103"/>
          </a:xfrm>
          <a:prstGeom prst="round2SameRect">
            <a:avLst>
              <a:gd name="adj1" fmla="val 21588"/>
              <a:gd name="adj2" fmla="val 0"/>
            </a:avLst>
          </a:pr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grpSp>
        <p:nvGrpSpPr>
          <p:cNvPr id="65" name="Google Shape;65;p22"/>
          <p:cNvGrpSpPr/>
          <p:nvPr/>
        </p:nvGrpSpPr>
        <p:grpSpPr>
          <a:xfrm>
            <a:off x="-40564" y="6007185"/>
            <a:ext cx="950844" cy="850815"/>
            <a:chOff x="-40566" y="5996310"/>
            <a:chExt cx="950844" cy="850815"/>
          </a:xfrm>
        </p:grpSpPr>
        <p:sp>
          <p:nvSpPr>
            <p:cNvPr id="66" name="Google Shape;66;p22"/>
            <p:cNvSpPr/>
            <p:nvPr/>
          </p:nvSpPr>
          <p:spPr>
            <a:xfrm rot="5400000">
              <a:off x="29731" y="6013480"/>
              <a:ext cx="803912" cy="863377"/>
            </a:xfrm>
            <a:custGeom>
              <a:avLst/>
              <a:gdLst/>
              <a:ahLst/>
              <a:cxnLst/>
              <a:rect l="l" t="t" r="r" b="b"/>
              <a:pathLst>
                <a:path w="803912" h="863377" extrusionOk="0">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22"/>
            <p:cNvSpPr/>
            <p:nvPr/>
          </p:nvSpPr>
          <p:spPr>
            <a:xfrm rot="5400000">
              <a:off x="29731" y="5966578"/>
              <a:ext cx="850815" cy="910278"/>
            </a:xfrm>
            <a:custGeom>
              <a:avLst/>
              <a:gdLst/>
              <a:ahLst/>
              <a:cxnLst/>
              <a:rect l="l" t="t" r="r" b="b"/>
              <a:pathLst>
                <a:path w="850815" h="910278" extrusionOk="0">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22"/>
            <p:cNvSpPr txBox="1"/>
            <p:nvPr/>
          </p:nvSpPr>
          <p:spPr>
            <a:xfrm>
              <a:off x="-40566" y="6190839"/>
              <a:ext cx="825671" cy="584775"/>
            </a:xfrm>
            <a:prstGeom prst="rect">
              <a:avLst/>
            </a:prstGeom>
            <a:noFill/>
            <a:ln>
              <a:noFill/>
            </a:ln>
          </p:spPr>
          <p:txBody>
            <a:bodyPr spcFirstLastPara="1" wrap="square" lIns="18000" tIns="45700" rIns="18000"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AB1515"/>
                  </a:solidFill>
                  <a:latin typeface="Noto Sans JP"/>
                  <a:ea typeface="Noto Sans JP"/>
                  <a:cs typeface="Noto Sans JP"/>
                  <a:sym typeface="Noto Sans JP"/>
                </a:rPr>
                <a:t>もっと</a:t>
              </a:r>
              <a:endParaRPr sz="1500" b="1" i="0" u="none" strike="noStrike" cap="none">
                <a:solidFill>
                  <a:srgbClr val="AB1515"/>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AB1515"/>
                  </a:solidFill>
                  <a:latin typeface="Noto Sans JP"/>
                  <a:ea typeface="Noto Sans JP"/>
                  <a:cs typeface="Noto Sans JP"/>
                  <a:sym typeface="Noto Sans JP"/>
                </a:rPr>
                <a:t>くわしく</a:t>
              </a:r>
              <a:endParaRPr sz="1300" b="1" i="0" u="none" strike="noStrike" cap="non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タイトル スライド">
  <p:cSld name="5_タイトル スライド">
    <p:spTree>
      <p:nvGrpSpPr>
        <p:cNvPr id="1" name="Shape 69"/>
        <p:cNvGrpSpPr/>
        <p:nvPr/>
      </p:nvGrpSpPr>
      <p:grpSpPr>
        <a:xfrm>
          <a:off x="0" y="0"/>
          <a:ext cx="0" cy="0"/>
          <a:chOff x="0" y="0"/>
          <a:chExt cx="0" cy="0"/>
        </a:xfrm>
      </p:grpSpPr>
      <p:sp>
        <p:nvSpPr>
          <p:cNvPr id="70" name="Google Shape;70;p23"/>
          <p:cNvSpPr/>
          <p:nvPr/>
        </p:nvSpPr>
        <p:spPr>
          <a:xfrm>
            <a:off x="0" y="2564"/>
            <a:ext cx="9144000" cy="786303"/>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1" name="Google Shape;71;p23"/>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72" name="Google Shape;72;p23"/>
          <p:cNvSpPr/>
          <p:nvPr/>
        </p:nvSpPr>
        <p:spPr>
          <a:xfrm>
            <a:off x="0" y="6743093"/>
            <a:ext cx="9144000" cy="114907"/>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23"/>
          <p:cNvSpPr/>
          <p:nvPr/>
        </p:nvSpPr>
        <p:spPr>
          <a:xfrm>
            <a:off x="8532440" y="6488990"/>
            <a:ext cx="611560" cy="254103"/>
          </a:xfrm>
          <a:prstGeom prst="round2SameRect">
            <a:avLst>
              <a:gd name="adj1" fmla="val 21588"/>
              <a:gd name="adj2" fmla="val 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3"/>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タイトル スライド">
  <p:cSld name="9_タイトル スライド">
    <p:spTree>
      <p:nvGrpSpPr>
        <p:cNvPr id="1" name="Shape 75"/>
        <p:cNvGrpSpPr/>
        <p:nvPr/>
      </p:nvGrpSpPr>
      <p:grpSpPr>
        <a:xfrm>
          <a:off x="0" y="0"/>
          <a:ext cx="0" cy="0"/>
          <a:chOff x="0" y="0"/>
          <a:chExt cx="0" cy="0"/>
        </a:xfrm>
      </p:grpSpPr>
      <p:sp>
        <p:nvSpPr>
          <p:cNvPr id="76" name="Google Shape;76;p24"/>
          <p:cNvSpPr/>
          <p:nvPr/>
        </p:nvSpPr>
        <p:spPr>
          <a:xfrm>
            <a:off x="0" y="6489828"/>
            <a:ext cx="9144000" cy="261610"/>
          </a:xfrm>
          <a:prstGeom prst="rect">
            <a:avLst/>
          </a:prstGeom>
          <a:solidFill>
            <a:srgbClr val="D6FE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77" name="Google Shape;77;p24"/>
          <p:cNvSpPr/>
          <p:nvPr/>
        </p:nvSpPr>
        <p:spPr>
          <a:xfrm>
            <a:off x="0" y="2564"/>
            <a:ext cx="9144000" cy="786303"/>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8" name="Google Shape;78;p24"/>
          <p:cNvPicPr preferRelativeResize="0"/>
          <p:nvPr/>
        </p:nvPicPr>
        <p:blipFill rotWithShape="1">
          <a:blip r:embed="rId2">
            <a:alphaModFix/>
          </a:blip>
          <a:srcRect/>
          <a:stretch/>
        </p:blipFill>
        <p:spPr>
          <a:xfrm flipH="1">
            <a:off x="90603" y="26641"/>
            <a:ext cx="751397" cy="751397"/>
          </a:xfrm>
          <a:prstGeom prst="rect">
            <a:avLst/>
          </a:prstGeom>
          <a:noFill/>
          <a:ln>
            <a:noFill/>
          </a:ln>
        </p:spPr>
      </p:pic>
      <p:sp>
        <p:nvSpPr>
          <p:cNvPr id="79" name="Google Shape;79;p24"/>
          <p:cNvSpPr/>
          <p:nvPr/>
        </p:nvSpPr>
        <p:spPr>
          <a:xfrm>
            <a:off x="0" y="6743093"/>
            <a:ext cx="9144000" cy="114907"/>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24"/>
          <p:cNvSpPr/>
          <p:nvPr/>
        </p:nvSpPr>
        <p:spPr>
          <a:xfrm>
            <a:off x="8532440" y="6488990"/>
            <a:ext cx="611560" cy="254103"/>
          </a:xfrm>
          <a:prstGeom prst="round2SameRect">
            <a:avLst>
              <a:gd name="adj1" fmla="val 21588"/>
              <a:gd name="adj2" fmla="val 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24"/>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ja-JP"/>
              <a:t>‹#›</a:t>
            </a:fld>
            <a:endParaRPr/>
          </a:p>
        </p:txBody>
      </p:sp>
      <p:grpSp>
        <p:nvGrpSpPr>
          <p:cNvPr id="82" name="Google Shape;82;p24"/>
          <p:cNvGrpSpPr/>
          <p:nvPr/>
        </p:nvGrpSpPr>
        <p:grpSpPr>
          <a:xfrm>
            <a:off x="-40564" y="6007185"/>
            <a:ext cx="950844" cy="850815"/>
            <a:chOff x="-40566" y="5996310"/>
            <a:chExt cx="950844" cy="850815"/>
          </a:xfrm>
        </p:grpSpPr>
        <p:sp>
          <p:nvSpPr>
            <p:cNvPr id="83" name="Google Shape;83;p24"/>
            <p:cNvSpPr/>
            <p:nvPr/>
          </p:nvSpPr>
          <p:spPr>
            <a:xfrm rot="5400000">
              <a:off x="29731" y="6013480"/>
              <a:ext cx="803912" cy="863377"/>
            </a:xfrm>
            <a:custGeom>
              <a:avLst/>
              <a:gdLst/>
              <a:ahLst/>
              <a:cxnLst/>
              <a:rect l="l" t="t" r="r" b="b"/>
              <a:pathLst>
                <a:path w="803912" h="863377" extrusionOk="0">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24"/>
            <p:cNvSpPr/>
            <p:nvPr/>
          </p:nvSpPr>
          <p:spPr>
            <a:xfrm rot="5400000">
              <a:off x="29731" y="5966578"/>
              <a:ext cx="850815" cy="910278"/>
            </a:xfrm>
            <a:custGeom>
              <a:avLst/>
              <a:gdLst/>
              <a:ahLst/>
              <a:cxnLst/>
              <a:rect l="l" t="t" r="r" b="b"/>
              <a:pathLst>
                <a:path w="850815" h="910278" extrusionOk="0">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4"/>
            <p:cNvSpPr txBox="1"/>
            <p:nvPr/>
          </p:nvSpPr>
          <p:spPr>
            <a:xfrm>
              <a:off x="-40566" y="6190839"/>
              <a:ext cx="825671" cy="584775"/>
            </a:xfrm>
            <a:prstGeom prst="rect">
              <a:avLst/>
            </a:prstGeom>
            <a:noFill/>
            <a:ln>
              <a:noFill/>
            </a:ln>
          </p:spPr>
          <p:txBody>
            <a:bodyPr spcFirstLastPara="1" wrap="square" lIns="18000" tIns="45700" rIns="18000"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275316"/>
                  </a:solidFill>
                  <a:latin typeface="Noto Sans JP"/>
                  <a:ea typeface="Noto Sans JP"/>
                  <a:cs typeface="Noto Sans JP"/>
                  <a:sym typeface="Noto Sans JP"/>
                </a:rPr>
                <a:t>もっと</a:t>
              </a:r>
              <a:endParaRPr sz="1500" b="1" i="0" u="none" strike="noStrike" cap="none">
                <a:solidFill>
                  <a:srgbClr val="275316"/>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275316"/>
                  </a:solidFill>
                  <a:latin typeface="Noto Sans JP"/>
                  <a:ea typeface="Noto Sans JP"/>
                  <a:cs typeface="Noto Sans JP"/>
                  <a:sym typeface="Noto Sans JP"/>
                </a:rPr>
                <a:t>くわしく</a:t>
              </a:r>
              <a:endParaRPr sz="1300" b="1" i="0" u="none" strike="noStrike" cap="non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mof.go.jp/tax_policy/publication/brochure/zeikin_drill/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ef.kagoshima.jp/kensei/zaisei/yosan/index.html"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nta.go.jp/taxes/kids/index.htm" TargetMode="External"/><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of.go.jp/kids/2018"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9.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slide" Target="slide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p:nvPr/>
        </p:nvSpPr>
        <p:spPr>
          <a:xfrm>
            <a:off x="3939455" y="5373216"/>
            <a:ext cx="15696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E37F2D"/>
                </a:solidFill>
                <a:latin typeface="Noto Sans JP"/>
                <a:ea typeface="Noto Sans JP"/>
                <a:cs typeface="Noto Sans JP"/>
                <a:sym typeface="Noto Sans JP"/>
              </a:rPr>
              <a:t>令和８年度版</a:t>
            </a:r>
            <a:endParaRPr sz="14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3d0c0de8811_1_204" descr="図 12"/>
          <p:cNvPicPr preferRelativeResize="0"/>
          <p:nvPr/>
        </p:nvPicPr>
        <p:blipFill rotWithShape="1">
          <a:blip r:embed="rId3">
            <a:alphaModFix/>
          </a:blip>
          <a:srcRect/>
          <a:stretch/>
        </p:blipFill>
        <p:spPr>
          <a:xfrm>
            <a:off x="179387" y="1593862"/>
            <a:ext cx="8785228" cy="4630599"/>
          </a:xfrm>
          <a:prstGeom prst="rect">
            <a:avLst/>
          </a:prstGeom>
          <a:noFill/>
          <a:ln>
            <a:noFill/>
          </a:ln>
        </p:spPr>
      </p:pic>
      <p:sp>
        <p:nvSpPr>
          <p:cNvPr id="576" name="Google Shape;576;g3d0c0de8811_1_204"/>
          <p:cNvSpPr txBox="1"/>
          <p:nvPr/>
        </p:nvSpPr>
        <p:spPr>
          <a:xfrm>
            <a:off x="153223" y="884543"/>
            <a:ext cx="8843700" cy="710100"/>
          </a:xfrm>
          <a:prstGeom prst="rect">
            <a:avLst/>
          </a:prstGeom>
          <a:noFill/>
          <a:ln>
            <a:noFill/>
          </a:ln>
        </p:spPr>
        <p:txBody>
          <a:bodyPr spcFirstLastPara="1" wrap="square" lIns="45700" tIns="45700" rIns="45700" bIns="45700" anchor="t" anchorCtr="0">
            <a:spAutoFit/>
          </a:bodyPr>
          <a:lstStyle/>
          <a:p>
            <a:pPr marL="0" marR="0" lvl="0" indent="0" algn="l" rtl="0">
              <a:lnSpc>
                <a:spcPct val="123000"/>
              </a:lnSpc>
              <a:spcBef>
                <a:spcPts val="0"/>
              </a:spcBef>
              <a:spcAft>
                <a:spcPts val="0"/>
              </a:spcAft>
              <a:buClr>
                <a:srgbClr val="F25044"/>
              </a:buClr>
              <a:buSzPts val="1800"/>
              <a:buFont typeface="Arial"/>
              <a:buNone/>
            </a:pPr>
            <a:r>
              <a:rPr lang="ja-JP" sz="1800" b="1" i="0" u="none" strike="noStrike" cap="non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lang="ja-JP" sz="1800" b="1" i="0" u="none" strike="noStrike" cap="none">
                <a:solidFill>
                  <a:srgbClr val="FF0000"/>
                </a:solidFill>
                <a:latin typeface="Noto Sans JP"/>
                <a:ea typeface="Noto Sans JP"/>
                <a:cs typeface="Noto Sans JP"/>
                <a:sym typeface="Noto Sans JP"/>
              </a:rPr>
              <a:t>四角の中の文字</a:t>
            </a:r>
            <a:r>
              <a:rPr lang="ja-JP" sz="1800" b="1" i="0" u="none" strike="noStrike" cap="none">
                <a:solidFill>
                  <a:schemeClr val="dk1"/>
                </a:solidFill>
                <a:latin typeface="Noto Sans JP"/>
                <a:ea typeface="Noto Sans JP"/>
                <a:cs typeface="Noto Sans JP"/>
                <a:sym typeface="Noto Sans JP"/>
              </a:rPr>
              <a:t>を選んでみよう！</a:t>
            </a:r>
            <a:r>
              <a:rPr lang="ja-JP" sz="1800" b="1" i="0" u="none" strike="noStrike" cap="none">
                <a:solidFill>
                  <a:srgbClr val="F25044"/>
                </a:solidFill>
                <a:latin typeface="Noto Sans JP"/>
                <a:ea typeface="Noto Sans JP"/>
                <a:cs typeface="Noto Sans JP"/>
                <a:sym typeface="Noto Sans JP"/>
              </a:rPr>
              <a:t>  </a:t>
            </a:r>
            <a:endParaRPr sz="1400" b="1" i="0" u="none" strike="noStrike" cap="none">
              <a:solidFill>
                <a:srgbClr val="000000"/>
              </a:solidFill>
              <a:latin typeface="Noto Sans JP"/>
              <a:ea typeface="Noto Sans JP"/>
              <a:cs typeface="Noto Sans JP"/>
              <a:sym typeface="Noto Sans JP"/>
            </a:endParaRPr>
          </a:p>
        </p:txBody>
      </p:sp>
      <p:sp>
        <p:nvSpPr>
          <p:cNvPr id="577" name="Google Shape;577;g3d0c0de8811_1_204"/>
          <p:cNvSpPr txBox="1"/>
          <p:nvPr/>
        </p:nvSpPr>
        <p:spPr>
          <a:xfrm>
            <a:off x="888848" y="119255"/>
            <a:ext cx="6200100" cy="585000"/>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FFFFFF"/>
              </a:buClr>
              <a:buSzPts val="3200"/>
              <a:buFont typeface="Arial"/>
              <a:buNone/>
            </a:pPr>
            <a:r>
              <a:rPr lang="ja-JP" sz="3200" b="1" i="0" u="none" strike="noStrike" cap="none">
                <a:solidFill>
                  <a:srgbClr val="FFFFFF"/>
                </a:solidFill>
                <a:latin typeface="Noto Sans JP"/>
                <a:ea typeface="Noto Sans JP"/>
                <a:cs typeface="Noto Sans JP"/>
                <a:sym typeface="Noto Sans JP"/>
              </a:rPr>
              <a:t>税金は何のためにあるのだろうか</a:t>
            </a:r>
            <a:endParaRPr sz="1400" b="1" i="0" u="none" strike="noStrike" cap="none">
              <a:solidFill>
                <a:srgbClr val="000000"/>
              </a:solidFill>
              <a:latin typeface="Noto Sans JP"/>
              <a:ea typeface="Noto Sans JP"/>
              <a:cs typeface="Noto Sans JP"/>
              <a:sym typeface="Noto Sans JP"/>
            </a:endParaRPr>
          </a:p>
        </p:txBody>
      </p:sp>
      <p:grpSp>
        <p:nvGrpSpPr>
          <p:cNvPr id="578" name="Google Shape;578;g3d0c0de8811_1_204"/>
          <p:cNvGrpSpPr/>
          <p:nvPr/>
        </p:nvGrpSpPr>
        <p:grpSpPr>
          <a:xfrm>
            <a:off x="2482744" y="1949722"/>
            <a:ext cx="759900" cy="400200"/>
            <a:chOff x="-1" y="-9964"/>
            <a:chExt cx="759900" cy="400200"/>
          </a:xfrm>
        </p:grpSpPr>
        <p:sp>
          <p:nvSpPr>
            <p:cNvPr id="579" name="Google Shape;579;g3d0c0de8811_1_204"/>
            <p:cNvSpPr/>
            <p:nvPr/>
          </p:nvSpPr>
          <p:spPr>
            <a:xfrm>
              <a:off x="-1" y="-1"/>
              <a:ext cx="759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580" name="Google Shape;580;g3d0c0de8811_1_204"/>
            <p:cNvSpPr txBox="1"/>
            <p:nvPr/>
          </p:nvSpPr>
          <p:spPr>
            <a:xfrm>
              <a:off x="61594" y="-9964"/>
              <a:ext cx="636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会社</a:t>
              </a:r>
              <a:endParaRPr sz="1400" b="0" i="0" u="none" strike="noStrike" cap="none">
                <a:solidFill>
                  <a:srgbClr val="000000"/>
                </a:solidFill>
                <a:latin typeface="Noto Sans JP"/>
                <a:ea typeface="Noto Sans JP"/>
                <a:cs typeface="Noto Sans JP"/>
                <a:sym typeface="Noto Sans JP"/>
              </a:endParaRPr>
            </a:p>
          </p:txBody>
        </p:sp>
      </p:grpSp>
      <p:grpSp>
        <p:nvGrpSpPr>
          <p:cNvPr id="581" name="Google Shape;581;g3d0c0de8811_1_204"/>
          <p:cNvGrpSpPr/>
          <p:nvPr/>
        </p:nvGrpSpPr>
        <p:grpSpPr>
          <a:xfrm>
            <a:off x="5643721" y="3667595"/>
            <a:ext cx="764400" cy="409280"/>
            <a:chOff x="0" y="0"/>
            <a:chExt cx="764400" cy="409280"/>
          </a:xfrm>
        </p:grpSpPr>
        <p:sp>
          <p:nvSpPr>
            <p:cNvPr id="582" name="Google Shape;582;g3d0c0de8811_1_204"/>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3" name="Google Shape;583;g3d0c0de8811_1_204"/>
            <p:cNvSpPr txBox="1"/>
            <p:nvPr/>
          </p:nvSpPr>
          <p:spPr>
            <a:xfrm>
              <a:off x="61595" y="9080"/>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銀行</a:t>
              </a:r>
              <a:endParaRPr sz="1400" b="0" i="0" u="none" strike="noStrike" cap="none">
                <a:solidFill>
                  <a:srgbClr val="000000"/>
                </a:solidFill>
                <a:latin typeface="Noto Sans JP"/>
                <a:ea typeface="Noto Sans JP"/>
                <a:cs typeface="Noto Sans JP"/>
                <a:sym typeface="Noto Sans JP"/>
              </a:endParaRPr>
            </a:p>
          </p:txBody>
        </p:sp>
      </p:grpSp>
      <p:grpSp>
        <p:nvGrpSpPr>
          <p:cNvPr id="584" name="Google Shape;584;g3d0c0de8811_1_204"/>
          <p:cNvGrpSpPr/>
          <p:nvPr/>
        </p:nvGrpSpPr>
        <p:grpSpPr>
          <a:xfrm>
            <a:off x="4087107" y="5735966"/>
            <a:ext cx="764400" cy="400200"/>
            <a:chOff x="0" y="-10023"/>
            <a:chExt cx="764400" cy="400200"/>
          </a:xfrm>
        </p:grpSpPr>
        <p:sp>
          <p:nvSpPr>
            <p:cNvPr id="585" name="Google Shape;585;g3d0c0de8811_1_204"/>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6" name="Google Shape;586;g3d0c0de8811_1_204"/>
            <p:cNvSpPr txBox="1"/>
            <p:nvPr/>
          </p:nvSpPr>
          <p:spPr>
            <a:xfrm>
              <a:off x="61595" y="-10023"/>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公園</a:t>
              </a:r>
              <a:endParaRPr sz="1400" b="0" i="0" u="none" strike="noStrike" cap="none">
                <a:solidFill>
                  <a:srgbClr val="000000"/>
                </a:solidFill>
                <a:latin typeface="Noto Sans JP"/>
                <a:ea typeface="Noto Sans JP"/>
                <a:cs typeface="Noto Sans JP"/>
                <a:sym typeface="Noto Sans JP"/>
              </a:endParaRPr>
            </a:p>
          </p:txBody>
        </p:sp>
      </p:grpSp>
      <p:grpSp>
        <p:nvGrpSpPr>
          <p:cNvPr id="587" name="Google Shape;587;g3d0c0de8811_1_204"/>
          <p:cNvGrpSpPr/>
          <p:nvPr/>
        </p:nvGrpSpPr>
        <p:grpSpPr>
          <a:xfrm>
            <a:off x="871264" y="2419567"/>
            <a:ext cx="1398900" cy="409280"/>
            <a:chOff x="-1" y="0"/>
            <a:chExt cx="1398900" cy="409280"/>
          </a:xfrm>
        </p:grpSpPr>
        <p:sp>
          <p:nvSpPr>
            <p:cNvPr id="588" name="Google Shape;588;g3d0c0de8811_1_204"/>
            <p:cNvSpPr/>
            <p:nvPr/>
          </p:nvSpPr>
          <p:spPr>
            <a:xfrm>
              <a:off x="-1" y="0"/>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9" name="Google Shape;589;g3d0c0de8811_1_204"/>
            <p:cNvSpPr txBox="1"/>
            <p:nvPr/>
          </p:nvSpPr>
          <p:spPr>
            <a:xfrm>
              <a:off x="61594" y="9080"/>
              <a:ext cx="1275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市民病院</a:t>
              </a:r>
              <a:endParaRPr sz="1400" b="0" i="0" u="none" strike="noStrike" cap="none">
                <a:solidFill>
                  <a:srgbClr val="000000"/>
                </a:solidFill>
                <a:latin typeface="Noto Sans JP"/>
                <a:ea typeface="Noto Sans JP"/>
                <a:cs typeface="Noto Sans JP"/>
                <a:sym typeface="Noto Sans JP"/>
              </a:endParaRPr>
            </a:p>
          </p:txBody>
        </p:sp>
      </p:grpSp>
      <p:grpSp>
        <p:nvGrpSpPr>
          <p:cNvPr id="590" name="Google Shape;590;g3d0c0de8811_1_204"/>
          <p:cNvGrpSpPr/>
          <p:nvPr/>
        </p:nvGrpSpPr>
        <p:grpSpPr>
          <a:xfrm>
            <a:off x="4052056" y="2834654"/>
            <a:ext cx="983700" cy="400200"/>
            <a:chOff x="-1" y="-10023"/>
            <a:chExt cx="983700" cy="400200"/>
          </a:xfrm>
        </p:grpSpPr>
        <p:sp>
          <p:nvSpPr>
            <p:cNvPr id="591" name="Google Shape;591;g3d0c0de8811_1_204"/>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92" name="Google Shape;592;g3d0c0de8811_1_204"/>
            <p:cNvSpPr txBox="1"/>
            <p:nvPr/>
          </p:nvSpPr>
          <p:spPr>
            <a:xfrm>
              <a:off x="61594" y="-10023"/>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小学校</a:t>
              </a:r>
              <a:endParaRPr sz="1400" b="0" i="0" u="none" strike="noStrike" cap="none">
                <a:solidFill>
                  <a:srgbClr val="000000"/>
                </a:solidFill>
                <a:latin typeface="Noto Sans JP"/>
                <a:ea typeface="Noto Sans JP"/>
                <a:cs typeface="Noto Sans JP"/>
                <a:sym typeface="Noto Sans JP"/>
              </a:endParaRPr>
            </a:p>
          </p:txBody>
        </p:sp>
      </p:grpSp>
      <p:grpSp>
        <p:nvGrpSpPr>
          <p:cNvPr id="593" name="Google Shape;593;g3d0c0de8811_1_204"/>
          <p:cNvGrpSpPr/>
          <p:nvPr/>
        </p:nvGrpSpPr>
        <p:grpSpPr>
          <a:xfrm>
            <a:off x="2595493" y="3967938"/>
            <a:ext cx="983700" cy="409280"/>
            <a:chOff x="-1" y="0"/>
            <a:chExt cx="983700" cy="409280"/>
          </a:xfrm>
        </p:grpSpPr>
        <p:sp>
          <p:nvSpPr>
            <p:cNvPr id="594" name="Google Shape;594;g3d0c0de8811_1_204"/>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95" name="Google Shape;595;g3d0c0de8811_1_204"/>
            <p:cNvSpPr txBox="1"/>
            <p:nvPr/>
          </p:nvSpPr>
          <p:spPr>
            <a:xfrm>
              <a:off x="61594" y="9080"/>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信号機</a:t>
              </a:r>
              <a:endParaRPr sz="1400" b="0" i="0" u="none" strike="noStrike" cap="none">
                <a:solidFill>
                  <a:srgbClr val="000000"/>
                </a:solidFill>
                <a:latin typeface="Noto Sans JP"/>
                <a:ea typeface="Noto Sans JP"/>
                <a:cs typeface="Noto Sans JP"/>
                <a:sym typeface="Noto Sans JP"/>
              </a:endParaRPr>
            </a:p>
          </p:txBody>
        </p:sp>
      </p:grpSp>
      <p:grpSp>
        <p:nvGrpSpPr>
          <p:cNvPr id="596" name="Google Shape;596;g3d0c0de8811_1_204"/>
          <p:cNvGrpSpPr/>
          <p:nvPr/>
        </p:nvGrpSpPr>
        <p:grpSpPr>
          <a:xfrm>
            <a:off x="6485625" y="4499045"/>
            <a:ext cx="983700" cy="400200"/>
            <a:chOff x="-1" y="-19574"/>
            <a:chExt cx="983700" cy="400200"/>
          </a:xfrm>
        </p:grpSpPr>
        <p:sp>
          <p:nvSpPr>
            <p:cNvPr id="597" name="Google Shape;597;g3d0c0de8811_1_204"/>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98" name="Google Shape;598;g3d0c0de8811_1_204"/>
            <p:cNvSpPr txBox="1"/>
            <p:nvPr/>
          </p:nvSpPr>
          <p:spPr>
            <a:xfrm>
              <a:off x="61594" y="-19574"/>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市役所</a:t>
              </a:r>
              <a:endParaRPr sz="1400" b="0" i="0" u="none" strike="noStrike" cap="none">
                <a:solidFill>
                  <a:srgbClr val="000000"/>
                </a:solidFill>
                <a:latin typeface="Noto Sans JP"/>
                <a:ea typeface="Noto Sans JP"/>
                <a:cs typeface="Noto Sans JP"/>
                <a:sym typeface="Noto Sans JP"/>
              </a:endParaRPr>
            </a:p>
          </p:txBody>
        </p:sp>
      </p:grpSp>
      <p:grpSp>
        <p:nvGrpSpPr>
          <p:cNvPr id="599" name="Google Shape;599;g3d0c0de8811_1_204"/>
          <p:cNvGrpSpPr/>
          <p:nvPr/>
        </p:nvGrpSpPr>
        <p:grpSpPr>
          <a:xfrm>
            <a:off x="7581917" y="5713086"/>
            <a:ext cx="764400" cy="400200"/>
            <a:chOff x="0" y="-19574"/>
            <a:chExt cx="764400" cy="400200"/>
          </a:xfrm>
        </p:grpSpPr>
        <p:sp>
          <p:nvSpPr>
            <p:cNvPr id="600" name="Google Shape;600;g3d0c0de8811_1_204"/>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1" name="Google Shape;601;g3d0c0de8811_1_204"/>
            <p:cNvSpPr txBox="1"/>
            <p:nvPr/>
          </p:nvSpPr>
          <p:spPr>
            <a:xfrm>
              <a:off x="61595" y="-19574"/>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交番</a:t>
              </a:r>
              <a:endParaRPr sz="1400" b="0" i="0" u="none" strike="noStrike" cap="none">
                <a:solidFill>
                  <a:srgbClr val="000000"/>
                </a:solidFill>
                <a:latin typeface="Noto Sans JP"/>
                <a:ea typeface="Noto Sans JP"/>
                <a:cs typeface="Noto Sans JP"/>
                <a:sym typeface="Noto Sans JP"/>
              </a:endParaRPr>
            </a:p>
          </p:txBody>
        </p:sp>
      </p:grpSp>
      <p:grpSp>
        <p:nvGrpSpPr>
          <p:cNvPr id="602" name="Google Shape;602;g3d0c0de8811_1_204"/>
          <p:cNvGrpSpPr/>
          <p:nvPr/>
        </p:nvGrpSpPr>
        <p:grpSpPr>
          <a:xfrm>
            <a:off x="548931" y="5699521"/>
            <a:ext cx="1224000" cy="400200"/>
            <a:chOff x="-1" y="-19583"/>
            <a:chExt cx="1224000" cy="400200"/>
          </a:xfrm>
        </p:grpSpPr>
        <p:sp>
          <p:nvSpPr>
            <p:cNvPr id="603" name="Google Shape;603;g3d0c0de8811_1_204"/>
            <p:cNvSpPr/>
            <p:nvPr/>
          </p:nvSpPr>
          <p:spPr>
            <a:xfrm>
              <a:off x="-1" y="0"/>
              <a:ext cx="1224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4" name="Google Shape;604;g3d0c0de8811_1_204"/>
            <p:cNvSpPr txBox="1"/>
            <p:nvPr/>
          </p:nvSpPr>
          <p:spPr>
            <a:xfrm>
              <a:off x="32938" y="-19583"/>
              <a:ext cx="11625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コンビニ</a:t>
              </a:r>
              <a:endParaRPr sz="1400" b="0" i="0" u="none" strike="noStrike" cap="none">
                <a:solidFill>
                  <a:srgbClr val="000000"/>
                </a:solidFill>
                <a:latin typeface="Noto Sans JP"/>
                <a:ea typeface="Noto Sans JP"/>
                <a:cs typeface="Noto Sans JP"/>
                <a:sym typeface="Noto Sans JP"/>
              </a:endParaRPr>
            </a:p>
          </p:txBody>
        </p:sp>
      </p:grpSp>
      <p:grpSp>
        <p:nvGrpSpPr>
          <p:cNvPr id="605" name="Google Shape;605;g3d0c0de8811_1_204"/>
          <p:cNvGrpSpPr/>
          <p:nvPr/>
        </p:nvGrpSpPr>
        <p:grpSpPr>
          <a:xfrm>
            <a:off x="309950" y="3653776"/>
            <a:ext cx="1398912" cy="400200"/>
            <a:chOff x="-12" y="162364"/>
            <a:chExt cx="1398912" cy="400200"/>
          </a:xfrm>
        </p:grpSpPr>
        <p:sp>
          <p:nvSpPr>
            <p:cNvPr id="606" name="Google Shape;606;g3d0c0de8811_1_204"/>
            <p:cNvSpPr/>
            <p:nvPr/>
          </p:nvSpPr>
          <p:spPr>
            <a:xfrm>
              <a:off x="0" y="181419"/>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7" name="Google Shape;607;g3d0c0de8811_1_204"/>
            <p:cNvSpPr txBox="1"/>
            <p:nvPr/>
          </p:nvSpPr>
          <p:spPr>
            <a:xfrm>
              <a:off x="-12" y="162364"/>
              <a:ext cx="1398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レストラン</a:t>
              </a:r>
              <a:endParaRPr sz="1400" b="0" i="0" u="none" strike="noStrike" cap="none">
                <a:solidFill>
                  <a:srgbClr val="000000"/>
                </a:solidFill>
                <a:latin typeface="Noto Sans JP"/>
                <a:ea typeface="Noto Sans JP"/>
                <a:cs typeface="Noto Sans JP"/>
                <a:sym typeface="Noto Sans JP"/>
              </a:endParaRPr>
            </a:p>
          </p:txBody>
        </p:sp>
      </p:grpSp>
      <p:sp>
        <p:nvSpPr>
          <p:cNvPr id="608" name="Google Shape;608;g3d0c0de8811_1_204"/>
          <p:cNvSpPr txBox="1"/>
          <p:nvPr/>
        </p:nvSpPr>
        <p:spPr>
          <a:xfrm>
            <a:off x="7516874" y="780354"/>
            <a:ext cx="408900" cy="215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25044"/>
              </a:buClr>
              <a:buSzPts val="800"/>
              <a:buFont typeface="Arial"/>
              <a:buNone/>
            </a:pPr>
            <a:r>
              <a:rPr lang="ja-JP" sz="800" b="1" i="0" u="none" strike="noStrike" cap="none">
                <a:solidFill>
                  <a:schemeClr val="dk1"/>
                </a:solidFill>
                <a:latin typeface="Arial"/>
                <a:ea typeface="Arial"/>
                <a:cs typeface="Arial"/>
                <a:sym typeface="Arial"/>
              </a:rPr>
              <a:t>しせつ</a:t>
            </a:r>
            <a:endParaRPr sz="1400" b="1" i="0" u="none" strike="noStrike" cap="none">
              <a:solidFill>
                <a:schemeClr val="dk1"/>
              </a:solidFill>
              <a:latin typeface="Arial"/>
              <a:ea typeface="Arial"/>
              <a:cs typeface="Arial"/>
              <a:sym typeface="Arial"/>
            </a:endParaRPr>
          </a:p>
        </p:txBody>
      </p:sp>
      <p:grpSp>
        <p:nvGrpSpPr>
          <p:cNvPr id="609" name="Google Shape;609;g3d0c0de8811_1_204"/>
          <p:cNvGrpSpPr/>
          <p:nvPr/>
        </p:nvGrpSpPr>
        <p:grpSpPr>
          <a:xfrm>
            <a:off x="204180" y="6441034"/>
            <a:ext cx="361854" cy="194100"/>
            <a:chOff x="0" y="-1"/>
            <a:chExt cx="361854" cy="194100"/>
          </a:xfrm>
        </p:grpSpPr>
        <p:sp>
          <p:nvSpPr>
            <p:cNvPr id="610" name="Google Shape;610;g3d0c0de8811_1_204"/>
            <p:cNvSpPr/>
            <p:nvPr/>
          </p:nvSpPr>
          <p:spPr>
            <a:xfrm>
              <a:off x="0" y="-1"/>
              <a:ext cx="361800" cy="1941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11" name="Google Shape;611;g3d0c0de8811_1_204"/>
            <p:cNvSpPr/>
            <p:nvPr/>
          </p:nvSpPr>
          <p:spPr>
            <a:xfrm>
              <a:off x="108176" y="24248"/>
              <a:ext cx="145476" cy="145476"/>
            </a:xfrm>
            <a:custGeom>
              <a:avLst/>
              <a:gdLst/>
              <a:ahLst/>
              <a:cxnLst/>
              <a:rect l="l" t="t" r="r" b="b"/>
              <a:pathLst>
                <a:path w="21600" h="21600" extrusionOk="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12" name="Google Shape;612;g3d0c0de8811_1_204"/>
            <p:cNvSpPr/>
            <p:nvPr/>
          </p:nvSpPr>
          <p:spPr>
            <a:xfrm>
              <a:off x="0" y="-1"/>
              <a:ext cx="361854" cy="193968"/>
            </a:xfrm>
            <a:custGeom>
              <a:avLst/>
              <a:gdLst/>
              <a:ahLst/>
              <a:cxnLst/>
              <a:rect l="l" t="t" r="r" b="b"/>
              <a:pathLst>
                <a:path w="21600" h="21600" extrusionOk="0">
                  <a:moveTo>
                    <a:pt x="12971" y="10800"/>
                  </a:moveTo>
                  <a:lnTo>
                    <a:pt x="6458" y="18900"/>
                  </a:lnTo>
                  <a:lnTo>
                    <a:pt x="6458" y="2700"/>
                  </a:lnTo>
                  <a:close/>
                  <a:moveTo>
                    <a:pt x="14057" y="2700"/>
                  </a:moveTo>
                  <a:lnTo>
                    <a:pt x="15142" y="2700"/>
                  </a:lnTo>
                  <a:lnTo>
                    <a:pt x="15142" y="18900"/>
                  </a:lnTo>
                  <a:lnTo>
                    <a:pt x="14057" y="18900"/>
                  </a:lnTo>
                  <a:close/>
                  <a:moveTo>
                    <a:pt x="0" y="0"/>
                  </a:moveTo>
                  <a:lnTo>
                    <a:pt x="21600" y="0"/>
                  </a:lnTo>
                  <a:lnTo>
                    <a:pt x="21600" y="21600"/>
                  </a:lnTo>
                  <a:lnTo>
                    <a:pt x="0" y="21600"/>
                  </a:lnTo>
                  <a:close/>
                </a:path>
              </a:pathLst>
            </a:custGeom>
            <a:no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613" name="Google Shape;613;g3d0c0de8811_1_204"/>
          <p:cNvGrpSpPr/>
          <p:nvPr/>
        </p:nvGrpSpPr>
        <p:grpSpPr>
          <a:xfrm>
            <a:off x="830608" y="2238920"/>
            <a:ext cx="7460883" cy="3510072"/>
            <a:chOff x="-2" y="100"/>
            <a:chExt cx="7460883" cy="3510072"/>
          </a:xfrm>
        </p:grpSpPr>
        <p:sp>
          <p:nvSpPr>
            <p:cNvPr id="614" name="Google Shape;614;g3d0c0de8811_1_204"/>
            <p:cNvSpPr/>
            <p:nvPr/>
          </p:nvSpPr>
          <p:spPr>
            <a:xfrm>
              <a:off x="1922394" y="998621"/>
              <a:ext cx="674838" cy="674838"/>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33" y="10800"/>
                  </a:moveTo>
                  <a:cubicBezTo>
                    <a:pt x="1833" y="15752"/>
                    <a:pt x="5848" y="19767"/>
                    <a:pt x="10800" y="19767"/>
                  </a:cubicBezTo>
                  <a:cubicBezTo>
                    <a:pt x="15752" y="19767"/>
                    <a:pt x="19767" y="15752"/>
                    <a:pt x="19767" y="10800"/>
                  </a:cubicBezTo>
                  <a:cubicBezTo>
                    <a:pt x="19767" y="5848"/>
                    <a:pt x="15752" y="1833"/>
                    <a:pt x="10800" y="1833"/>
                  </a:cubicBezTo>
                  <a:cubicBezTo>
                    <a:pt x="5848" y="1833"/>
                    <a:pt x="1833" y="5848"/>
                    <a:pt x="1833" y="10800"/>
                  </a:cubicBezTo>
                  <a:close/>
                </a:path>
              </a:pathLst>
            </a:cu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5" name="Google Shape;615;g3d0c0de8811_1_204"/>
            <p:cNvSpPr/>
            <p:nvPr/>
          </p:nvSpPr>
          <p:spPr>
            <a:xfrm>
              <a:off x="3228389" y="1335112"/>
              <a:ext cx="975942" cy="975942"/>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85" y="10800"/>
                  </a:moveTo>
                  <a:cubicBezTo>
                    <a:pt x="2185" y="15558"/>
                    <a:pt x="6042" y="19415"/>
                    <a:pt x="10800" y="19415"/>
                  </a:cubicBezTo>
                  <a:cubicBezTo>
                    <a:pt x="15558" y="19415"/>
                    <a:pt x="19415" y="15558"/>
                    <a:pt x="19415" y="10800"/>
                  </a:cubicBezTo>
                  <a:cubicBezTo>
                    <a:pt x="19415" y="6042"/>
                    <a:pt x="15558" y="2185"/>
                    <a:pt x="10800" y="2185"/>
                  </a:cubicBezTo>
                  <a:cubicBezTo>
                    <a:pt x="6042" y="2185"/>
                    <a:pt x="2185" y="6042"/>
                    <a:pt x="2185" y="10800"/>
                  </a:cubicBezTo>
                  <a:close/>
                </a:path>
              </a:pathLst>
            </a:cu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6" name="Google Shape;616;g3d0c0de8811_1_204"/>
            <p:cNvSpPr/>
            <p:nvPr/>
          </p:nvSpPr>
          <p:spPr>
            <a:xfrm>
              <a:off x="5377305" y="161166"/>
              <a:ext cx="674838" cy="674838"/>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46" y="10800"/>
                  </a:moveTo>
                  <a:cubicBezTo>
                    <a:pt x="2246" y="15524"/>
                    <a:pt x="6076" y="19354"/>
                    <a:pt x="10800" y="19354"/>
                  </a:cubicBezTo>
                  <a:cubicBezTo>
                    <a:pt x="15524" y="19354"/>
                    <a:pt x="19354" y="15524"/>
                    <a:pt x="19354" y="10800"/>
                  </a:cubicBezTo>
                  <a:cubicBezTo>
                    <a:pt x="19354" y="6076"/>
                    <a:pt x="15524" y="2246"/>
                    <a:pt x="10800" y="2246"/>
                  </a:cubicBezTo>
                  <a:cubicBezTo>
                    <a:pt x="6076" y="2246"/>
                    <a:pt x="2246" y="6076"/>
                    <a:pt x="2246" y="10800"/>
                  </a:cubicBezTo>
                  <a:close/>
                </a:path>
              </a:pathLst>
            </a:cu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7" name="Google Shape;617;g3d0c0de8811_1_204"/>
            <p:cNvSpPr/>
            <p:nvPr/>
          </p:nvSpPr>
          <p:spPr>
            <a:xfrm>
              <a:off x="3201359" y="2607742"/>
              <a:ext cx="822744" cy="822744"/>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38" y="10800"/>
                  </a:moveTo>
                  <a:cubicBezTo>
                    <a:pt x="1838" y="15749"/>
                    <a:pt x="5851" y="19762"/>
                    <a:pt x="10800" y="19762"/>
                  </a:cubicBezTo>
                  <a:cubicBezTo>
                    <a:pt x="15749" y="19762"/>
                    <a:pt x="19762" y="15749"/>
                    <a:pt x="19762" y="10800"/>
                  </a:cubicBezTo>
                  <a:cubicBezTo>
                    <a:pt x="19762" y="5851"/>
                    <a:pt x="15749" y="1838"/>
                    <a:pt x="10800" y="1838"/>
                  </a:cubicBezTo>
                  <a:cubicBezTo>
                    <a:pt x="5851" y="1838"/>
                    <a:pt x="1838" y="5851"/>
                    <a:pt x="1838" y="10800"/>
                  </a:cubicBezTo>
                  <a:close/>
                </a:path>
              </a:pathLst>
            </a:cu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8" name="Google Shape;618;g3d0c0de8811_1_204"/>
            <p:cNvSpPr/>
            <p:nvPr/>
          </p:nvSpPr>
          <p:spPr>
            <a:xfrm>
              <a:off x="6260239" y="1309648"/>
              <a:ext cx="973836" cy="973836"/>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76" y="10800"/>
                  </a:moveTo>
                  <a:cubicBezTo>
                    <a:pt x="1976" y="15673"/>
                    <a:pt x="5927" y="19624"/>
                    <a:pt x="10800" y="19624"/>
                  </a:cubicBezTo>
                  <a:cubicBezTo>
                    <a:pt x="15673" y="19624"/>
                    <a:pt x="19624" y="15673"/>
                    <a:pt x="19624" y="10800"/>
                  </a:cubicBezTo>
                  <a:cubicBezTo>
                    <a:pt x="19624" y="5927"/>
                    <a:pt x="15673" y="1976"/>
                    <a:pt x="10800" y="1976"/>
                  </a:cubicBezTo>
                  <a:cubicBezTo>
                    <a:pt x="5927" y="1976"/>
                    <a:pt x="1976" y="5927"/>
                    <a:pt x="1976" y="10800"/>
                  </a:cubicBezTo>
                  <a:close/>
                </a:path>
              </a:pathLst>
            </a:cu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9" name="Google Shape;619;g3d0c0de8811_1_204"/>
            <p:cNvSpPr/>
            <p:nvPr/>
          </p:nvSpPr>
          <p:spPr>
            <a:xfrm>
              <a:off x="655140" y="708078"/>
              <a:ext cx="674838" cy="674838"/>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91" y="10800"/>
                  </a:moveTo>
                  <a:cubicBezTo>
                    <a:pt x="2091" y="15610"/>
                    <a:pt x="5990" y="19509"/>
                    <a:pt x="10800" y="19509"/>
                  </a:cubicBezTo>
                  <a:cubicBezTo>
                    <a:pt x="15610" y="19509"/>
                    <a:pt x="19509" y="15610"/>
                    <a:pt x="19509" y="10800"/>
                  </a:cubicBezTo>
                  <a:cubicBezTo>
                    <a:pt x="19509" y="5990"/>
                    <a:pt x="15610" y="2091"/>
                    <a:pt x="10800" y="2091"/>
                  </a:cubicBezTo>
                  <a:cubicBezTo>
                    <a:pt x="5990" y="2091"/>
                    <a:pt x="2091" y="5990"/>
                    <a:pt x="2091" y="10800"/>
                  </a:cubicBezTo>
                  <a:close/>
                </a:path>
              </a:pathLst>
            </a:cu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0" name="Google Shape;620;g3d0c0de8811_1_204"/>
            <p:cNvSpPr/>
            <p:nvPr/>
          </p:nvSpPr>
          <p:spPr>
            <a:xfrm rot="-2700000">
              <a:off x="1648555" y="157472"/>
              <a:ext cx="759857" cy="759857"/>
            </a:xfrm>
            <a:prstGeom prst="plus">
              <a:avLst>
                <a:gd name="adj" fmla="val 45473"/>
              </a:avLst>
            </a:pr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1" name="Google Shape;621;g3d0c0de8811_1_204"/>
            <p:cNvSpPr/>
            <p:nvPr/>
          </p:nvSpPr>
          <p:spPr>
            <a:xfrm rot="-2700000">
              <a:off x="363249" y="1773681"/>
              <a:ext cx="759857" cy="759857"/>
            </a:xfrm>
            <a:prstGeom prst="plus">
              <a:avLst>
                <a:gd name="adj" fmla="val 45473"/>
              </a:avLst>
            </a:pr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2" name="Google Shape;622;g3d0c0de8811_1_204"/>
            <p:cNvSpPr/>
            <p:nvPr/>
          </p:nvSpPr>
          <p:spPr>
            <a:xfrm rot="-2700000">
              <a:off x="157370" y="2592944"/>
              <a:ext cx="759857" cy="759857"/>
            </a:xfrm>
            <a:prstGeom prst="plus">
              <a:avLst>
                <a:gd name="adj" fmla="val 45473"/>
              </a:avLst>
            </a:pr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3" name="Google Shape;623;g3d0c0de8811_1_204"/>
            <p:cNvSpPr/>
            <p:nvPr/>
          </p:nvSpPr>
          <p:spPr>
            <a:xfrm rot="-2700000">
              <a:off x="5321981" y="995320"/>
              <a:ext cx="648275" cy="648275"/>
            </a:xfrm>
            <a:prstGeom prst="plus">
              <a:avLst>
                <a:gd name="adj" fmla="val 42869"/>
              </a:avLst>
            </a:pr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4" name="Google Shape;624;g3d0c0de8811_1_204"/>
            <p:cNvSpPr/>
            <p:nvPr/>
          </p:nvSpPr>
          <p:spPr>
            <a:xfrm>
              <a:off x="6786043" y="2726435"/>
              <a:ext cx="674838" cy="674838"/>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46" y="10800"/>
                  </a:moveTo>
                  <a:cubicBezTo>
                    <a:pt x="2246" y="15524"/>
                    <a:pt x="6076" y="19354"/>
                    <a:pt x="10800" y="19354"/>
                  </a:cubicBezTo>
                  <a:cubicBezTo>
                    <a:pt x="15524" y="19354"/>
                    <a:pt x="19354" y="15524"/>
                    <a:pt x="19354" y="10800"/>
                  </a:cubicBezTo>
                  <a:cubicBezTo>
                    <a:pt x="19354" y="6076"/>
                    <a:pt x="15524" y="2246"/>
                    <a:pt x="10800" y="2246"/>
                  </a:cubicBezTo>
                  <a:cubicBezTo>
                    <a:pt x="6076" y="2246"/>
                    <a:pt x="2246" y="6076"/>
                    <a:pt x="2246" y="10800"/>
                  </a:cubicBezTo>
                  <a:close/>
                </a:path>
              </a:pathLst>
            </a:custGeom>
            <a:solidFill>
              <a:srgbClr val="FF0000"/>
            </a:solidFill>
            <a:ln w="19050" cap="flat" cmpd="sng">
              <a:solidFill>
                <a:srgbClr val="092937"/>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25" name="Google Shape;625;g3d0c0de8811_1_204"/>
          <p:cNvGrpSpPr/>
          <p:nvPr/>
        </p:nvGrpSpPr>
        <p:grpSpPr>
          <a:xfrm>
            <a:off x="6981956" y="2238825"/>
            <a:ext cx="1490128" cy="400200"/>
            <a:chOff x="7061359" y="2547300"/>
            <a:chExt cx="1398000" cy="400200"/>
          </a:xfrm>
        </p:grpSpPr>
        <p:sp>
          <p:nvSpPr>
            <p:cNvPr id="626" name="Google Shape;626;g3d0c0de8811_1_204"/>
            <p:cNvSpPr/>
            <p:nvPr/>
          </p:nvSpPr>
          <p:spPr>
            <a:xfrm>
              <a:off x="7061359" y="2565600"/>
              <a:ext cx="1398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7" name="Google Shape;627;g3d0c0de8811_1_204"/>
            <p:cNvSpPr txBox="1"/>
            <p:nvPr/>
          </p:nvSpPr>
          <p:spPr>
            <a:xfrm>
              <a:off x="7069820" y="2547300"/>
              <a:ext cx="137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ごみ処理場</a:t>
              </a:r>
              <a:endParaRPr sz="1400" b="0" i="0" u="none" strike="noStrike" cap="none">
                <a:solidFill>
                  <a:srgbClr val="000000"/>
                </a:solidFill>
                <a:latin typeface="Noto Sans JP"/>
                <a:ea typeface="Noto Sans JP"/>
                <a:cs typeface="Noto Sans JP"/>
                <a:sym typeface="Noto Sans JP"/>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7" descr="挿絵 が含まれている画像&#10;&#10;自動的に生成された説明"/>
          <p:cNvPicPr preferRelativeResize="0"/>
          <p:nvPr/>
        </p:nvPicPr>
        <p:blipFill rotWithShape="1">
          <a:blip r:embed="rId3">
            <a:alphaModFix/>
          </a:blip>
          <a:srcRect/>
          <a:stretch/>
        </p:blipFill>
        <p:spPr>
          <a:xfrm>
            <a:off x="7340043" y="478166"/>
            <a:ext cx="1833650" cy="1899978"/>
          </a:xfrm>
          <a:prstGeom prst="rect">
            <a:avLst/>
          </a:prstGeom>
          <a:noFill/>
          <a:ln>
            <a:noFill/>
          </a:ln>
        </p:spPr>
      </p:pic>
      <p:sp>
        <p:nvSpPr>
          <p:cNvPr id="634" name="Google Shape;634;p7"/>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ja-JP">
                <a:solidFill>
                  <a:srgbClr val="FFFFFF"/>
                </a:solidFill>
              </a:rPr>
              <a:t>7</a:t>
            </a:r>
            <a:endParaRPr sz="1200" b="0" i="0" u="none" strike="noStrike" cap="none">
              <a:solidFill>
                <a:srgbClr val="FFFFFF"/>
              </a:solidFill>
              <a:latin typeface="Arial"/>
              <a:ea typeface="Arial"/>
              <a:cs typeface="Arial"/>
              <a:sym typeface="Arial"/>
            </a:endParaRPr>
          </a:p>
        </p:txBody>
      </p:sp>
      <p:sp>
        <p:nvSpPr>
          <p:cNvPr id="635" name="Google Shape;635;p7"/>
          <p:cNvSpPr/>
          <p:nvPr/>
        </p:nvSpPr>
        <p:spPr>
          <a:xfrm>
            <a:off x="326210" y="1105052"/>
            <a:ext cx="8493939" cy="1136017"/>
          </a:xfrm>
          <a:prstGeom prst="roundRect">
            <a:avLst>
              <a:gd name="adj" fmla="val 2377"/>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636" name="Google Shape;636;p7"/>
          <p:cNvSpPr/>
          <p:nvPr/>
        </p:nvSpPr>
        <p:spPr>
          <a:xfrm>
            <a:off x="18700" y="801024"/>
            <a:ext cx="8776200" cy="1256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Noto Sans JP"/>
              <a:buNone/>
            </a:pPr>
            <a:r>
              <a:rPr lang="ja-JP" sz="2300" b="1" i="0" u="none" strike="noStrike" cap="none">
                <a:solidFill>
                  <a:schemeClr val="dk1"/>
                </a:solidFill>
                <a:latin typeface="Noto Sans JP"/>
                <a:ea typeface="Noto Sans JP"/>
                <a:cs typeface="Noto Sans JP"/>
                <a:sym typeface="Noto Sans JP"/>
              </a:rPr>
              <a:t>皆さんは「</a:t>
            </a:r>
            <a:r>
              <a:rPr lang="ja-JP" sz="2300" b="1" i="0" u="none" strike="noStrike" cap="none">
                <a:solidFill>
                  <a:srgbClr val="FF0000"/>
                </a:solidFill>
                <a:latin typeface="Noto Sans JP"/>
                <a:ea typeface="Noto Sans JP"/>
                <a:cs typeface="Noto Sans JP"/>
                <a:sym typeface="Noto Sans JP"/>
              </a:rPr>
              <a:t>税金</a:t>
            </a:r>
            <a:r>
              <a:rPr lang="ja-JP" sz="2300" b="1" i="0" u="none" strike="noStrike" cap="none">
                <a:solidFill>
                  <a:schemeClr val="dk1"/>
                </a:solidFill>
                <a:latin typeface="Noto Sans JP"/>
                <a:ea typeface="Noto Sans JP"/>
                <a:cs typeface="Noto Sans JP"/>
                <a:sym typeface="Noto Sans JP"/>
              </a:rPr>
              <a:t>」にどのようなイメージを持っていますか？</a:t>
            </a:r>
            <a:endParaRPr sz="2300" b="1"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0"/>
              </a:spcBef>
              <a:spcAft>
                <a:spcPts val="0"/>
              </a:spcAft>
              <a:buClr>
                <a:srgbClr val="000000"/>
              </a:buClr>
              <a:buSzPts val="1800"/>
              <a:buFont typeface="Noto Sans JP"/>
              <a:buNone/>
            </a:pPr>
            <a:r>
              <a:rPr lang="ja-JP" sz="1700" b="0" i="0" u="none" strike="noStrike" cap="none">
                <a:solidFill>
                  <a:srgbClr val="000000"/>
                </a:solidFill>
                <a:latin typeface="Noto Sans JP"/>
                <a:ea typeface="Noto Sans JP"/>
                <a:cs typeface="Noto Sans JP"/>
                <a:sym typeface="Noto Sans JP"/>
              </a:rPr>
              <a:t>わたしたちの身の回りには、国や地方公共団体による</a:t>
            </a:r>
            <a:r>
              <a:rPr lang="ja-JP" sz="1700" b="1" i="0" u="none" strike="noStrike" cap="none">
                <a:solidFill>
                  <a:srgbClr val="000000"/>
                </a:solidFill>
                <a:latin typeface="Noto Sans JP"/>
                <a:ea typeface="Noto Sans JP"/>
                <a:cs typeface="Noto Sans JP"/>
                <a:sym typeface="Noto Sans JP"/>
              </a:rPr>
              <a:t>「</a:t>
            </a:r>
            <a:r>
              <a:rPr lang="ja-JP" sz="1700" b="1" i="0" u="none" strike="noStrike" cap="none">
                <a:solidFill>
                  <a:srgbClr val="FF0000"/>
                </a:solidFill>
                <a:latin typeface="Noto Sans JP"/>
                <a:ea typeface="Noto Sans JP"/>
                <a:cs typeface="Noto Sans JP"/>
                <a:sym typeface="Noto Sans JP"/>
              </a:rPr>
              <a:t>公共サービス</a:t>
            </a:r>
            <a:r>
              <a:rPr lang="ja-JP" sz="1700" b="1" i="0" u="none" strike="noStrike" cap="none">
                <a:solidFill>
                  <a:srgbClr val="000000"/>
                </a:solidFill>
                <a:latin typeface="Noto Sans JP"/>
                <a:ea typeface="Noto Sans JP"/>
                <a:cs typeface="Noto Sans JP"/>
                <a:sym typeface="Noto Sans JP"/>
              </a:rPr>
              <a:t>」</a:t>
            </a:r>
            <a:r>
              <a:rPr lang="ja-JP" sz="1700" b="0" i="0" u="none" strike="noStrike" cap="none">
                <a:solidFill>
                  <a:srgbClr val="000000"/>
                </a:solidFill>
                <a:latin typeface="Noto Sans JP"/>
                <a:ea typeface="Noto Sans JP"/>
                <a:cs typeface="Noto Sans JP"/>
                <a:sym typeface="Noto Sans JP"/>
              </a:rPr>
              <a:t>や</a:t>
            </a:r>
            <a:endParaRPr sz="1700" b="0" i="0" u="none" strike="noStrike" cap="none">
              <a:solidFill>
                <a:srgbClr val="000000"/>
              </a:solidFill>
              <a:latin typeface="Noto Sans JP"/>
              <a:ea typeface="Noto Sans JP"/>
              <a:cs typeface="Noto Sans JP"/>
              <a:sym typeface="Noto Sans JP"/>
            </a:endParaRPr>
          </a:p>
          <a:p>
            <a:pPr marL="0" marR="0" lvl="0" indent="0" algn="l" rtl="0">
              <a:lnSpc>
                <a:spcPct val="123000"/>
              </a:lnSpc>
              <a:spcBef>
                <a:spcPts val="0"/>
              </a:spcBef>
              <a:spcAft>
                <a:spcPts val="0"/>
              </a:spcAft>
              <a:buClr>
                <a:srgbClr val="000000"/>
              </a:buClr>
              <a:buSzPts val="1800"/>
              <a:buFont typeface="Noto Sans JP"/>
              <a:buNone/>
            </a:pPr>
            <a:r>
              <a:rPr lang="ja-JP" sz="1700" b="1" i="0" u="none" strike="noStrike" cap="none">
                <a:solidFill>
                  <a:srgbClr val="000000"/>
                </a:solidFill>
                <a:latin typeface="Noto Sans JP"/>
                <a:ea typeface="Noto Sans JP"/>
                <a:cs typeface="Noto Sans JP"/>
                <a:sym typeface="Noto Sans JP"/>
              </a:rPr>
              <a:t>「</a:t>
            </a:r>
            <a:r>
              <a:rPr lang="ja-JP" sz="1700" b="1" i="0" u="none" strike="noStrike" cap="none">
                <a:solidFill>
                  <a:srgbClr val="FF0000"/>
                </a:solidFill>
                <a:latin typeface="Noto Sans JP"/>
                <a:ea typeface="Noto Sans JP"/>
                <a:cs typeface="Noto Sans JP"/>
                <a:sym typeface="Noto Sans JP"/>
              </a:rPr>
              <a:t>公共施設</a:t>
            </a:r>
            <a:r>
              <a:rPr lang="ja-JP" sz="1700" b="1" i="0" u="none" strike="noStrike" cap="none">
                <a:solidFill>
                  <a:srgbClr val="000000"/>
                </a:solidFill>
                <a:latin typeface="Noto Sans JP"/>
                <a:ea typeface="Noto Sans JP"/>
                <a:cs typeface="Noto Sans JP"/>
                <a:sym typeface="Noto Sans JP"/>
              </a:rPr>
              <a:t>」</a:t>
            </a:r>
            <a:r>
              <a:rPr lang="ja-JP" sz="1700" b="0" i="0" u="none" strike="noStrike" cap="none">
                <a:solidFill>
                  <a:srgbClr val="000000"/>
                </a:solidFill>
                <a:latin typeface="Noto Sans JP"/>
                <a:ea typeface="Noto Sans JP"/>
                <a:cs typeface="Noto Sans JP"/>
                <a:sym typeface="Noto Sans JP"/>
              </a:rPr>
              <a:t>があります。</a:t>
            </a:r>
            <a:endParaRPr sz="1700" b="0" i="0" u="none" strike="noStrike" cap="none">
              <a:solidFill>
                <a:srgbClr val="000000"/>
              </a:solidFill>
              <a:latin typeface="Arial"/>
              <a:ea typeface="Arial"/>
              <a:cs typeface="Arial"/>
              <a:sym typeface="Arial"/>
            </a:endParaRPr>
          </a:p>
        </p:txBody>
      </p:sp>
      <p:sp>
        <p:nvSpPr>
          <p:cNvPr id="637" name="Google Shape;637;p7"/>
          <p:cNvSpPr/>
          <p:nvPr/>
        </p:nvSpPr>
        <p:spPr>
          <a:xfrm>
            <a:off x="188491" y="2613228"/>
            <a:ext cx="5171477" cy="3704763"/>
          </a:xfrm>
          <a:prstGeom prst="roundRect">
            <a:avLst>
              <a:gd name="adj" fmla="val 0"/>
            </a:avLst>
          </a:prstGeom>
          <a:noFill/>
          <a:ln w="19050" cap="flat" cmpd="sng">
            <a:solidFill>
              <a:srgbClr val="F2504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grpSp>
        <p:nvGrpSpPr>
          <p:cNvPr id="638" name="Google Shape;638;p7"/>
          <p:cNvGrpSpPr/>
          <p:nvPr/>
        </p:nvGrpSpPr>
        <p:grpSpPr>
          <a:xfrm>
            <a:off x="420696" y="2791503"/>
            <a:ext cx="4827166" cy="472826"/>
            <a:chOff x="614400" y="2775749"/>
            <a:chExt cx="4827166" cy="472826"/>
          </a:xfrm>
        </p:grpSpPr>
        <p:sp>
          <p:nvSpPr>
            <p:cNvPr id="639" name="Google Shape;639;p7"/>
            <p:cNvSpPr/>
            <p:nvPr/>
          </p:nvSpPr>
          <p:spPr>
            <a:xfrm>
              <a:off x="2535399" y="2887330"/>
              <a:ext cx="2906167" cy="312906"/>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Noto Sans JP"/>
                <a:buNone/>
              </a:pPr>
              <a:r>
                <a:rPr lang="ja-JP" sz="1400" b="0" i="0" u="none" strike="noStrike" cap="none">
                  <a:solidFill>
                    <a:srgbClr val="000000"/>
                  </a:solidFill>
                  <a:latin typeface="Noto Sans JP"/>
                  <a:ea typeface="Noto Sans JP"/>
                  <a:cs typeface="Noto Sans JP"/>
                  <a:sym typeface="Noto Sans JP"/>
                </a:rPr>
                <a:t>警察、消防、ごみ収集、福祉 など</a:t>
              </a:r>
              <a:endParaRPr sz="1400" b="0" i="0" u="none" strike="noStrike" cap="none">
                <a:solidFill>
                  <a:srgbClr val="000000"/>
                </a:solidFill>
                <a:latin typeface="Arial"/>
                <a:ea typeface="Arial"/>
                <a:cs typeface="Arial"/>
                <a:sym typeface="Arial"/>
              </a:endParaRPr>
            </a:p>
          </p:txBody>
        </p:sp>
        <p:sp>
          <p:nvSpPr>
            <p:cNvPr id="640" name="Google Shape;640;p7"/>
            <p:cNvSpPr txBox="1"/>
            <p:nvPr/>
          </p:nvSpPr>
          <p:spPr>
            <a:xfrm>
              <a:off x="614400" y="2786910"/>
              <a:ext cx="203132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25044"/>
                </a:buClr>
                <a:buSzPts val="2400"/>
                <a:buFont typeface="Noto Sans JP"/>
                <a:buNone/>
              </a:pPr>
              <a:r>
                <a:rPr lang="ja-JP" sz="2400" b="1" i="0" u="none" strike="noStrike" cap="none">
                  <a:solidFill>
                    <a:srgbClr val="F25044"/>
                  </a:solidFill>
                  <a:latin typeface="Noto Sans JP"/>
                  <a:ea typeface="Noto Sans JP"/>
                  <a:cs typeface="Noto Sans JP"/>
                  <a:sym typeface="Noto Sans JP"/>
                </a:rPr>
                <a:t>公共サービス</a:t>
              </a:r>
              <a:endParaRPr sz="1400" b="1" i="0" u="none" strike="noStrike" cap="none">
                <a:solidFill>
                  <a:srgbClr val="000000"/>
                </a:solidFill>
                <a:latin typeface="Arial"/>
                <a:ea typeface="Arial"/>
                <a:cs typeface="Arial"/>
                <a:sym typeface="Arial"/>
              </a:endParaRPr>
            </a:p>
          </p:txBody>
        </p:sp>
        <p:sp>
          <p:nvSpPr>
            <p:cNvPr id="641" name="Google Shape;641;p7"/>
            <p:cNvSpPr/>
            <p:nvPr/>
          </p:nvSpPr>
          <p:spPr>
            <a:xfrm>
              <a:off x="4597104" y="2775749"/>
              <a:ext cx="445500" cy="189300"/>
            </a:xfrm>
            <a:prstGeom prst="rect">
              <a:avLst/>
            </a:prstGeom>
            <a:noFill/>
            <a:ln>
              <a:noFill/>
            </a:ln>
          </p:spPr>
          <p:txBody>
            <a:bodyPr spcFirstLastPara="1" wrap="square" lIns="18000" tIns="45700" rIns="18000" bIns="45700" anchor="t" anchorCtr="0">
              <a:spAutoFit/>
            </a:bodyPr>
            <a:lstStyle/>
            <a:p>
              <a:pPr marL="0" marR="0" lvl="0" indent="0" algn="l" rtl="0">
                <a:lnSpc>
                  <a:spcPct val="110000"/>
                </a:lnSpc>
                <a:spcBef>
                  <a:spcPts val="0"/>
                </a:spcBef>
                <a:spcAft>
                  <a:spcPts val="0"/>
                </a:spcAft>
                <a:buClr>
                  <a:srgbClr val="000000"/>
                </a:buClr>
                <a:buSzPts val="800"/>
                <a:buFont typeface="Noto Sans JP"/>
                <a:buNone/>
              </a:pPr>
              <a:r>
                <a:rPr lang="ja-JP" sz="800" b="0" i="0" u="none" strike="noStrike" cap="none">
                  <a:solidFill>
                    <a:srgbClr val="000000"/>
                  </a:solidFill>
                  <a:latin typeface="Noto Sans JP"/>
                  <a:ea typeface="Noto Sans JP"/>
                  <a:cs typeface="Noto Sans JP"/>
                  <a:sym typeface="Noto Sans JP"/>
                </a:rPr>
                <a:t>ふくし</a:t>
              </a:r>
              <a:endParaRPr sz="1400" b="0" i="0" u="none" strike="noStrike" cap="none">
                <a:solidFill>
                  <a:srgbClr val="000000"/>
                </a:solidFill>
                <a:latin typeface="Arial"/>
                <a:ea typeface="Arial"/>
                <a:cs typeface="Arial"/>
                <a:sym typeface="Arial"/>
              </a:endParaRPr>
            </a:p>
          </p:txBody>
        </p:sp>
      </p:grpSp>
      <p:grpSp>
        <p:nvGrpSpPr>
          <p:cNvPr id="642" name="Google Shape;642;p7"/>
          <p:cNvGrpSpPr/>
          <p:nvPr/>
        </p:nvGrpSpPr>
        <p:grpSpPr>
          <a:xfrm>
            <a:off x="2001154" y="3394577"/>
            <a:ext cx="1564737" cy="2451890"/>
            <a:chOff x="322217" y="3394577"/>
            <a:chExt cx="1564737" cy="2451890"/>
          </a:xfrm>
        </p:grpSpPr>
        <p:sp>
          <p:nvSpPr>
            <p:cNvPr id="643" name="Google Shape;643;p7"/>
            <p:cNvSpPr/>
            <p:nvPr/>
          </p:nvSpPr>
          <p:spPr>
            <a:xfrm>
              <a:off x="322217" y="4358039"/>
              <a:ext cx="1564737" cy="1488428"/>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r>
                <a:rPr lang="ja-JP" sz="1400" b="0" i="0" u="none" strike="noStrike" cap="none">
                  <a:solidFill>
                    <a:srgbClr val="F46C62"/>
                  </a:solidFill>
                  <a:latin typeface="Noto Sans JP"/>
                  <a:ea typeface="Noto Sans JP"/>
                  <a:cs typeface="Noto Sans JP"/>
                  <a:sym typeface="Noto Sans JP"/>
                </a:rPr>
                <a:t>ごみ処理費用</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1400"/>
                <a:buFont typeface="Arial"/>
                <a:buNone/>
              </a:pPr>
              <a:r>
                <a:rPr lang="ja-JP" sz="1400" b="0" i="0" u="none" strike="noStrike" cap="none">
                  <a:solidFill>
                    <a:srgbClr val="F46C62"/>
                  </a:solidFill>
                  <a:latin typeface="Noto Sans JP"/>
                  <a:ea typeface="Noto Sans JP"/>
                  <a:cs typeface="Noto Sans JP"/>
                  <a:sym typeface="Noto Sans JP"/>
                </a:rPr>
                <a:t>（令和５年度）</a:t>
              </a:r>
              <a:endParaRPr sz="1400" b="0" i="0" u="none" strike="noStrike" cap="none">
                <a:solidFill>
                  <a:srgbClr val="F46C62"/>
                </a:solidFill>
                <a:latin typeface="Noto Sans JP"/>
                <a:ea typeface="Noto Sans JP"/>
                <a:cs typeface="Noto Sans JP"/>
                <a:sym typeface="Noto Sans JP"/>
              </a:endParaRPr>
            </a:p>
            <a:p>
              <a:pPr marL="0" marR="0" lvl="0" indent="0" algn="ctr" rtl="0">
                <a:lnSpc>
                  <a:spcPct val="50000"/>
                </a:lnSpc>
                <a:spcBef>
                  <a:spcPts val="0"/>
                </a:spcBef>
                <a:spcAft>
                  <a:spcPts val="0"/>
                </a:spcAft>
                <a:buClr>
                  <a:schemeClr val="dk1"/>
                </a:buClr>
                <a:buSzPts val="1400"/>
                <a:buFont typeface="Arial"/>
                <a:buNone/>
              </a:pPr>
              <a:endParaRPr sz="1400" b="0" i="0" u="none" strike="noStrike" cap="none">
                <a:solidFill>
                  <a:srgbClr val="005BAD"/>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400"/>
                <a:buFont typeface="Noto Sans JP"/>
                <a:buNone/>
              </a:pPr>
              <a:r>
                <a:rPr lang="ja-JP" sz="1400" b="0" i="0" u="none" strike="noStrike" cap="none">
                  <a:solidFill>
                    <a:srgbClr val="000000"/>
                  </a:solidFill>
                  <a:latin typeface="Noto Sans JP"/>
                  <a:ea typeface="Noto Sans JP"/>
                  <a:cs typeface="Noto Sans JP"/>
                  <a:sym typeface="Noto Sans JP"/>
                </a:rPr>
                <a:t>約2兆</a:t>
              </a:r>
              <a:r>
                <a:rPr lang="ja-JP" sz="1600" b="0" i="0" u="none" strike="noStrike" cap="none">
                  <a:solidFill>
                    <a:schemeClr val="dk1"/>
                  </a:solidFill>
                  <a:latin typeface="Noto Sans JP"/>
                  <a:ea typeface="Noto Sans JP"/>
                  <a:cs typeface="Noto Sans JP"/>
                  <a:sym typeface="Noto Sans JP"/>
                </a:rPr>
                <a:t>6,002</a:t>
              </a:r>
              <a:r>
                <a:rPr lang="ja-JP" sz="1400" b="0" i="0" u="none" strike="noStrike" cap="none">
                  <a:solidFill>
                    <a:schemeClr val="dk1"/>
                  </a:solidFill>
                  <a:latin typeface="Noto Sans JP"/>
                  <a:ea typeface="Noto Sans JP"/>
                  <a:cs typeface="Noto Sans JP"/>
                  <a:sym typeface="Noto Sans JP"/>
                </a:rPr>
                <a:t>億円</a:t>
              </a:r>
              <a:r>
                <a:rPr lang="ja-JP" sz="1400" b="0" i="0" u="none" strike="noStrike" cap="none" baseline="30000">
                  <a:solidFill>
                    <a:schemeClr val="dk1"/>
                  </a:solidFill>
                  <a:latin typeface="Noto Sans JP"/>
                  <a:ea typeface="Noto Sans JP"/>
                  <a:cs typeface="Noto Sans JP"/>
                  <a:sym typeface="Noto Sans JP"/>
                </a:rPr>
                <a:t>※２</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chemeClr val="dk1"/>
                </a:buClr>
                <a:buSzPts val="1400"/>
                <a:buFont typeface="Noto Sans JP"/>
                <a:buNone/>
              </a:pPr>
              <a:r>
                <a:rPr lang="ja-JP" sz="1400" b="0" i="0" u="none" strike="noStrike" cap="none">
                  <a:solidFill>
                    <a:schemeClr val="dk1"/>
                  </a:solidFill>
                  <a:latin typeface="Noto Sans JP"/>
                  <a:ea typeface="Noto Sans JP"/>
                  <a:cs typeface="Noto Sans JP"/>
                  <a:sym typeface="Noto Sans JP"/>
                </a:rPr>
                <a:t>国民１人当たり</a:t>
              </a:r>
              <a:endParaRPr sz="1400" b="0" i="0" u="none" strike="noStrike" cap="none">
                <a:solidFill>
                  <a:schemeClr val="dk1"/>
                </a:solidFill>
                <a:latin typeface="Noto Sans JP"/>
                <a:ea typeface="Noto Sans JP"/>
                <a:cs typeface="Noto Sans JP"/>
                <a:sym typeface="Noto Sans JP"/>
              </a:endParaRPr>
            </a:p>
            <a:p>
              <a:pPr marL="0" marR="0" lvl="0" indent="0" algn="ctr" rtl="0">
                <a:lnSpc>
                  <a:spcPct val="120000"/>
                </a:lnSpc>
                <a:spcBef>
                  <a:spcPts val="0"/>
                </a:spcBef>
                <a:spcAft>
                  <a:spcPts val="0"/>
                </a:spcAft>
                <a:buClr>
                  <a:schemeClr val="dk1"/>
                </a:buClr>
                <a:buSzPts val="1400"/>
                <a:buFont typeface="Noto Sans JP"/>
                <a:buNone/>
              </a:pPr>
              <a:r>
                <a:rPr lang="ja-JP" sz="1400" b="0" i="0" u="none" strike="noStrike" cap="none">
                  <a:solidFill>
                    <a:schemeClr val="dk1"/>
                  </a:solidFill>
                  <a:latin typeface="Noto Sans JP"/>
                  <a:ea typeface="Noto Sans JP"/>
                  <a:cs typeface="Noto Sans JP"/>
                  <a:sym typeface="Noto Sans JP"/>
                </a:rPr>
                <a:t>約20,910円</a:t>
              </a:r>
              <a:endParaRPr sz="1400" b="0" i="0" u="none" strike="noStrike" cap="none">
                <a:solidFill>
                  <a:srgbClr val="000000"/>
                </a:solidFill>
                <a:latin typeface="Arial"/>
                <a:ea typeface="Arial"/>
                <a:cs typeface="Arial"/>
                <a:sym typeface="Arial"/>
              </a:endParaRPr>
            </a:p>
          </p:txBody>
        </p:sp>
        <p:pic>
          <p:nvPicPr>
            <p:cNvPr id="644" name="Google Shape;644;p7"/>
            <p:cNvPicPr preferRelativeResize="0"/>
            <p:nvPr/>
          </p:nvPicPr>
          <p:blipFill rotWithShape="1">
            <a:blip r:embed="rId4">
              <a:alphaModFix/>
            </a:blip>
            <a:srcRect/>
            <a:stretch/>
          </p:blipFill>
          <p:spPr>
            <a:xfrm>
              <a:off x="381129" y="3394577"/>
              <a:ext cx="1386251" cy="971814"/>
            </a:xfrm>
            <a:prstGeom prst="rect">
              <a:avLst/>
            </a:prstGeom>
            <a:noFill/>
            <a:ln>
              <a:noFill/>
            </a:ln>
          </p:spPr>
        </p:pic>
      </p:grpSp>
      <p:grpSp>
        <p:nvGrpSpPr>
          <p:cNvPr id="645" name="Google Shape;645;p7"/>
          <p:cNvGrpSpPr/>
          <p:nvPr/>
        </p:nvGrpSpPr>
        <p:grpSpPr>
          <a:xfrm>
            <a:off x="3680100" y="3363719"/>
            <a:ext cx="1600800" cy="2398831"/>
            <a:chOff x="3680100" y="3363719"/>
            <a:chExt cx="1600800" cy="2398831"/>
          </a:xfrm>
        </p:grpSpPr>
        <p:sp>
          <p:nvSpPr>
            <p:cNvPr id="646" name="Google Shape;646;p7"/>
            <p:cNvSpPr/>
            <p:nvPr/>
          </p:nvSpPr>
          <p:spPr>
            <a:xfrm>
              <a:off x="3680100" y="4386750"/>
              <a:ext cx="1600800" cy="13758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F46C62"/>
                </a:buClr>
                <a:buSzPts val="1400"/>
                <a:buFont typeface="Noto Sans JP"/>
                <a:buNone/>
              </a:pPr>
              <a:r>
                <a:rPr lang="ja-JP" sz="1400" b="0" i="0" u="none" strike="noStrike" cap="none">
                  <a:solidFill>
                    <a:srgbClr val="F46C62"/>
                  </a:solidFill>
                  <a:latin typeface="Noto Sans JP"/>
                  <a:ea typeface="Noto Sans JP"/>
                  <a:cs typeface="Noto Sans JP"/>
                  <a:sym typeface="Noto Sans JP"/>
                </a:rPr>
                <a:t>国民医療費の</a:t>
              </a:r>
              <a:endParaRPr sz="1400" b="0" i="0" u="none" strike="noStrike" cap="none">
                <a:solidFill>
                  <a:srgbClr val="F46C62"/>
                </a:solidFill>
                <a:latin typeface="Noto Sans JP"/>
                <a:ea typeface="Noto Sans JP"/>
                <a:cs typeface="Noto Sans JP"/>
                <a:sym typeface="Noto Sans JP"/>
              </a:endParaRPr>
            </a:p>
            <a:p>
              <a:pPr marL="0" marR="0" lvl="0" indent="0" algn="ctr" rtl="0">
                <a:lnSpc>
                  <a:spcPct val="140000"/>
                </a:lnSpc>
                <a:spcBef>
                  <a:spcPts val="0"/>
                </a:spcBef>
                <a:spcAft>
                  <a:spcPts val="0"/>
                </a:spcAft>
                <a:buClr>
                  <a:srgbClr val="F46C62"/>
                </a:buClr>
                <a:buSzPts val="1400"/>
                <a:buFont typeface="Noto Sans JP"/>
                <a:buNone/>
              </a:pPr>
              <a:r>
                <a:rPr lang="ja-JP" sz="1400" b="0" i="0" u="none" strike="noStrike" cap="none">
                  <a:solidFill>
                    <a:srgbClr val="F46C62"/>
                  </a:solidFill>
                  <a:latin typeface="Noto Sans JP"/>
                  <a:ea typeface="Noto Sans JP"/>
                  <a:cs typeface="Noto Sans JP"/>
                  <a:sym typeface="Noto Sans JP"/>
                </a:rPr>
                <a:t>公費負担額</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F46C62"/>
                </a:buClr>
                <a:buSzPts val="1400"/>
                <a:buFont typeface="Noto Sans JP"/>
                <a:buNone/>
              </a:pPr>
              <a:r>
                <a:rPr lang="ja-JP" sz="1400" b="0" i="0" u="none" strike="noStrike" cap="none">
                  <a:solidFill>
                    <a:srgbClr val="F46C62"/>
                  </a:solidFill>
                  <a:latin typeface="Noto Sans JP"/>
                  <a:ea typeface="Noto Sans JP"/>
                  <a:cs typeface="Noto Sans JP"/>
                  <a:sym typeface="Noto Sans JP"/>
                </a:rPr>
                <a:t>（令和４年度）</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0"/>
                </a:spcBef>
                <a:spcAft>
                  <a:spcPts val="0"/>
                </a:spcAft>
                <a:buClr>
                  <a:schemeClr val="dk1"/>
                </a:buClr>
                <a:buSzPts val="1400"/>
                <a:buFont typeface="Arial"/>
                <a:buNone/>
              </a:pPr>
              <a:endParaRPr sz="1400" b="0" i="0" u="none" strike="noStrike" cap="none">
                <a:solidFill>
                  <a:srgbClr val="005BAD"/>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400"/>
                <a:buFont typeface="Noto Sans JP"/>
                <a:buNone/>
              </a:pPr>
              <a:r>
                <a:rPr lang="ja-JP" sz="1400" b="0" i="0" u="none" strike="noStrike" cap="none">
                  <a:solidFill>
                    <a:srgbClr val="000000"/>
                  </a:solidFill>
                  <a:latin typeface="Noto Sans JP"/>
                  <a:ea typeface="Noto Sans JP"/>
                  <a:cs typeface="Noto Sans JP"/>
                  <a:sym typeface="Noto Sans JP"/>
                </a:rPr>
                <a:t>約</a:t>
              </a:r>
              <a:r>
                <a:rPr lang="ja-JP" sz="1400" b="0" i="0" u="none" strike="noStrike" cap="none">
                  <a:solidFill>
                    <a:schemeClr val="dk1"/>
                  </a:solidFill>
                  <a:latin typeface="Noto Sans JP"/>
                  <a:ea typeface="Noto Sans JP"/>
                  <a:cs typeface="Noto Sans JP"/>
                  <a:sym typeface="Noto Sans JP"/>
                </a:rPr>
                <a:t>17兆6,837億円</a:t>
              </a:r>
              <a:r>
                <a:rPr lang="ja-JP" sz="1400" b="0" i="0" u="none" strike="noStrike" cap="none" baseline="30000">
                  <a:solidFill>
                    <a:schemeClr val="dk1"/>
                  </a:solidFill>
                  <a:latin typeface="Noto Sans JP"/>
                  <a:ea typeface="Noto Sans JP"/>
                  <a:cs typeface="Noto Sans JP"/>
                  <a:sym typeface="Noto Sans JP"/>
                </a:rPr>
                <a:t>※３</a:t>
              </a:r>
              <a:endParaRPr sz="1400" b="0" i="0" u="none" strike="noStrike" cap="none" baseline="30000">
                <a:solidFill>
                  <a:schemeClr val="dk1"/>
                </a:solidFill>
                <a:latin typeface="Noto Sans JP"/>
                <a:ea typeface="Noto Sans JP"/>
                <a:cs typeface="Noto Sans JP"/>
                <a:sym typeface="Noto Sans JP"/>
              </a:endParaRPr>
            </a:p>
            <a:p>
              <a:pPr marL="0" marR="0" lvl="0" indent="0" algn="ctr" rtl="0">
                <a:lnSpc>
                  <a:spcPct val="120000"/>
                </a:lnSpc>
                <a:spcBef>
                  <a:spcPts val="0"/>
                </a:spcBef>
                <a:spcAft>
                  <a:spcPts val="0"/>
                </a:spcAft>
                <a:buClr>
                  <a:schemeClr val="dk1"/>
                </a:buClr>
                <a:buSzPts val="1400"/>
                <a:buFont typeface="Noto Sans JP"/>
                <a:buNone/>
              </a:pPr>
              <a:r>
                <a:rPr lang="ja-JP" sz="1400" b="0" i="0" u="none" strike="noStrike" cap="none">
                  <a:solidFill>
                    <a:schemeClr val="dk1"/>
                  </a:solidFill>
                  <a:latin typeface="Noto Sans JP"/>
                  <a:ea typeface="Noto Sans JP"/>
                  <a:cs typeface="Noto Sans JP"/>
                  <a:sym typeface="Noto Sans JP"/>
                </a:rPr>
                <a:t>国民１人当たり</a:t>
              </a:r>
              <a:endParaRPr sz="1400" b="0" i="0" u="none" strike="noStrike" cap="none">
                <a:solidFill>
                  <a:schemeClr val="dk1"/>
                </a:solidFill>
                <a:latin typeface="Noto Sans JP"/>
                <a:ea typeface="Noto Sans JP"/>
                <a:cs typeface="Noto Sans JP"/>
                <a:sym typeface="Noto Sans JP"/>
              </a:endParaRPr>
            </a:p>
            <a:p>
              <a:pPr marL="0" marR="0" lvl="0" indent="0" algn="ctr" rtl="0">
                <a:lnSpc>
                  <a:spcPct val="120000"/>
                </a:lnSpc>
                <a:spcBef>
                  <a:spcPts val="0"/>
                </a:spcBef>
                <a:spcAft>
                  <a:spcPts val="0"/>
                </a:spcAft>
                <a:buClr>
                  <a:schemeClr val="dk1"/>
                </a:buClr>
                <a:buSzPts val="1400"/>
                <a:buFont typeface="Noto Sans JP"/>
                <a:buNone/>
              </a:pPr>
              <a:r>
                <a:rPr lang="ja-JP" sz="1400" b="0" i="0" u="none" strike="noStrike" cap="none">
                  <a:solidFill>
                    <a:schemeClr val="dk1"/>
                  </a:solidFill>
                  <a:latin typeface="Noto Sans JP"/>
                  <a:ea typeface="Noto Sans JP"/>
                  <a:cs typeface="Noto Sans JP"/>
                  <a:sym typeface="Noto Sans JP"/>
                </a:rPr>
                <a:t>約141,530円</a:t>
              </a:r>
              <a:endParaRPr sz="1400" b="0" i="0" u="none" strike="noStrike" cap="none">
                <a:solidFill>
                  <a:srgbClr val="000000"/>
                </a:solidFill>
                <a:latin typeface="Arial"/>
                <a:ea typeface="Arial"/>
                <a:cs typeface="Arial"/>
                <a:sym typeface="Arial"/>
              </a:endParaRPr>
            </a:p>
          </p:txBody>
        </p:sp>
        <p:pic>
          <p:nvPicPr>
            <p:cNvPr id="647" name="Google Shape;647;p7"/>
            <p:cNvPicPr preferRelativeResize="0"/>
            <p:nvPr/>
          </p:nvPicPr>
          <p:blipFill rotWithShape="1">
            <a:blip r:embed="rId5">
              <a:alphaModFix/>
            </a:blip>
            <a:srcRect/>
            <a:stretch/>
          </p:blipFill>
          <p:spPr>
            <a:xfrm>
              <a:off x="3973289" y="3363719"/>
              <a:ext cx="1014391" cy="1014040"/>
            </a:xfrm>
            <a:prstGeom prst="rect">
              <a:avLst/>
            </a:prstGeom>
            <a:noFill/>
            <a:ln>
              <a:noFill/>
            </a:ln>
          </p:spPr>
        </p:pic>
        <p:sp>
          <p:nvSpPr>
            <p:cNvPr id="648" name="Google Shape;648;p7"/>
            <p:cNvSpPr/>
            <p:nvPr/>
          </p:nvSpPr>
          <p:spPr>
            <a:xfrm>
              <a:off x="4228413" y="4298102"/>
              <a:ext cx="562771" cy="250560"/>
            </a:xfrm>
            <a:prstGeom prst="rect">
              <a:avLst/>
            </a:prstGeom>
            <a:noFill/>
            <a:ln>
              <a:noFill/>
            </a:ln>
          </p:spPr>
          <p:txBody>
            <a:bodyPr spcFirstLastPara="1" wrap="square" lIns="54000" tIns="45700" rIns="54000" bIns="45700" anchor="t" anchorCtr="0">
              <a:noAutofit/>
            </a:bodyPr>
            <a:lstStyle/>
            <a:p>
              <a:pPr marL="0" marR="0" lvl="0" indent="0" algn="ctr" rtl="0">
                <a:lnSpc>
                  <a:spcPct val="120000"/>
                </a:lnSpc>
                <a:spcBef>
                  <a:spcPts val="0"/>
                </a:spcBef>
                <a:spcAft>
                  <a:spcPts val="0"/>
                </a:spcAft>
                <a:buClr>
                  <a:srgbClr val="F46C62"/>
                </a:buClr>
                <a:buSzPts val="800"/>
                <a:buFont typeface="Noto Sans JP"/>
                <a:buNone/>
              </a:pPr>
              <a:r>
                <a:rPr lang="ja-JP" sz="800" b="0" i="0" u="none" strike="noStrike" cap="none">
                  <a:solidFill>
                    <a:srgbClr val="F46C62"/>
                  </a:solidFill>
                  <a:latin typeface="Noto Sans JP"/>
                  <a:ea typeface="Noto Sans JP"/>
                  <a:cs typeface="Noto Sans JP"/>
                  <a:sym typeface="Noto Sans JP"/>
                </a:rPr>
                <a:t>いりょう</a:t>
              </a:r>
              <a:endParaRPr sz="1400" b="0" i="0" u="none" strike="noStrike" cap="none">
                <a:solidFill>
                  <a:srgbClr val="000000"/>
                </a:solidFill>
                <a:latin typeface="Arial"/>
                <a:ea typeface="Arial"/>
                <a:cs typeface="Arial"/>
                <a:sym typeface="Arial"/>
              </a:endParaRPr>
            </a:p>
          </p:txBody>
        </p:sp>
        <p:sp>
          <p:nvSpPr>
            <p:cNvPr id="649" name="Google Shape;649;p7"/>
            <p:cNvSpPr/>
            <p:nvPr/>
          </p:nvSpPr>
          <p:spPr>
            <a:xfrm>
              <a:off x="4287625" y="4556177"/>
              <a:ext cx="562800" cy="1893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F46C62"/>
                </a:buClr>
                <a:buSzPts val="800"/>
                <a:buFont typeface="Noto Sans JP"/>
                <a:buNone/>
              </a:pPr>
              <a:r>
                <a:rPr lang="ja-JP" sz="800" b="0" i="0" u="none" strike="noStrike" cap="none">
                  <a:solidFill>
                    <a:srgbClr val="F46C62"/>
                  </a:solidFill>
                  <a:latin typeface="Noto Sans JP"/>
                  <a:ea typeface="Noto Sans JP"/>
                  <a:cs typeface="Noto Sans JP"/>
                  <a:sym typeface="Noto Sans JP"/>
                </a:rPr>
                <a:t>ふたん</a:t>
              </a:r>
              <a:endParaRPr sz="800" b="0" i="0" u="none" strike="noStrike" cap="none">
                <a:solidFill>
                  <a:srgbClr val="F46C62"/>
                </a:solidFill>
                <a:latin typeface="Noto Sans JP"/>
                <a:ea typeface="Noto Sans JP"/>
                <a:cs typeface="Noto Sans JP"/>
                <a:sym typeface="Noto Sans JP"/>
              </a:endParaRPr>
            </a:p>
          </p:txBody>
        </p:sp>
      </p:grpSp>
      <p:grpSp>
        <p:nvGrpSpPr>
          <p:cNvPr id="650" name="Google Shape;650;p7"/>
          <p:cNvGrpSpPr/>
          <p:nvPr/>
        </p:nvGrpSpPr>
        <p:grpSpPr>
          <a:xfrm>
            <a:off x="271133" y="3498585"/>
            <a:ext cx="1647459" cy="2347882"/>
            <a:chOff x="1940332" y="3498585"/>
            <a:chExt cx="1647459" cy="2347882"/>
          </a:xfrm>
        </p:grpSpPr>
        <p:sp>
          <p:nvSpPr>
            <p:cNvPr id="651" name="Google Shape;651;p7"/>
            <p:cNvSpPr/>
            <p:nvPr/>
          </p:nvSpPr>
          <p:spPr>
            <a:xfrm>
              <a:off x="1940332" y="4358039"/>
              <a:ext cx="1647459" cy="1488428"/>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F46C62"/>
                </a:buClr>
                <a:buSzPts val="1600"/>
                <a:buFont typeface="Noto Sans JP"/>
                <a:buNone/>
              </a:pPr>
              <a:r>
                <a:rPr lang="ja-JP" sz="1600" b="0" i="0" u="none" strike="noStrike" cap="none">
                  <a:solidFill>
                    <a:srgbClr val="F46C62"/>
                  </a:solidFill>
                  <a:latin typeface="Noto Sans JP"/>
                  <a:ea typeface="Noto Sans JP"/>
                  <a:cs typeface="Noto Sans JP"/>
                  <a:sym typeface="Noto Sans JP"/>
                </a:rPr>
                <a:t>警察費・消防費</a:t>
              </a:r>
              <a:endParaRPr sz="1600" b="0" i="0" u="none" strike="noStrike" cap="none">
                <a:solidFill>
                  <a:srgbClr val="F46C62"/>
                </a:solidFill>
                <a:latin typeface="Noto Sans JP"/>
                <a:ea typeface="Noto Sans JP"/>
                <a:cs typeface="Noto Sans JP"/>
                <a:sym typeface="Noto Sans JP"/>
              </a:endParaRPr>
            </a:p>
            <a:p>
              <a:pPr marL="0" marR="0" lvl="0" indent="0" algn="ctr" rtl="0">
                <a:lnSpc>
                  <a:spcPct val="120000"/>
                </a:lnSpc>
                <a:spcBef>
                  <a:spcPts val="0"/>
                </a:spcBef>
                <a:spcAft>
                  <a:spcPts val="0"/>
                </a:spcAft>
                <a:buClr>
                  <a:srgbClr val="F46C62"/>
                </a:buClr>
                <a:buSzPts val="1600"/>
                <a:buFont typeface="Noto Sans JP"/>
                <a:buNone/>
              </a:pPr>
              <a:r>
                <a:rPr lang="ja-JP" sz="1600" b="0" i="0" u="none" strike="noStrike" cap="none">
                  <a:solidFill>
                    <a:srgbClr val="F46C62"/>
                  </a:solidFill>
                  <a:latin typeface="Noto Sans JP"/>
                  <a:ea typeface="Noto Sans JP"/>
                  <a:cs typeface="Noto Sans JP"/>
                  <a:sym typeface="Noto Sans JP"/>
                </a:rPr>
                <a:t>（令和５年度）</a:t>
              </a:r>
              <a:endParaRPr sz="1600" b="0" i="0" u="none" strike="noStrike" cap="none">
                <a:solidFill>
                  <a:srgbClr val="F46C62"/>
                </a:solidFill>
                <a:latin typeface="Noto Sans JP"/>
                <a:ea typeface="Noto Sans JP"/>
                <a:cs typeface="Noto Sans JP"/>
                <a:sym typeface="Noto Sans JP"/>
              </a:endParaRPr>
            </a:p>
            <a:p>
              <a:pPr marL="0" marR="0" lvl="0" indent="0" algn="ctr" rtl="0">
                <a:lnSpc>
                  <a:spcPct val="50000"/>
                </a:lnSpc>
                <a:spcBef>
                  <a:spcPts val="0"/>
                </a:spcBef>
                <a:spcAft>
                  <a:spcPts val="0"/>
                </a:spcAft>
                <a:buClr>
                  <a:schemeClr val="dk1"/>
                </a:buClr>
                <a:buSzPts val="1600"/>
                <a:buFont typeface="Arial"/>
                <a:buNone/>
              </a:pPr>
              <a:endParaRPr sz="1600" b="0" i="0" u="none" strike="noStrike" cap="none">
                <a:solidFill>
                  <a:srgbClr val="005BAD"/>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Noto Sans JP"/>
                <a:buNone/>
              </a:pPr>
              <a:r>
                <a:rPr lang="ja-JP" sz="1600" b="0" i="0" u="none" strike="noStrike" cap="none">
                  <a:solidFill>
                    <a:srgbClr val="000000"/>
                  </a:solidFill>
                  <a:latin typeface="Noto Sans JP"/>
                  <a:ea typeface="Noto Sans JP"/>
                  <a:cs typeface="Noto Sans JP"/>
                  <a:sym typeface="Noto Sans JP"/>
                </a:rPr>
                <a:t>約5兆</a:t>
              </a:r>
              <a:r>
                <a:rPr lang="ja-JP" sz="1600" b="0" i="0" u="none" strike="noStrike" cap="none">
                  <a:solidFill>
                    <a:schemeClr val="dk1"/>
                  </a:solidFill>
                  <a:latin typeface="Noto Sans JP"/>
                  <a:ea typeface="Noto Sans JP"/>
                  <a:cs typeface="Noto Sans JP"/>
                  <a:sym typeface="Noto Sans JP"/>
                </a:rPr>
                <a:t>4,456億円</a:t>
              </a:r>
              <a:r>
                <a:rPr lang="ja-JP" sz="1600" b="0" i="0" u="none" strike="noStrike" cap="none" baseline="30000">
                  <a:solidFill>
                    <a:schemeClr val="dk1"/>
                  </a:solidFill>
                  <a:latin typeface="Noto Sans JP"/>
                  <a:ea typeface="Noto Sans JP"/>
                  <a:cs typeface="Noto Sans JP"/>
                  <a:sym typeface="Noto Sans JP"/>
                </a:rPr>
                <a:t>※１</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chemeClr val="dk1"/>
                </a:buClr>
                <a:buSzPts val="1600"/>
                <a:buFont typeface="Noto Sans JP"/>
                <a:buNone/>
              </a:pPr>
              <a:r>
                <a:rPr lang="ja-JP" sz="1600" b="0" i="0" u="none" strike="noStrike" cap="none">
                  <a:solidFill>
                    <a:schemeClr val="dk1"/>
                  </a:solidFill>
                  <a:latin typeface="Noto Sans JP"/>
                  <a:ea typeface="Noto Sans JP"/>
                  <a:cs typeface="Noto Sans JP"/>
                  <a:sym typeface="Noto Sans JP"/>
                </a:rPr>
                <a:t>国民１人当たり</a:t>
              </a:r>
              <a:endParaRPr sz="1600" b="0" i="0" u="none" strike="noStrike" cap="none">
                <a:solidFill>
                  <a:schemeClr val="dk1"/>
                </a:solidFill>
                <a:latin typeface="Noto Sans JP"/>
                <a:ea typeface="Noto Sans JP"/>
                <a:cs typeface="Noto Sans JP"/>
                <a:sym typeface="Noto Sans JP"/>
              </a:endParaRPr>
            </a:p>
            <a:p>
              <a:pPr marL="0" marR="0" lvl="0" indent="0" algn="ctr" rtl="0">
                <a:lnSpc>
                  <a:spcPct val="120000"/>
                </a:lnSpc>
                <a:spcBef>
                  <a:spcPts val="0"/>
                </a:spcBef>
                <a:spcAft>
                  <a:spcPts val="0"/>
                </a:spcAft>
                <a:buClr>
                  <a:schemeClr val="dk1"/>
                </a:buClr>
                <a:buSzPts val="1600"/>
                <a:buFont typeface="Noto Sans JP"/>
                <a:buNone/>
              </a:pPr>
              <a:r>
                <a:rPr lang="ja-JP" sz="1600" b="0" i="0" u="none" strike="noStrike" cap="none">
                  <a:solidFill>
                    <a:schemeClr val="dk1"/>
                  </a:solidFill>
                  <a:latin typeface="Noto Sans JP"/>
                  <a:ea typeface="Noto Sans JP"/>
                  <a:cs typeface="Noto Sans JP"/>
                  <a:sym typeface="Noto Sans JP"/>
                </a:rPr>
                <a:t>約43,792円</a:t>
              </a:r>
              <a:endParaRPr sz="1400" b="0" i="0" u="none" strike="noStrike" cap="none">
                <a:solidFill>
                  <a:srgbClr val="000000"/>
                </a:solidFill>
                <a:latin typeface="Arial"/>
                <a:ea typeface="Arial"/>
                <a:cs typeface="Arial"/>
                <a:sym typeface="Arial"/>
              </a:endParaRPr>
            </a:p>
          </p:txBody>
        </p:sp>
        <p:pic>
          <p:nvPicPr>
            <p:cNvPr id="652" name="Google Shape;652;p7"/>
            <p:cNvPicPr preferRelativeResize="0"/>
            <p:nvPr/>
          </p:nvPicPr>
          <p:blipFill rotWithShape="1">
            <a:blip r:embed="rId6">
              <a:alphaModFix/>
            </a:blip>
            <a:srcRect/>
            <a:stretch/>
          </p:blipFill>
          <p:spPr>
            <a:xfrm>
              <a:off x="2088452" y="3498585"/>
              <a:ext cx="1329398" cy="816791"/>
            </a:xfrm>
            <a:prstGeom prst="rect">
              <a:avLst/>
            </a:prstGeom>
            <a:noFill/>
            <a:ln>
              <a:noFill/>
            </a:ln>
          </p:spPr>
        </p:pic>
      </p:grpSp>
      <p:cxnSp>
        <p:nvCxnSpPr>
          <p:cNvPr id="653" name="Google Shape;653;p7"/>
          <p:cNvCxnSpPr/>
          <p:nvPr/>
        </p:nvCxnSpPr>
        <p:spPr>
          <a:xfrm>
            <a:off x="1908854" y="3490182"/>
            <a:ext cx="0" cy="2497947"/>
          </a:xfrm>
          <a:prstGeom prst="straightConnector1">
            <a:avLst/>
          </a:prstGeom>
          <a:noFill/>
          <a:ln w="9525" cap="flat" cmpd="sng">
            <a:solidFill>
              <a:srgbClr val="F46C62"/>
            </a:solidFill>
            <a:prstDash val="solid"/>
            <a:round/>
            <a:headEnd type="none" w="sm" len="sm"/>
            <a:tailEnd type="none" w="sm" len="sm"/>
          </a:ln>
        </p:spPr>
      </p:cxnSp>
      <p:cxnSp>
        <p:nvCxnSpPr>
          <p:cNvPr id="654" name="Google Shape;654;p7"/>
          <p:cNvCxnSpPr/>
          <p:nvPr/>
        </p:nvCxnSpPr>
        <p:spPr>
          <a:xfrm>
            <a:off x="3597449" y="3490182"/>
            <a:ext cx="0" cy="2497947"/>
          </a:xfrm>
          <a:prstGeom prst="straightConnector1">
            <a:avLst/>
          </a:prstGeom>
          <a:noFill/>
          <a:ln w="9525" cap="flat" cmpd="sng">
            <a:solidFill>
              <a:srgbClr val="F46C62"/>
            </a:solidFill>
            <a:prstDash val="solid"/>
            <a:round/>
            <a:headEnd type="none" w="sm" len="sm"/>
            <a:tailEnd type="none" w="sm" len="sm"/>
          </a:ln>
        </p:spPr>
      </p:cxnSp>
      <p:grpSp>
        <p:nvGrpSpPr>
          <p:cNvPr id="655" name="Google Shape;655;p7"/>
          <p:cNvGrpSpPr/>
          <p:nvPr/>
        </p:nvGrpSpPr>
        <p:grpSpPr>
          <a:xfrm>
            <a:off x="5457554" y="2613228"/>
            <a:ext cx="3507057" cy="3713140"/>
            <a:chOff x="5457554" y="2613228"/>
            <a:chExt cx="3507057" cy="3713140"/>
          </a:xfrm>
        </p:grpSpPr>
        <p:grpSp>
          <p:nvGrpSpPr>
            <p:cNvPr id="656" name="Google Shape;656;p7"/>
            <p:cNvGrpSpPr/>
            <p:nvPr/>
          </p:nvGrpSpPr>
          <p:grpSpPr>
            <a:xfrm>
              <a:off x="5457554" y="2613228"/>
              <a:ext cx="3507057" cy="3713140"/>
              <a:chOff x="5457554" y="2613228"/>
              <a:chExt cx="3507057" cy="3713140"/>
            </a:xfrm>
          </p:grpSpPr>
          <p:sp>
            <p:nvSpPr>
              <p:cNvPr id="657" name="Google Shape;657;p7"/>
              <p:cNvSpPr/>
              <p:nvPr/>
            </p:nvSpPr>
            <p:spPr>
              <a:xfrm>
                <a:off x="5457554" y="2613228"/>
                <a:ext cx="3507057" cy="3713140"/>
              </a:xfrm>
              <a:prstGeom prst="roundRect">
                <a:avLst>
                  <a:gd name="adj" fmla="val 0"/>
                </a:avLst>
              </a:prstGeom>
              <a:noFill/>
              <a:ln w="19050" cap="flat" cmpd="sng">
                <a:solidFill>
                  <a:srgbClr val="F2504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grpSp>
            <p:nvGrpSpPr>
              <p:cNvPr id="658" name="Google Shape;658;p7"/>
              <p:cNvGrpSpPr/>
              <p:nvPr/>
            </p:nvGrpSpPr>
            <p:grpSpPr>
              <a:xfrm>
                <a:off x="5897699" y="2690338"/>
                <a:ext cx="2753272" cy="603361"/>
                <a:chOff x="6197078" y="2674584"/>
                <a:chExt cx="2753272" cy="603361"/>
              </a:xfrm>
            </p:grpSpPr>
            <p:sp>
              <p:nvSpPr>
                <p:cNvPr id="659" name="Google Shape;659;p7"/>
                <p:cNvSpPr/>
                <p:nvPr/>
              </p:nvSpPr>
              <p:spPr>
                <a:xfrm>
                  <a:off x="7688791" y="2730936"/>
                  <a:ext cx="1261559" cy="547009"/>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Noto Sans JP"/>
                    <a:buNone/>
                  </a:pPr>
                  <a:r>
                    <a:rPr lang="ja-JP" sz="1400" b="0" i="0" u="none" strike="noStrike" cap="none">
                      <a:solidFill>
                        <a:srgbClr val="000000"/>
                      </a:solidFill>
                      <a:latin typeface="Noto Sans JP"/>
                      <a:ea typeface="Noto Sans JP"/>
                      <a:cs typeface="Noto Sans JP"/>
                      <a:sym typeface="Noto Sans JP"/>
                    </a:rPr>
                    <a:t>道路、学校、公園 など</a:t>
                  </a:r>
                  <a:endParaRPr sz="1400" b="0" i="0" u="none" strike="noStrike" cap="none">
                    <a:solidFill>
                      <a:srgbClr val="000000"/>
                    </a:solidFill>
                    <a:latin typeface="Arial"/>
                    <a:ea typeface="Arial"/>
                    <a:cs typeface="Arial"/>
                    <a:sym typeface="Arial"/>
                  </a:endParaRPr>
                </a:p>
              </p:txBody>
            </p:sp>
            <p:sp>
              <p:nvSpPr>
                <p:cNvPr id="660" name="Google Shape;660;p7"/>
                <p:cNvSpPr txBox="1"/>
                <p:nvPr/>
              </p:nvSpPr>
              <p:spPr>
                <a:xfrm>
                  <a:off x="6197078" y="2786910"/>
                  <a:ext cx="14157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25044"/>
                    </a:buClr>
                    <a:buSzPts val="2400"/>
                    <a:buFont typeface="Noto Sans JP"/>
                    <a:buNone/>
                  </a:pPr>
                  <a:r>
                    <a:rPr lang="ja-JP" sz="2400" b="1" i="0" u="none" strike="noStrike" cap="none">
                      <a:solidFill>
                        <a:srgbClr val="F25044"/>
                      </a:solidFill>
                      <a:latin typeface="Noto Sans JP"/>
                      <a:ea typeface="Noto Sans JP"/>
                      <a:cs typeface="Noto Sans JP"/>
                      <a:sym typeface="Noto Sans JP"/>
                    </a:rPr>
                    <a:t>公共施設</a:t>
                  </a:r>
                  <a:endParaRPr sz="1400" b="1" i="0" u="none" strike="noStrike" cap="none">
                    <a:solidFill>
                      <a:srgbClr val="000000"/>
                    </a:solidFill>
                    <a:latin typeface="Arial"/>
                    <a:ea typeface="Arial"/>
                    <a:cs typeface="Arial"/>
                    <a:sym typeface="Arial"/>
                  </a:endParaRPr>
                </a:p>
              </p:txBody>
            </p:sp>
            <p:sp>
              <p:nvSpPr>
                <p:cNvPr id="661" name="Google Shape;661;p7"/>
                <p:cNvSpPr txBox="1"/>
                <p:nvPr/>
              </p:nvSpPr>
              <p:spPr>
                <a:xfrm>
                  <a:off x="6335515" y="2674584"/>
                  <a:ext cx="11079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25044"/>
                    </a:buClr>
                    <a:buSzPts val="900"/>
                    <a:buFont typeface="Noto Sans JP"/>
                    <a:buNone/>
                  </a:pPr>
                  <a:r>
                    <a:rPr lang="ja-JP" sz="900" b="1" i="0" u="none" strike="noStrike" cap="none">
                      <a:solidFill>
                        <a:srgbClr val="F25044"/>
                      </a:solidFill>
                      <a:latin typeface="Noto Sans JP"/>
                      <a:ea typeface="Noto Sans JP"/>
                      <a:cs typeface="Noto Sans JP"/>
                      <a:sym typeface="Noto Sans JP"/>
                    </a:rPr>
                    <a:t>こうきょうしせつ</a:t>
                  </a:r>
                  <a:endParaRPr sz="1400" b="1" i="0" u="none" strike="noStrike" cap="none">
                    <a:solidFill>
                      <a:srgbClr val="000000"/>
                    </a:solidFill>
                    <a:latin typeface="Arial"/>
                    <a:ea typeface="Arial"/>
                    <a:cs typeface="Arial"/>
                    <a:sym typeface="Arial"/>
                  </a:endParaRPr>
                </a:p>
              </p:txBody>
            </p:sp>
          </p:grpSp>
          <p:grpSp>
            <p:nvGrpSpPr>
              <p:cNvPr id="662" name="Google Shape;662;p7"/>
              <p:cNvGrpSpPr/>
              <p:nvPr/>
            </p:nvGrpSpPr>
            <p:grpSpPr>
              <a:xfrm>
                <a:off x="5490275" y="3385141"/>
                <a:ext cx="3430185" cy="2526669"/>
                <a:chOff x="5490275" y="3385141"/>
                <a:chExt cx="3430185" cy="2526669"/>
              </a:xfrm>
            </p:grpSpPr>
            <p:grpSp>
              <p:nvGrpSpPr>
                <p:cNvPr id="663" name="Google Shape;663;p7"/>
                <p:cNvGrpSpPr/>
                <p:nvPr/>
              </p:nvGrpSpPr>
              <p:grpSpPr>
                <a:xfrm>
                  <a:off x="5490275" y="3385141"/>
                  <a:ext cx="1671436" cy="2062009"/>
                  <a:chOff x="5490275" y="3385141"/>
                  <a:chExt cx="1671436" cy="2062009"/>
                </a:xfrm>
              </p:grpSpPr>
              <p:sp>
                <p:nvSpPr>
                  <p:cNvPr id="664" name="Google Shape;664;p7"/>
                  <p:cNvSpPr/>
                  <p:nvPr/>
                </p:nvSpPr>
                <p:spPr>
                  <a:xfrm>
                    <a:off x="5490275" y="4407424"/>
                    <a:ext cx="1671436" cy="103972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F46C62"/>
                      </a:buClr>
                      <a:buSzPts val="1600"/>
                      <a:buFont typeface="Noto Sans JP"/>
                      <a:buNone/>
                    </a:pPr>
                    <a:r>
                      <a:rPr lang="ja-JP" sz="1600" b="0" i="0" u="none" strike="noStrike" cap="none">
                        <a:solidFill>
                          <a:srgbClr val="F46C62"/>
                        </a:solidFill>
                        <a:latin typeface="Noto Sans JP"/>
                        <a:ea typeface="Noto Sans JP"/>
                        <a:cs typeface="Noto Sans JP"/>
                        <a:sym typeface="Noto Sans JP"/>
                      </a:rPr>
                      <a:t>道路整備事業費</a:t>
                    </a:r>
                    <a:endParaRPr sz="1600" b="0" i="0" u="none" strike="noStrike" cap="none">
                      <a:solidFill>
                        <a:srgbClr val="F46C62"/>
                      </a:solidFill>
                      <a:latin typeface="Noto Sans JP"/>
                      <a:ea typeface="Noto Sans JP"/>
                      <a:cs typeface="Noto Sans JP"/>
                      <a:sym typeface="Noto Sans JP"/>
                    </a:endParaRPr>
                  </a:p>
                  <a:p>
                    <a:pPr marL="0" marR="0" lvl="0" indent="0" algn="ctr" rtl="0">
                      <a:lnSpc>
                        <a:spcPct val="120000"/>
                      </a:lnSpc>
                      <a:spcBef>
                        <a:spcPts val="0"/>
                      </a:spcBef>
                      <a:spcAft>
                        <a:spcPts val="0"/>
                      </a:spcAft>
                      <a:buClr>
                        <a:srgbClr val="F46C62"/>
                      </a:buClr>
                      <a:buSzPts val="1600"/>
                      <a:buFont typeface="Noto Sans JP"/>
                      <a:buNone/>
                    </a:pPr>
                    <a:r>
                      <a:rPr lang="ja-JP" sz="1600" b="0" i="0" u="none" strike="noStrike" cap="none">
                        <a:solidFill>
                          <a:srgbClr val="F46C62"/>
                        </a:solidFill>
                        <a:latin typeface="Noto Sans JP"/>
                        <a:ea typeface="Noto Sans JP"/>
                        <a:cs typeface="Noto Sans JP"/>
                        <a:sym typeface="Noto Sans JP"/>
                      </a:rPr>
                      <a:t>（令和７年度）</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0"/>
                      </a:spcBef>
                      <a:spcAft>
                        <a:spcPts val="0"/>
                      </a:spcAft>
                      <a:buClr>
                        <a:schemeClr val="dk1"/>
                      </a:buClr>
                      <a:buSzPts val="1600"/>
                      <a:buFont typeface="Arial"/>
                      <a:buNone/>
                    </a:pPr>
                    <a:endParaRPr sz="1600" b="0" i="0" u="none" strike="noStrike" cap="none">
                      <a:solidFill>
                        <a:srgbClr val="005BAD"/>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Noto Sans JP"/>
                      <a:buNone/>
                    </a:pPr>
                    <a:r>
                      <a:rPr lang="ja-JP" sz="1600" b="0" i="0" u="none" strike="noStrike" cap="none">
                        <a:solidFill>
                          <a:srgbClr val="000000"/>
                        </a:solidFill>
                        <a:latin typeface="Noto Sans JP"/>
                        <a:ea typeface="Noto Sans JP"/>
                        <a:cs typeface="Noto Sans JP"/>
                        <a:sym typeface="Noto Sans JP"/>
                      </a:rPr>
                      <a:t>約</a:t>
                    </a:r>
                    <a:r>
                      <a:rPr lang="ja-JP" sz="1600" b="0" i="0" u="none" strike="noStrike" cap="none">
                        <a:solidFill>
                          <a:schemeClr val="dk1"/>
                        </a:solidFill>
                        <a:latin typeface="Noto Sans JP"/>
                        <a:ea typeface="Noto Sans JP"/>
                        <a:cs typeface="Noto Sans JP"/>
                        <a:sym typeface="Noto Sans JP"/>
                      </a:rPr>
                      <a:t>1兆6,721</a:t>
                    </a:r>
                    <a:r>
                      <a:rPr lang="ja-JP" sz="1600" b="0" i="0" u="none" strike="noStrike" cap="none">
                        <a:solidFill>
                          <a:srgbClr val="000000"/>
                        </a:solidFill>
                        <a:latin typeface="Noto Sans JP"/>
                        <a:ea typeface="Noto Sans JP"/>
                        <a:cs typeface="Noto Sans JP"/>
                        <a:sym typeface="Noto Sans JP"/>
                      </a:rPr>
                      <a:t>億円</a:t>
                    </a:r>
                    <a:r>
                      <a:rPr lang="ja-JP" sz="1600" b="0" i="0" u="none" strike="noStrike" cap="none" baseline="30000">
                        <a:solidFill>
                          <a:srgbClr val="000000"/>
                        </a:solidFill>
                        <a:latin typeface="Noto Sans JP"/>
                        <a:ea typeface="Noto Sans JP"/>
                        <a:cs typeface="Noto Sans JP"/>
                        <a:sym typeface="Noto Sans JP"/>
                      </a:rPr>
                      <a:t>※４</a:t>
                    </a:r>
                    <a:endParaRPr sz="1600" b="0" i="0" u="none" strike="noStrike" cap="none" baseline="30000">
                      <a:solidFill>
                        <a:srgbClr val="000000"/>
                      </a:solidFill>
                      <a:latin typeface="Noto Sans JP"/>
                      <a:ea typeface="Noto Sans JP"/>
                      <a:cs typeface="Noto Sans JP"/>
                      <a:sym typeface="Noto Sans JP"/>
                    </a:endParaRPr>
                  </a:p>
                </p:txBody>
              </p:sp>
              <p:pic>
                <p:nvPicPr>
                  <p:cNvPr id="665" name="Google Shape;665;p7"/>
                  <p:cNvPicPr preferRelativeResize="0"/>
                  <p:nvPr/>
                </p:nvPicPr>
                <p:blipFill rotWithShape="1">
                  <a:blip r:embed="rId7">
                    <a:alphaModFix/>
                  </a:blip>
                  <a:srcRect/>
                  <a:stretch/>
                </p:blipFill>
                <p:spPr>
                  <a:xfrm>
                    <a:off x="5540272" y="3385141"/>
                    <a:ext cx="1462225" cy="990687"/>
                  </a:xfrm>
                  <a:prstGeom prst="rect">
                    <a:avLst/>
                  </a:prstGeom>
                  <a:noFill/>
                  <a:ln>
                    <a:noFill/>
                  </a:ln>
                </p:spPr>
              </p:pic>
            </p:grpSp>
            <p:grpSp>
              <p:nvGrpSpPr>
                <p:cNvPr id="666" name="Google Shape;666;p7"/>
                <p:cNvGrpSpPr/>
                <p:nvPr/>
              </p:nvGrpSpPr>
              <p:grpSpPr>
                <a:xfrm>
                  <a:off x="7210504" y="3502941"/>
                  <a:ext cx="1709956" cy="2408869"/>
                  <a:chOff x="7210504" y="3502941"/>
                  <a:chExt cx="1709956" cy="2408869"/>
                </a:xfrm>
              </p:grpSpPr>
              <p:sp>
                <p:nvSpPr>
                  <p:cNvPr id="667" name="Google Shape;667;p7"/>
                  <p:cNvSpPr/>
                  <p:nvPr/>
                </p:nvSpPr>
                <p:spPr>
                  <a:xfrm>
                    <a:off x="7210504" y="4423382"/>
                    <a:ext cx="1709956" cy="1488428"/>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F46C62"/>
                      </a:buClr>
                      <a:buSzPts val="1600"/>
                      <a:buFont typeface="Noto Sans JP"/>
                      <a:buNone/>
                    </a:pPr>
                    <a:r>
                      <a:rPr lang="ja-JP" sz="1600" b="0" i="0" u="none" strike="noStrike" cap="none">
                        <a:solidFill>
                          <a:srgbClr val="F46C62"/>
                        </a:solidFill>
                        <a:latin typeface="Noto Sans JP"/>
                        <a:ea typeface="Noto Sans JP"/>
                        <a:cs typeface="Noto Sans JP"/>
                        <a:sym typeface="Noto Sans JP"/>
                      </a:rPr>
                      <a:t>校舎・体育館</a:t>
                    </a:r>
                    <a:endParaRPr sz="1600" b="0" i="0" u="none" strike="noStrike" cap="none">
                      <a:solidFill>
                        <a:srgbClr val="F46C62"/>
                      </a:solidFill>
                      <a:latin typeface="Noto Sans JP"/>
                      <a:ea typeface="Noto Sans JP"/>
                      <a:cs typeface="Noto Sans JP"/>
                      <a:sym typeface="Noto Sans JP"/>
                    </a:endParaRPr>
                  </a:p>
                  <a:p>
                    <a:pPr marL="0" marR="0" lvl="0" indent="0" algn="ctr" rtl="0">
                      <a:lnSpc>
                        <a:spcPct val="120000"/>
                      </a:lnSpc>
                      <a:spcBef>
                        <a:spcPts val="0"/>
                      </a:spcBef>
                      <a:spcAft>
                        <a:spcPts val="0"/>
                      </a:spcAft>
                      <a:buClr>
                        <a:srgbClr val="F46C62"/>
                      </a:buClr>
                      <a:buSzPts val="1600"/>
                      <a:buFont typeface="Noto Sans JP"/>
                      <a:buNone/>
                    </a:pPr>
                    <a:r>
                      <a:rPr lang="ja-JP" sz="1600" b="0" i="0" u="none" strike="noStrike" cap="none">
                        <a:solidFill>
                          <a:srgbClr val="F46C62"/>
                        </a:solidFill>
                        <a:latin typeface="Noto Sans JP"/>
                        <a:ea typeface="Noto Sans JP"/>
                        <a:cs typeface="Noto Sans JP"/>
                        <a:sym typeface="Noto Sans JP"/>
                      </a:rPr>
                      <a:t>などの建設費用</a:t>
                    </a:r>
                    <a:endParaRPr sz="1600" b="0" i="0" u="none" strike="noStrike" cap="none">
                      <a:solidFill>
                        <a:srgbClr val="F46C62"/>
                      </a:solidFill>
                      <a:latin typeface="Noto Sans JP"/>
                      <a:ea typeface="Noto Sans JP"/>
                      <a:cs typeface="Noto Sans JP"/>
                      <a:sym typeface="Noto Sans JP"/>
                    </a:endParaRPr>
                  </a:p>
                  <a:p>
                    <a:pPr marL="0" marR="0" lvl="0" indent="0" algn="ctr" rtl="0">
                      <a:lnSpc>
                        <a:spcPct val="120000"/>
                      </a:lnSpc>
                      <a:spcBef>
                        <a:spcPts val="0"/>
                      </a:spcBef>
                      <a:spcAft>
                        <a:spcPts val="0"/>
                      </a:spcAft>
                      <a:buClr>
                        <a:srgbClr val="F46C62"/>
                      </a:buClr>
                      <a:buSzPts val="1600"/>
                      <a:buFont typeface="Noto Sans JP"/>
                      <a:buNone/>
                    </a:pPr>
                    <a:r>
                      <a:rPr lang="ja-JP" sz="1600" b="0" i="0" u="none" strike="noStrike" cap="none">
                        <a:solidFill>
                          <a:srgbClr val="F46C62"/>
                        </a:solidFill>
                        <a:latin typeface="Noto Sans JP"/>
                        <a:ea typeface="Noto Sans JP"/>
                        <a:cs typeface="Noto Sans JP"/>
                        <a:sym typeface="Noto Sans JP"/>
                      </a:rPr>
                      <a:t>（令和７年度）</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0"/>
                      </a:spcBef>
                      <a:spcAft>
                        <a:spcPts val="0"/>
                      </a:spcAft>
                      <a:buClr>
                        <a:schemeClr val="dk1"/>
                      </a:buClr>
                      <a:buSzPts val="1600"/>
                      <a:buFont typeface="Arial"/>
                      <a:buNone/>
                    </a:pPr>
                    <a:endParaRPr sz="1600" b="0" i="0" u="none" strike="noStrike" cap="none">
                      <a:solidFill>
                        <a:srgbClr val="005BAD"/>
                      </a:solidFill>
                      <a:latin typeface="Noto Sans JP"/>
                      <a:ea typeface="Noto Sans JP"/>
                      <a:cs typeface="Noto Sans JP"/>
                      <a:sym typeface="Noto Sans JP"/>
                    </a:endParaRPr>
                  </a:p>
                  <a:p>
                    <a:pPr marL="0" marR="0" lvl="0" indent="0" algn="ctr" rtl="0">
                      <a:lnSpc>
                        <a:spcPct val="120000"/>
                      </a:lnSpc>
                      <a:spcBef>
                        <a:spcPts val="0"/>
                      </a:spcBef>
                      <a:spcAft>
                        <a:spcPts val="0"/>
                      </a:spcAft>
                      <a:buClr>
                        <a:srgbClr val="000000"/>
                      </a:buClr>
                      <a:buSzPts val="1600"/>
                      <a:buFont typeface="Noto Sans JP"/>
                      <a:buNone/>
                    </a:pPr>
                    <a:r>
                      <a:rPr lang="ja-JP" sz="1600" b="0" i="0" u="none" strike="noStrike" cap="none">
                        <a:solidFill>
                          <a:srgbClr val="000000"/>
                        </a:solidFill>
                        <a:latin typeface="Noto Sans JP"/>
                        <a:ea typeface="Noto Sans JP"/>
                        <a:cs typeface="Noto Sans JP"/>
                        <a:sym typeface="Noto Sans JP"/>
                      </a:rPr>
                      <a:t>約</a:t>
                    </a:r>
                    <a:r>
                      <a:rPr lang="ja-JP" sz="1600" b="0" i="0" u="none" strike="noStrike" cap="none">
                        <a:solidFill>
                          <a:schemeClr val="dk1"/>
                        </a:solidFill>
                        <a:latin typeface="Noto Sans JP"/>
                        <a:ea typeface="Noto Sans JP"/>
                        <a:cs typeface="Noto Sans JP"/>
                        <a:sym typeface="Noto Sans JP"/>
                      </a:rPr>
                      <a:t>736億円</a:t>
                    </a:r>
                    <a:r>
                      <a:rPr lang="ja-JP" sz="1600" b="0" i="0" u="none" strike="noStrike" cap="none" baseline="30000">
                        <a:solidFill>
                          <a:srgbClr val="000000"/>
                        </a:solidFill>
                        <a:latin typeface="Noto Sans JP"/>
                        <a:ea typeface="Noto Sans JP"/>
                        <a:cs typeface="Noto Sans JP"/>
                        <a:sym typeface="Noto Sans JP"/>
                      </a:rPr>
                      <a:t>※５</a:t>
                    </a:r>
                    <a:endParaRPr sz="1400" b="0" i="0" u="none" strike="noStrike" cap="none">
                      <a:solidFill>
                        <a:srgbClr val="000000"/>
                      </a:solidFill>
                      <a:latin typeface="Arial"/>
                      <a:ea typeface="Arial"/>
                      <a:cs typeface="Arial"/>
                      <a:sym typeface="Arial"/>
                    </a:endParaRPr>
                  </a:p>
                </p:txBody>
              </p:sp>
              <p:pic>
                <p:nvPicPr>
                  <p:cNvPr id="668" name="Google Shape;668;p7"/>
                  <p:cNvPicPr preferRelativeResize="0"/>
                  <p:nvPr/>
                </p:nvPicPr>
                <p:blipFill rotWithShape="1">
                  <a:blip r:embed="rId8">
                    <a:alphaModFix/>
                  </a:blip>
                  <a:srcRect/>
                  <a:stretch/>
                </p:blipFill>
                <p:spPr>
                  <a:xfrm>
                    <a:off x="7438783" y="3502941"/>
                    <a:ext cx="1162819" cy="717014"/>
                  </a:xfrm>
                  <a:prstGeom prst="rect">
                    <a:avLst/>
                  </a:prstGeom>
                  <a:noFill/>
                  <a:ln>
                    <a:noFill/>
                  </a:ln>
                </p:spPr>
              </p:pic>
            </p:grpSp>
          </p:grpSp>
        </p:grpSp>
        <p:cxnSp>
          <p:nvCxnSpPr>
            <p:cNvPr id="669" name="Google Shape;669;p7"/>
            <p:cNvCxnSpPr/>
            <p:nvPr/>
          </p:nvCxnSpPr>
          <p:spPr>
            <a:xfrm>
              <a:off x="7153252" y="3490182"/>
              <a:ext cx="0" cy="2497947"/>
            </a:xfrm>
            <a:prstGeom prst="straightConnector1">
              <a:avLst/>
            </a:prstGeom>
            <a:noFill/>
            <a:ln w="9525" cap="flat" cmpd="sng">
              <a:solidFill>
                <a:srgbClr val="F46C62"/>
              </a:solidFill>
              <a:prstDash val="solid"/>
              <a:round/>
              <a:headEnd type="none" w="sm" len="sm"/>
              <a:tailEnd type="none" w="sm" len="sm"/>
            </a:ln>
          </p:spPr>
        </p:cxnSp>
      </p:grpSp>
      <p:grpSp>
        <p:nvGrpSpPr>
          <p:cNvPr id="670" name="Google Shape;670;p7"/>
          <p:cNvGrpSpPr/>
          <p:nvPr/>
        </p:nvGrpSpPr>
        <p:grpSpPr>
          <a:xfrm>
            <a:off x="252000" y="6371975"/>
            <a:ext cx="7164330" cy="288165"/>
            <a:chOff x="109010" y="6284220"/>
            <a:chExt cx="5532178" cy="178500"/>
          </a:xfrm>
        </p:grpSpPr>
        <p:sp>
          <p:nvSpPr>
            <p:cNvPr id="671" name="Google Shape;671;p7"/>
            <p:cNvSpPr/>
            <p:nvPr/>
          </p:nvSpPr>
          <p:spPr>
            <a:xfrm>
              <a:off x="109010" y="6284220"/>
              <a:ext cx="2313600" cy="178500"/>
            </a:xfrm>
            <a:prstGeom prst="roundRect">
              <a:avLst>
                <a:gd name="adj" fmla="val 0"/>
              </a:avLst>
            </a:prstGeom>
            <a:noFill/>
            <a:ln>
              <a:noFill/>
            </a:ln>
          </p:spPr>
          <p:txBody>
            <a:bodyPr spcFirstLastPara="1" wrap="square" lIns="72000" tIns="0" rIns="72000" bIns="0" anchor="t" anchorCtr="0">
              <a:noAutofit/>
            </a:bodyPr>
            <a:lstStyle/>
            <a:p>
              <a:pPr marL="0" marR="0" lvl="0" indent="0" algn="l" rtl="0">
                <a:lnSpc>
                  <a:spcPct val="130000"/>
                </a:lnSpc>
                <a:spcBef>
                  <a:spcPts val="0"/>
                </a:spcBef>
                <a:spcAft>
                  <a:spcPts val="0"/>
                </a:spcAft>
                <a:buClr>
                  <a:srgbClr val="000000"/>
                </a:buClr>
                <a:buSzPts val="800"/>
                <a:buFont typeface="Arial"/>
                <a:buNone/>
              </a:pPr>
              <a:r>
                <a:rPr lang="ja-JP" sz="800" b="0" i="0" u="none" strike="noStrike" cap="none">
                  <a:solidFill>
                    <a:schemeClr val="dk1"/>
                  </a:solidFill>
                  <a:latin typeface="Noto Sans JP"/>
                  <a:ea typeface="Noto Sans JP"/>
                  <a:cs typeface="Noto Sans JP"/>
                  <a:sym typeface="Noto Sans JP"/>
                </a:rPr>
                <a:t>※1・2　出所：総務省「令和７年版地方財政白書」　　　</a:t>
              </a:r>
              <a:endParaRPr sz="800" b="0" i="0" u="none" strike="noStrike" cap="none">
                <a:solidFill>
                  <a:schemeClr val="dk1"/>
                </a:solidFill>
                <a:latin typeface="Noto Sans JP"/>
                <a:ea typeface="Noto Sans JP"/>
                <a:cs typeface="Noto Sans JP"/>
                <a:sym typeface="Noto Sans JP"/>
              </a:endParaRPr>
            </a:p>
            <a:p>
              <a:pPr marL="0" marR="0" lvl="0" indent="0" algn="l" rtl="0">
                <a:lnSpc>
                  <a:spcPct val="130000"/>
                </a:lnSpc>
                <a:spcBef>
                  <a:spcPts val="0"/>
                </a:spcBef>
                <a:spcAft>
                  <a:spcPts val="0"/>
                </a:spcAft>
                <a:buClr>
                  <a:srgbClr val="000000"/>
                </a:buClr>
                <a:buSzPts val="800"/>
                <a:buFont typeface="Arial"/>
                <a:buNone/>
              </a:pPr>
              <a:r>
                <a:rPr lang="ja-JP" sz="800" b="0" i="0" u="none" strike="noStrike" cap="none">
                  <a:solidFill>
                    <a:schemeClr val="dk1"/>
                  </a:solidFill>
                  <a:latin typeface="Noto Sans JP"/>
                  <a:ea typeface="Noto Sans JP"/>
                  <a:cs typeface="Noto Sans JP"/>
                  <a:sym typeface="Noto Sans JP"/>
                </a:rPr>
                <a:t>※3　出所：厚生労働省「令和4(2022)年度国民医療費の概況」</a:t>
              </a:r>
              <a:endParaRPr sz="1400" b="0" i="0" u="none" strike="noStrike" cap="none">
                <a:solidFill>
                  <a:srgbClr val="000000"/>
                </a:solidFill>
                <a:latin typeface="Arial"/>
                <a:ea typeface="Arial"/>
                <a:cs typeface="Arial"/>
                <a:sym typeface="Arial"/>
              </a:endParaRPr>
            </a:p>
          </p:txBody>
        </p:sp>
        <p:sp>
          <p:nvSpPr>
            <p:cNvPr id="672" name="Google Shape;672;p7"/>
            <p:cNvSpPr/>
            <p:nvPr/>
          </p:nvSpPr>
          <p:spPr>
            <a:xfrm>
              <a:off x="2475888" y="6284235"/>
              <a:ext cx="3165300" cy="117300"/>
            </a:xfrm>
            <a:prstGeom prst="roundRect">
              <a:avLst>
                <a:gd name="adj" fmla="val 16667"/>
              </a:avLst>
            </a:prstGeom>
            <a:noFill/>
            <a:ln>
              <a:noFill/>
            </a:ln>
          </p:spPr>
          <p:txBody>
            <a:bodyPr spcFirstLastPara="1" wrap="square" lIns="72000" tIns="0" rIns="72000" bIns="0" anchor="t" anchorCtr="0">
              <a:noAutofit/>
            </a:bodyPr>
            <a:lstStyle/>
            <a:p>
              <a:pPr marL="0" marR="0" lvl="0" indent="0" algn="l" rtl="0">
                <a:lnSpc>
                  <a:spcPct val="110000"/>
                </a:lnSpc>
                <a:spcBef>
                  <a:spcPts val="0"/>
                </a:spcBef>
                <a:spcAft>
                  <a:spcPts val="0"/>
                </a:spcAft>
                <a:buClr>
                  <a:srgbClr val="000000"/>
                </a:buClr>
                <a:buSzPts val="800"/>
                <a:buFont typeface="Arial"/>
                <a:buNone/>
              </a:pPr>
              <a:r>
                <a:rPr lang="ja-JP" sz="800" b="0" i="0" u="none" strike="noStrike" cap="none">
                  <a:solidFill>
                    <a:schemeClr val="dk1"/>
                  </a:solidFill>
                  <a:latin typeface="Noto Sans JP"/>
                  <a:ea typeface="Noto Sans JP"/>
                  <a:cs typeface="Noto Sans JP"/>
                  <a:sym typeface="Noto Sans JP"/>
                </a:rPr>
                <a:t>※4・5　出所：財務省｢令和７年度予算及び財政投融資計画の説明（予算修正後）」　</a:t>
              </a:r>
              <a:endParaRPr sz="1400" b="0" i="0" u="none" strike="noStrike" cap="none">
                <a:solidFill>
                  <a:srgbClr val="000000"/>
                </a:solidFill>
                <a:latin typeface="Arial"/>
                <a:ea typeface="Arial"/>
                <a:cs typeface="Arial"/>
                <a:sym typeface="Arial"/>
              </a:endParaRPr>
            </a:p>
          </p:txBody>
        </p:sp>
      </p:grpSp>
      <p:sp>
        <p:nvSpPr>
          <p:cNvPr id="673" name="Google Shape;673;p7"/>
          <p:cNvSpPr/>
          <p:nvPr/>
        </p:nvSpPr>
        <p:spPr>
          <a:xfrm>
            <a:off x="162608" y="2127848"/>
            <a:ext cx="8812800" cy="524754"/>
          </a:xfrm>
          <a:prstGeom prst="roundRect">
            <a:avLst>
              <a:gd name="adj" fmla="val 0"/>
            </a:avLst>
          </a:prstGeom>
          <a:solidFill>
            <a:srgbClr val="F46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52"/>
              <a:buFont typeface="Arial"/>
              <a:buNone/>
            </a:pPr>
            <a:endParaRPr sz="2052" b="0" i="0" u="none" strike="noStrike" cap="none">
              <a:solidFill>
                <a:schemeClr val="lt1"/>
              </a:solidFill>
              <a:latin typeface="Arial"/>
              <a:ea typeface="Arial"/>
              <a:cs typeface="Arial"/>
              <a:sym typeface="Arial"/>
            </a:endParaRPr>
          </a:p>
        </p:txBody>
      </p:sp>
      <p:sp>
        <p:nvSpPr>
          <p:cNvPr id="674" name="Google Shape;674;p7"/>
          <p:cNvSpPr/>
          <p:nvPr/>
        </p:nvSpPr>
        <p:spPr>
          <a:xfrm>
            <a:off x="2495855" y="2169641"/>
            <a:ext cx="4161396"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Noto Sans JP"/>
                <a:ea typeface="Noto Sans JP"/>
                <a:cs typeface="Noto Sans JP"/>
                <a:sym typeface="Noto Sans JP"/>
              </a:rPr>
              <a:t>「税金」</a:t>
            </a:r>
            <a:r>
              <a:rPr lang="ja-JP" sz="1800" b="0" i="0" u="none" strike="noStrike" cap="none">
                <a:solidFill>
                  <a:schemeClr val="lt1"/>
                </a:solidFill>
                <a:latin typeface="Noto Sans JP"/>
                <a:ea typeface="Noto Sans JP"/>
                <a:cs typeface="Noto Sans JP"/>
                <a:sym typeface="Noto Sans JP"/>
              </a:rPr>
              <a:t>により賄われています。</a:t>
            </a:r>
            <a:endParaRPr sz="2400" b="0" i="0" u="none" strike="noStrike" cap="none">
              <a:solidFill>
                <a:schemeClr val="lt1"/>
              </a:solidFill>
              <a:latin typeface="Noto Sans JP"/>
              <a:ea typeface="Noto Sans JP"/>
              <a:cs typeface="Noto Sans JP"/>
              <a:sym typeface="Noto Sans JP"/>
            </a:endParaRPr>
          </a:p>
        </p:txBody>
      </p:sp>
      <p:sp>
        <p:nvSpPr>
          <p:cNvPr id="675" name="Google Shape;675;p7"/>
          <p:cNvSpPr txBox="1"/>
          <p:nvPr/>
        </p:nvSpPr>
        <p:spPr>
          <a:xfrm>
            <a:off x="843129" y="52413"/>
            <a:ext cx="63162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税金は何のためにあるのだろうか</a:t>
            </a:r>
            <a:endParaRPr sz="1400" b="1" i="0" u="none" strike="noStrike" cap="none">
              <a:solidFill>
                <a:srgbClr val="000000"/>
              </a:solidFill>
              <a:latin typeface="Arial"/>
              <a:ea typeface="Arial"/>
              <a:cs typeface="Arial"/>
              <a:sym typeface="Arial"/>
            </a:endParaRPr>
          </a:p>
        </p:txBody>
      </p:sp>
      <p:sp>
        <p:nvSpPr>
          <p:cNvPr id="676" name="Google Shape;676;p7"/>
          <p:cNvSpPr/>
          <p:nvPr/>
        </p:nvSpPr>
        <p:spPr>
          <a:xfrm>
            <a:off x="341350" y="1617149"/>
            <a:ext cx="886500" cy="189300"/>
          </a:xfrm>
          <a:prstGeom prst="rect">
            <a:avLst/>
          </a:prstGeom>
          <a:noFill/>
          <a:ln>
            <a:noFill/>
          </a:ln>
        </p:spPr>
        <p:txBody>
          <a:bodyPr spcFirstLastPara="1" wrap="square" lIns="18000" tIns="45700" rIns="18000" bIns="45700" anchor="t" anchorCtr="0">
            <a:spAutoFit/>
          </a:bodyPr>
          <a:lstStyle/>
          <a:p>
            <a:pPr marL="0" marR="0" lvl="0" indent="0" algn="l" rtl="0">
              <a:lnSpc>
                <a:spcPct val="123000"/>
              </a:lnSpc>
              <a:spcBef>
                <a:spcPts val="0"/>
              </a:spcBef>
              <a:spcAft>
                <a:spcPts val="0"/>
              </a:spcAft>
              <a:buClr>
                <a:srgbClr val="FF0000"/>
              </a:buClr>
              <a:buSzPts val="800"/>
              <a:buFont typeface="Noto Sans JP"/>
              <a:buNone/>
            </a:pPr>
            <a:r>
              <a:rPr lang="ja-JP" sz="800" b="1" i="0" u="none" strike="noStrike" cap="none">
                <a:solidFill>
                  <a:srgbClr val="FF0000"/>
                </a:solidFill>
                <a:latin typeface="Noto Sans JP"/>
                <a:ea typeface="Noto Sans JP"/>
                <a:cs typeface="Noto Sans JP"/>
                <a:sym typeface="Noto Sans JP"/>
              </a:rPr>
              <a:t>こうきょうしせつ</a:t>
            </a:r>
            <a:endParaRPr sz="1400" b="1" i="0" u="none" strike="noStrike" cap="none">
              <a:solidFill>
                <a:srgbClr val="000000"/>
              </a:solidFill>
              <a:latin typeface="Arial"/>
              <a:ea typeface="Arial"/>
              <a:cs typeface="Arial"/>
              <a:sym typeface="Arial"/>
            </a:endParaRPr>
          </a:p>
        </p:txBody>
      </p:sp>
      <p:sp>
        <p:nvSpPr>
          <p:cNvPr id="677" name="Google Shape;677;p7"/>
          <p:cNvSpPr/>
          <p:nvPr/>
        </p:nvSpPr>
        <p:spPr>
          <a:xfrm>
            <a:off x="4694114" y="2193667"/>
            <a:ext cx="307800" cy="123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latin typeface="Noto Sans JP"/>
                <a:ea typeface="Noto Sans JP"/>
                <a:cs typeface="Noto Sans JP"/>
                <a:sym typeface="Noto Sans JP"/>
              </a:rPr>
              <a:t>まかな</a:t>
            </a:r>
            <a:endParaRPr sz="1400" b="0" i="0" u="none" strike="noStrike" cap="none">
              <a:solidFill>
                <a:srgbClr val="000000"/>
              </a:solidFill>
              <a:latin typeface="Arial"/>
              <a:ea typeface="Arial"/>
              <a:cs typeface="Arial"/>
              <a:sym typeface="Arial"/>
            </a:endParaRPr>
          </a:p>
        </p:txBody>
      </p:sp>
      <p:sp>
        <p:nvSpPr>
          <p:cNvPr id="678" name="Google Shape;678;p7"/>
          <p:cNvSpPr txBox="1"/>
          <p:nvPr/>
        </p:nvSpPr>
        <p:spPr>
          <a:xfrm>
            <a:off x="458484" y="2689661"/>
            <a:ext cx="761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25044"/>
              </a:buClr>
              <a:buSzPts val="900"/>
              <a:buFont typeface="Noto Sans JP"/>
              <a:buNone/>
            </a:pPr>
            <a:r>
              <a:rPr lang="ja-JP" sz="900" b="1" i="0" u="none" strike="noStrike" cap="none">
                <a:solidFill>
                  <a:srgbClr val="F25044"/>
                </a:solidFill>
                <a:latin typeface="Noto Sans JP"/>
                <a:ea typeface="Noto Sans JP"/>
                <a:cs typeface="Noto Sans JP"/>
                <a:sym typeface="Noto Sans JP"/>
              </a:rPr>
              <a:t>こうきょう</a:t>
            </a:r>
            <a:endParaRPr sz="1400" b="1" i="0" u="none" strike="noStrike" cap="none">
              <a:solidFill>
                <a:srgbClr val="000000"/>
              </a:solidFill>
              <a:latin typeface="Arial"/>
              <a:ea typeface="Arial"/>
              <a:cs typeface="Arial"/>
              <a:sym typeface="Arial"/>
            </a:endParaRPr>
          </a:p>
        </p:txBody>
      </p:sp>
      <p:sp>
        <p:nvSpPr>
          <p:cNvPr id="679" name="Google Shape;679;p7"/>
          <p:cNvSpPr/>
          <p:nvPr/>
        </p:nvSpPr>
        <p:spPr>
          <a:xfrm>
            <a:off x="5388551" y="1223975"/>
            <a:ext cx="715500" cy="230400"/>
          </a:xfrm>
          <a:prstGeom prst="rect">
            <a:avLst/>
          </a:prstGeom>
          <a:noFill/>
          <a:ln>
            <a:noFill/>
          </a:ln>
        </p:spPr>
        <p:txBody>
          <a:bodyPr spcFirstLastPara="1" wrap="square" lIns="91425" tIns="45700" rIns="91425" bIns="45700" anchor="t" anchorCtr="0">
            <a:spAutoFit/>
          </a:bodyPr>
          <a:lstStyle/>
          <a:p>
            <a:pPr marL="0" marR="0" lvl="0" indent="0" algn="l" rtl="0">
              <a:lnSpc>
                <a:spcPct val="123000"/>
              </a:lnSpc>
              <a:spcBef>
                <a:spcPts val="0"/>
              </a:spcBef>
              <a:spcAft>
                <a:spcPts val="0"/>
              </a:spcAft>
              <a:buClr>
                <a:srgbClr val="FF0000"/>
              </a:buClr>
              <a:buSzPts val="800"/>
              <a:buFont typeface="Noto Sans JP"/>
              <a:buNone/>
            </a:pPr>
            <a:r>
              <a:rPr lang="ja-JP" sz="800" b="1" i="0" u="none" strike="noStrike" cap="none">
                <a:solidFill>
                  <a:srgbClr val="FF0000"/>
                </a:solidFill>
                <a:latin typeface="Noto Sans JP"/>
                <a:ea typeface="Noto Sans JP"/>
                <a:cs typeface="Noto Sans JP"/>
                <a:sym typeface="Noto Sans JP"/>
              </a:rPr>
              <a:t>こうきょう</a:t>
            </a:r>
            <a:endParaRPr sz="14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par>
                                <p:cTn id="8" presetID="10" presetClass="entr" presetSubtype="0" fill="hold" nodeType="withEffect">
                                  <p:stCondLst>
                                    <p:cond delay="0"/>
                                  </p:stCondLst>
                                  <p:childTnLst>
                                    <p:set>
                                      <p:cBhvr>
                                        <p:cTn id="9" dur="1" fill="hold">
                                          <p:stCondLst>
                                            <p:cond delay="0"/>
                                          </p:stCondLst>
                                        </p:cTn>
                                        <p:tgtEl>
                                          <p:spTgt spid="676"/>
                                        </p:tgtEl>
                                        <p:attrNameLst>
                                          <p:attrName>style.visibility</p:attrName>
                                        </p:attrNameLst>
                                      </p:cBhvr>
                                      <p:to>
                                        <p:strVal val="visible"/>
                                      </p:to>
                                    </p:set>
                                    <p:animEffect transition="in" filter="fade">
                                      <p:cBhvr>
                                        <p:cTn id="10" dur="500"/>
                                        <p:tgtEl>
                                          <p:spTgt spid="676"/>
                                        </p:tgtEl>
                                      </p:cBhvr>
                                    </p:animEffect>
                                  </p:childTnLst>
                                </p:cTn>
                              </p:par>
                              <p:par>
                                <p:cTn id="11" presetID="10" presetClass="entr" presetSubtype="0" fill="hold" nodeType="withEffect">
                                  <p:stCondLst>
                                    <p:cond delay="0"/>
                                  </p:stCondLst>
                                  <p:childTnLst>
                                    <p:set>
                                      <p:cBhvr>
                                        <p:cTn id="12" dur="1" fill="hold">
                                          <p:stCondLst>
                                            <p:cond delay="0"/>
                                          </p:stCondLst>
                                        </p:cTn>
                                        <p:tgtEl>
                                          <p:spTgt spid="633"/>
                                        </p:tgtEl>
                                        <p:attrNameLst>
                                          <p:attrName>style.visibility</p:attrName>
                                        </p:attrNameLst>
                                      </p:cBhvr>
                                      <p:to>
                                        <p:strVal val="visible"/>
                                      </p:to>
                                    </p:set>
                                    <p:animEffect transition="in" filter="fade">
                                      <p:cBhvr>
                                        <p:cTn id="13" dur="500"/>
                                        <p:tgtEl>
                                          <p:spTgt spid="633"/>
                                        </p:tgtEl>
                                      </p:cBhvr>
                                    </p:animEffect>
                                  </p:childTnLst>
                                </p:cTn>
                              </p:par>
                              <p:par>
                                <p:cTn id="14" presetID="10" presetClass="entr" presetSubtype="0" fill="hold" nodeType="withEffect">
                                  <p:stCondLst>
                                    <p:cond delay="0"/>
                                  </p:stCondLst>
                                  <p:childTnLst>
                                    <p:set>
                                      <p:cBhvr>
                                        <p:cTn id="15" dur="1" fill="hold">
                                          <p:stCondLst>
                                            <p:cond delay="0"/>
                                          </p:stCondLst>
                                        </p:cTn>
                                        <p:tgtEl>
                                          <p:spTgt spid="679"/>
                                        </p:tgtEl>
                                        <p:attrNameLst>
                                          <p:attrName>style.visibility</p:attrName>
                                        </p:attrNameLst>
                                      </p:cBhvr>
                                      <p:to>
                                        <p:strVal val="visible"/>
                                      </p:to>
                                    </p:set>
                                    <p:animEffect transition="in" filter="fade">
                                      <p:cBhvr>
                                        <p:cTn id="16" dur="500"/>
                                        <p:tgtEl>
                                          <p:spTgt spid="6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73"/>
                                        </p:tgtEl>
                                        <p:attrNameLst>
                                          <p:attrName>style.visibility</p:attrName>
                                        </p:attrNameLst>
                                      </p:cBhvr>
                                      <p:to>
                                        <p:strVal val="visible"/>
                                      </p:to>
                                    </p:set>
                                    <p:animEffect transition="in" filter="fade">
                                      <p:cBhvr>
                                        <p:cTn id="21" dur="500"/>
                                        <p:tgtEl>
                                          <p:spTgt spid="673"/>
                                        </p:tgtEl>
                                      </p:cBhvr>
                                    </p:animEffect>
                                  </p:childTnLst>
                                </p:cTn>
                              </p:par>
                              <p:par>
                                <p:cTn id="22" presetID="10" presetClass="entr" presetSubtype="0" fill="hold" nodeType="withEffect">
                                  <p:stCondLst>
                                    <p:cond delay="0"/>
                                  </p:stCondLst>
                                  <p:childTnLst>
                                    <p:set>
                                      <p:cBhvr>
                                        <p:cTn id="23" dur="1" fill="hold">
                                          <p:stCondLst>
                                            <p:cond delay="0"/>
                                          </p:stCondLst>
                                        </p:cTn>
                                        <p:tgtEl>
                                          <p:spTgt spid="677"/>
                                        </p:tgtEl>
                                        <p:attrNameLst>
                                          <p:attrName>style.visibility</p:attrName>
                                        </p:attrNameLst>
                                      </p:cBhvr>
                                      <p:to>
                                        <p:strVal val="visible"/>
                                      </p:to>
                                    </p:set>
                                    <p:animEffect transition="in" filter="fade">
                                      <p:cBhvr>
                                        <p:cTn id="24" dur="500"/>
                                        <p:tgtEl>
                                          <p:spTgt spid="67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37"/>
                                        </p:tgtEl>
                                        <p:attrNameLst>
                                          <p:attrName>style.visibility</p:attrName>
                                        </p:attrNameLst>
                                      </p:cBhvr>
                                      <p:to>
                                        <p:strVal val="visible"/>
                                      </p:to>
                                    </p:set>
                                    <p:animEffect transition="in" filter="fade">
                                      <p:cBhvr>
                                        <p:cTn id="29" dur="500"/>
                                        <p:tgtEl>
                                          <p:spTgt spid="637"/>
                                        </p:tgtEl>
                                      </p:cBhvr>
                                    </p:animEffect>
                                  </p:childTnLst>
                                </p:cTn>
                              </p:par>
                              <p:par>
                                <p:cTn id="30" presetID="10" presetClass="entr" presetSubtype="0" fill="hold" nodeType="withEffect">
                                  <p:stCondLst>
                                    <p:cond delay="0"/>
                                  </p:stCondLst>
                                  <p:childTnLst>
                                    <p:set>
                                      <p:cBhvr>
                                        <p:cTn id="31" dur="1" fill="hold">
                                          <p:stCondLst>
                                            <p:cond delay="0"/>
                                          </p:stCondLst>
                                        </p:cTn>
                                        <p:tgtEl>
                                          <p:spTgt spid="678"/>
                                        </p:tgtEl>
                                        <p:attrNameLst>
                                          <p:attrName>style.visibility</p:attrName>
                                        </p:attrNameLst>
                                      </p:cBhvr>
                                      <p:to>
                                        <p:strVal val="visible"/>
                                      </p:to>
                                    </p:set>
                                    <p:animEffect transition="in" filter="fade">
                                      <p:cBhvr>
                                        <p:cTn id="32" dur="500"/>
                                        <p:tgtEl>
                                          <p:spTgt spid="678"/>
                                        </p:tgtEl>
                                      </p:cBhvr>
                                    </p:animEffect>
                                  </p:childTnLst>
                                </p:cTn>
                              </p:par>
                              <p:par>
                                <p:cTn id="33" presetID="10" presetClass="entr" presetSubtype="0" fill="hold" nodeType="withEffect">
                                  <p:stCondLst>
                                    <p:cond delay="0"/>
                                  </p:stCondLst>
                                  <p:childTnLst>
                                    <p:set>
                                      <p:cBhvr>
                                        <p:cTn id="34" dur="1" fill="hold">
                                          <p:stCondLst>
                                            <p:cond delay="0"/>
                                          </p:stCondLst>
                                        </p:cTn>
                                        <p:tgtEl>
                                          <p:spTgt spid="638"/>
                                        </p:tgtEl>
                                        <p:attrNameLst>
                                          <p:attrName>style.visibility</p:attrName>
                                        </p:attrNameLst>
                                      </p:cBhvr>
                                      <p:to>
                                        <p:strVal val="visible"/>
                                      </p:to>
                                    </p:set>
                                    <p:animEffect transition="in" filter="fade">
                                      <p:cBhvr>
                                        <p:cTn id="35" dur="500"/>
                                        <p:tgtEl>
                                          <p:spTgt spid="638"/>
                                        </p:tgtEl>
                                      </p:cBhvr>
                                    </p:animEffect>
                                  </p:childTnLst>
                                </p:cTn>
                              </p:par>
                              <p:par>
                                <p:cTn id="36" presetID="10" presetClass="entr" presetSubtype="0" fill="hold" nodeType="withEffect">
                                  <p:stCondLst>
                                    <p:cond delay="0"/>
                                  </p:stCondLst>
                                  <p:childTnLst>
                                    <p:set>
                                      <p:cBhvr>
                                        <p:cTn id="37" dur="1" fill="hold">
                                          <p:stCondLst>
                                            <p:cond delay="0"/>
                                          </p:stCondLst>
                                        </p:cTn>
                                        <p:tgtEl>
                                          <p:spTgt spid="650"/>
                                        </p:tgtEl>
                                        <p:attrNameLst>
                                          <p:attrName>style.visibility</p:attrName>
                                        </p:attrNameLst>
                                      </p:cBhvr>
                                      <p:to>
                                        <p:strVal val="visible"/>
                                      </p:to>
                                    </p:set>
                                    <p:animEffect transition="in" filter="fade">
                                      <p:cBhvr>
                                        <p:cTn id="38" dur="500"/>
                                        <p:tgtEl>
                                          <p:spTgt spid="650"/>
                                        </p:tgtEl>
                                      </p:cBhvr>
                                    </p:animEffect>
                                  </p:childTnLst>
                                </p:cTn>
                              </p:par>
                              <p:par>
                                <p:cTn id="39" presetID="10" presetClass="entr" presetSubtype="0" fill="hold" nodeType="withEffect">
                                  <p:stCondLst>
                                    <p:cond delay="0"/>
                                  </p:stCondLst>
                                  <p:childTnLst>
                                    <p:set>
                                      <p:cBhvr>
                                        <p:cTn id="40" dur="1" fill="hold">
                                          <p:stCondLst>
                                            <p:cond delay="0"/>
                                          </p:stCondLst>
                                        </p:cTn>
                                        <p:tgtEl>
                                          <p:spTgt spid="653"/>
                                        </p:tgtEl>
                                        <p:attrNameLst>
                                          <p:attrName>style.visibility</p:attrName>
                                        </p:attrNameLst>
                                      </p:cBhvr>
                                      <p:to>
                                        <p:strVal val="visible"/>
                                      </p:to>
                                    </p:set>
                                    <p:animEffect transition="in" filter="fade">
                                      <p:cBhvr>
                                        <p:cTn id="41" dur="500"/>
                                        <p:tgtEl>
                                          <p:spTgt spid="653"/>
                                        </p:tgtEl>
                                      </p:cBhvr>
                                    </p:animEffect>
                                  </p:childTnLst>
                                </p:cTn>
                              </p:par>
                              <p:par>
                                <p:cTn id="42" presetID="10" presetClass="entr" presetSubtype="0" fill="hold" nodeType="withEffect">
                                  <p:stCondLst>
                                    <p:cond delay="0"/>
                                  </p:stCondLst>
                                  <p:childTnLst>
                                    <p:set>
                                      <p:cBhvr>
                                        <p:cTn id="43" dur="1" fill="hold">
                                          <p:stCondLst>
                                            <p:cond delay="0"/>
                                          </p:stCondLst>
                                        </p:cTn>
                                        <p:tgtEl>
                                          <p:spTgt spid="642"/>
                                        </p:tgtEl>
                                        <p:attrNameLst>
                                          <p:attrName>style.visibility</p:attrName>
                                        </p:attrNameLst>
                                      </p:cBhvr>
                                      <p:to>
                                        <p:strVal val="visible"/>
                                      </p:to>
                                    </p:set>
                                    <p:animEffect transition="in" filter="fade">
                                      <p:cBhvr>
                                        <p:cTn id="44" dur="500"/>
                                        <p:tgtEl>
                                          <p:spTgt spid="642"/>
                                        </p:tgtEl>
                                      </p:cBhvr>
                                    </p:animEffect>
                                  </p:childTnLst>
                                </p:cTn>
                              </p:par>
                              <p:par>
                                <p:cTn id="45" presetID="10" presetClass="entr" presetSubtype="0" fill="hold" nodeType="withEffect">
                                  <p:stCondLst>
                                    <p:cond delay="0"/>
                                  </p:stCondLst>
                                  <p:childTnLst>
                                    <p:set>
                                      <p:cBhvr>
                                        <p:cTn id="46" dur="1" fill="hold">
                                          <p:stCondLst>
                                            <p:cond delay="0"/>
                                          </p:stCondLst>
                                        </p:cTn>
                                        <p:tgtEl>
                                          <p:spTgt spid="654"/>
                                        </p:tgtEl>
                                        <p:attrNameLst>
                                          <p:attrName>style.visibility</p:attrName>
                                        </p:attrNameLst>
                                      </p:cBhvr>
                                      <p:to>
                                        <p:strVal val="visible"/>
                                      </p:to>
                                    </p:set>
                                    <p:animEffect transition="in" filter="fade">
                                      <p:cBhvr>
                                        <p:cTn id="47" dur="500"/>
                                        <p:tgtEl>
                                          <p:spTgt spid="654"/>
                                        </p:tgtEl>
                                      </p:cBhvr>
                                    </p:animEffect>
                                  </p:childTnLst>
                                </p:cTn>
                              </p:par>
                              <p:par>
                                <p:cTn id="48" presetID="10" presetClass="entr" presetSubtype="0" fill="hold" nodeType="withEffect">
                                  <p:stCondLst>
                                    <p:cond delay="0"/>
                                  </p:stCondLst>
                                  <p:childTnLst>
                                    <p:set>
                                      <p:cBhvr>
                                        <p:cTn id="49" dur="1" fill="hold">
                                          <p:stCondLst>
                                            <p:cond delay="0"/>
                                          </p:stCondLst>
                                        </p:cTn>
                                        <p:tgtEl>
                                          <p:spTgt spid="645"/>
                                        </p:tgtEl>
                                        <p:attrNameLst>
                                          <p:attrName>style.visibility</p:attrName>
                                        </p:attrNameLst>
                                      </p:cBhvr>
                                      <p:to>
                                        <p:strVal val="visible"/>
                                      </p:to>
                                    </p:set>
                                    <p:animEffect transition="in" filter="fade">
                                      <p:cBhvr>
                                        <p:cTn id="50" dur="500"/>
                                        <p:tgtEl>
                                          <p:spTgt spid="6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55"/>
                                        </p:tgtEl>
                                        <p:attrNameLst>
                                          <p:attrName>style.visibility</p:attrName>
                                        </p:attrNameLst>
                                      </p:cBhvr>
                                      <p:to>
                                        <p:strVal val="visible"/>
                                      </p:to>
                                    </p:set>
                                    <p:animEffect transition="in" filter="fade">
                                      <p:cBhvr>
                                        <p:cTn id="55" dur="500"/>
                                        <p:tgtEl>
                                          <p:spTgt spid="655"/>
                                        </p:tgtEl>
                                      </p:cBhvr>
                                    </p:animEffect>
                                  </p:childTnLst>
                                </p:cTn>
                              </p:par>
                              <p:par>
                                <p:cTn id="56" presetID="10" presetClass="entr" presetSubtype="0" fill="hold" nodeType="withEffect">
                                  <p:stCondLst>
                                    <p:cond delay="0"/>
                                  </p:stCondLst>
                                  <p:childTnLst>
                                    <p:set>
                                      <p:cBhvr>
                                        <p:cTn id="57" dur="1" fill="hold">
                                          <p:stCondLst>
                                            <p:cond delay="0"/>
                                          </p:stCondLst>
                                        </p:cTn>
                                        <p:tgtEl>
                                          <p:spTgt spid="670"/>
                                        </p:tgtEl>
                                        <p:attrNameLst>
                                          <p:attrName>style.visibility</p:attrName>
                                        </p:attrNameLst>
                                      </p:cBhvr>
                                      <p:to>
                                        <p:strVal val="visible"/>
                                      </p:to>
                                    </p:set>
                                    <p:animEffect transition="in" filter="fade">
                                      <p:cBhvr>
                                        <p:cTn id="58"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8"/>
          <p:cNvSpPr txBox="1"/>
          <p:nvPr/>
        </p:nvSpPr>
        <p:spPr>
          <a:xfrm>
            <a:off x="878182" y="6493840"/>
            <a:ext cx="723380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F25044"/>
                </a:solidFill>
                <a:latin typeface="Noto Sans JP"/>
                <a:ea typeface="Noto Sans JP"/>
                <a:cs typeface="Noto Sans JP"/>
                <a:sym typeface="Noto Sans JP"/>
              </a:rPr>
              <a:t>動画で学ぼう：「税の学習コーナー」</a:t>
            </a:r>
            <a:r>
              <a:rPr lang="ja-JP" sz="1100" b="0" i="0" u="none" strike="noStrike" cap="none">
                <a:solidFill>
                  <a:srgbClr val="F25044"/>
                </a:solidFill>
                <a:latin typeface="Noto Sans JP"/>
                <a:ea typeface="Noto Sans JP"/>
                <a:cs typeface="Noto Sans JP"/>
                <a:sym typeface="Noto Sans JP"/>
              </a:rPr>
              <a:t>　</a:t>
            </a:r>
            <a:r>
              <a:rPr lang="ja-JP" sz="11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https://www.nta.go.jp/taxes/kids/video/index.htm#anime</a:t>
            </a:r>
            <a:r>
              <a:rPr lang="ja-JP"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Noto Sans JP"/>
              <a:ea typeface="Noto Sans JP"/>
              <a:cs typeface="Noto Sans JP"/>
              <a:sym typeface="Noto Sans JP"/>
            </a:endParaRPr>
          </a:p>
        </p:txBody>
      </p:sp>
      <p:sp>
        <p:nvSpPr>
          <p:cNvPr id="685" name="Google Shape;685;p8"/>
          <p:cNvSpPr txBox="1"/>
          <p:nvPr/>
        </p:nvSpPr>
        <p:spPr>
          <a:xfrm>
            <a:off x="843129" y="75788"/>
            <a:ext cx="63162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税金は何のためにあるのだろうか</a:t>
            </a:r>
            <a:endParaRPr sz="1400" b="1" i="0" u="none" strike="noStrike" cap="none">
              <a:solidFill>
                <a:srgbClr val="000000"/>
              </a:solidFill>
              <a:latin typeface="Arial"/>
              <a:ea typeface="Arial"/>
              <a:cs typeface="Arial"/>
              <a:sym typeface="Arial"/>
            </a:endParaRPr>
          </a:p>
        </p:txBody>
      </p:sp>
      <p:sp>
        <p:nvSpPr>
          <p:cNvPr id="686" name="Google Shape;686;p8"/>
          <p:cNvSpPr/>
          <p:nvPr/>
        </p:nvSpPr>
        <p:spPr>
          <a:xfrm>
            <a:off x="5314050" y="6022700"/>
            <a:ext cx="3506100" cy="215400"/>
          </a:xfrm>
          <a:prstGeom prst="roundRect">
            <a:avLst>
              <a:gd name="adj" fmla="val 16667"/>
            </a:avLst>
          </a:prstGeom>
          <a:noFill/>
          <a:ln>
            <a:noFill/>
          </a:ln>
        </p:spPr>
        <p:txBody>
          <a:bodyPr spcFirstLastPara="1" wrap="square" lIns="18000" tIns="45700" rIns="18000" bIns="45700" anchor="ctr" anchorCtr="0">
            <a:noAutofit/>
          </a:bodyPr>
          <a:lstStyle/>
          <a:p>
            <a:pPr marL="0" marR="0" lvl="0" indent="0" algn="l" rtl="0">
              <a:lnSpc>
                <a:spcPct val="100000"/>
              </a:lnSpc>
              <a:spcBef>
                <a:spcPts val="0"/>
              </a:spcBef>
              <a:spcAft>
                <a:spcPts val="0"/>
              </a:spcAft>
              <a:buClr>
                <a:srgbClr val="000000"/>
              </a:buClr>
              <a:buSzPts val="855"/>
              <a:buFont typeface="Arial"/>
              <a:buNone/>
            </a:pPr>
            <a:r>
              <a:rPr lang="ja-JP" sz="855" b="0" i="0" u="none" strike="noStrike" cap="none">
                <a:solidFill>
                  <a:schemeClr val="dk1"/>
                </a:solidFill>
                <a:latin typeface="Arial"/>
                <a:ea typeface="Arial"/>
                <a:cs typeface="Arial"/>
                <a:sym typeface="Arial"/>
              </a:rPr>
              <a:t>※出所：文部科学省「令和５年度地方教育費調査（令和４会計年度）」　　　</a:t>
            </a:r>
            <a:endParaRPr sz="855" b="0" i="0" u="none" strike="noStrike" cap="none">
              <a:solidFill>
                <a:schemeClr val="dk1"/>
              </a:solidFill>
              <a:latin typeface="Arial"/>
              <a:ea typeface="Arial"/>
              <a:cs typeface="Arial"/>
              <a:sym typeface="Arial"/>
            </a:endParaRPr>
          </a:p>
        </p:txBody>
      </p:sp>
      <p:sp>
        <p:nvSpPr>
          <p:cNvPr id="687" name="Google Shape;687;p8"/>
          <p:cNvSpPr/>
          <p:nvPr/>
        </p:nvSpPr>
        <p:spPr>
          <a:xfrm>
            <a:off x="342377" y="2117575"/>
            <a:ext cx="8477773" cy="3814148"/>
          </a:xfrm>
          <a:prstGeom prst="rect">
            <a:avLst/>
          </a:prstGeom>
          <a:noFill/>
          <a:ln w="19050" cap="flat" cmpd="sng">
            <a:solidFill>
              <a:srgbClr val="F2504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688" name="Google Shape;688;p8"/>
          <p:cNvSpPr txBox="1"/>
          <p:nvPr/>
        </p:nvSpPr>
        <p:spPr>
          <a:xfrm>
            <a:off x="494850" y="2190900"/>
            <a:ext cx="13719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Noto Sans JP"/>
                <a:ea typeface="Noto Sans JP"/>
                <a:cs typeface="Noto Sans JP"/>
                <a:sym typeface="Noto Sans JP"/>
              </a:rPr>
              <a:t>（全国平均）</a:t>
            </a:r>
            <a:endParaRPr sz="1400" b="0" i="0" u="none" strike="noStrike" cap="none">
              <a:solidFill>
                <a:srgbClr val="000000"/>
              </a:solidFill>
              <a:latin typeface="Arial"/>
              <a:ea typeface="Arial"/>
              <a:cs typeface="Arial"/>
              <a:sym typeface="Arial"/>
            </a:endParaRPr>
          </a:p>
        </p:txBody>
      </p:sp>
      <p:sp>
        <p:nvSpPr>
          <p:cNvPr id="689" name="Google Shape;689;p8"/>
          <p:cNvSpPr txBox="1"/>
          <p:nvPr/>
        </p:nvSpPr>
        <p:spPr>
          <a:xfrm>
            <a:off x="6424882" y="5403700"/>
            <a:ext cx="2166495" cy="40868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Noto Sans JP"/>
                <a:ea typeface="Noto Sans JP"/>
                <a:cs typeface="Noto Sans JP"/>
                <a:sym typeface="Noto Sans JP"/>
              </a:rPr>
              <a:t>約</a:t>
            </a:r>
            <a:r>
              <a:rPr lang="ja-JP" sz="2600" b="1" i="0" u="none" strike="noStrike" cap="none">
                <a:solidFill>
                  <a:schemeClr val="dk1"/>
                </a:solidFill>
                <a:latin typeface="Noto Sans JP"/>
                <a:ea typeface="Noto Sans JP"/>
                <a:cs typeface="Noto Sans JP"/>
                <a:sym typeface="Noto Sans JP"/>
              </a:rPr>
              <a:t>1,127,000</a:t>
            </a:r>
            <a:r>
              <a:rPr lang="ja-JP" sz="2000" b="1" i="0" u="none" strike="noStrike" cap="none">
                <a:solidFill>
                  <a:schemeClr val="dk1"/>
                </a:solidFill>
                <a:latin typeface="Noto Sans JP"/>
                <a:ea typeface="Noto Sans JP"/>
                <a:cs typeface="Noto Sans JP"/>
                <a:sym typeface="Noto Sans JP"/>
              </a:rPr>
              <a:t>円</a:t>
            </a:r>
            <a:endParaRPr sz="2200" b="1" i="0" u="none" strike="noStrike" cap="none">
              <a:solidFill>
                <a:schemeClr val="dk1"/>
              </a:solidFill>
              <a:latin typeface="Noto Sans JP"/>
              <a:ea typeface="Noto Sans JP"/>
              <a:cs typeface="Noto Sans JP"/>
              <a:sym typeface="Noto Sans JP"/>
            </a:endParaRPr>
          </a:p>
        </p:txBody>
      </p:sp>
      <p:sp>
        <p:nvSpPr>
          <p:cNvPr id="690" name="Google Shape;690;p8"/>
          <p:cNvSpPr txBox="1"/>
          <p:nvPr/>
        </p:nvSpPr>
        <p:spPr>
          <a:xfrm>
            <a:off x="3499272" y="5403701"/>
            <a:ext cx="2166495" cy="40868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Noto Sans JP"/>
                <a:ea typeface="Noto Sans JP"/>
                <a:cs typeface="Noto Sans JP"/>
                <a:sym typeface="Noto Sans JP"/>
              </a:rPr>
              <a:t>約</a:t>
            </a:r>
            <a:r>
              <a:rPr lang="ja-JP" sz="2600" b="1" i="0" u="none" strike="noStrike" cap="none">
                <a:solidFill>
                  <a:schemeClr val="dk1"/>
                </a:solidFill>
                <a:latin typeface="Noto Sans JP"/>
                <a:ea typeface="Noto Sans JP"/>
                <a:cs typeface="Noto Sans JP"/>
                <a:sym typeface="Noto Sans JP"/>
              </a:rPr>
              <a:t>1,086,000</a:t>
            </a:r>
            <a:r>
              <a:rPr lang="ja-JP" sz="2000" b="1" i="0" u="none" strike="noStrike" cap="none">
                <a:solidFill>
                  <a:schemeClr val="dk1"/>
                </a:solidFill>
                <a:latin typeface="Noto Sans JP"/>
                <a:ea typeface="Noto Sans JP"/>
                <a:cs typeface="Noto Sans JP"/>
                <a:sym typeface="Noto Sans JP"/>
              </a:rPr>
              <a:t>円</a:t>
            </a:r>
            <a:endParaRPr sz="2200" b="1" i="0" u="none" strike="noStrike" cap="none">
              <a:solidFill>
                <a:schemeClr val="dk1"/>
              </a:solidFill>
              <a:latin typeface="Noto Sans JP"/>
              <a:ea typeface="Noto Sans JP"/>
              <a:cs typeface="Noto Sans JP"/>
              <a:sym typeface="Noto Sans JP"/>
            </a:endParaRPr>
          </a:p>
        </p:txBody>
      </p:sp>
      <p:grpSp>
        <p:nvGrpSpPr>
          <p:cNvPr id="691" name="Google Shape;691;p8"/>
          <p:cNvGrpSpPr/>
          <p:nvPr/>
        </p:nvGrpSpPr>
        <p:grpSpPr>
          <a:xfrm>
            <a:off x="532986" y="1981173"/>
            <a:ext cx="8099067" cy="3270198"/>
            <a:chOff x="532986" y="1981173"/>
            <a:chExt cx="8099067" cy="3270198"/>
          </a:xfrm>
        </p:grpSpPr>
        <p:grpSp>
          <p:nvGrpSpPr>
            <p:cNvPr id="692" name="Google Shape;692;p8"/>
            <p:cNvGrpSpPr/>
            <p:nvPr/>
          </p:nvGrpSpPr>
          <p:grpSpPr>
            <a:xfrm>
              <a:off x="6384206" y="1981173"/>
              <a:ext cx="2247847" cy="3269614"/>
              <a:chOff x="6384206" y="1981173"/>
              <a:chExt cx="2247847" cy="3269614"/>
            </a:xfrm>
          </p:grpSpPr>
          <p:pic>
            <p:nvPicPr>
              <p:cNvPr id="693" name="Google Shape;693;p8"/>
              <p:cNvPicPr preferRelativeResize="0"/>
              <p:nvPr/>
            </p:nvPicPr>
            <p:blipFill rotWithShape="1">
              <a:blip r:embed="rId4">
                <a:alphaModFix/>
              </a:blip>
              <a:srcRect/>
              <a:stretch/>
            </p:blipFill>
            <p:spPr>
              <a:xfrm>
                <a:off x="6904275" y="1981173"/>
                <a:ext cx="1207709" cy="2906631"/>
              </a:xfrm>
              <a:prstGeom prst="rect">
                <a:avLst/>
              </a:prstGeom>
              <a:noFill/>
              <a:ln>
                <a:noFill/>
              </a:ln>
            </p:spPr>
          </p:pic>
          <p:sp>
            <p:nvSpPr>
              <p:cNvPr id="694" name="Google Shape;694;p8"/>
              <p:cNvSpPr/>
              <p:nvPr/>
            </p:nvSpPr>
            <p:spPr>
              <a:xfrm>
                <a:off x="6384206" y="4902755"/>
                <a:ext cx="2247847" cy="348032"/>
              </a:xfrm>
              <a:prstGeom prst="roundRect">
                <a:avLst>
                  <a:gd name="adj" fmla="val 5296"/>
                </a:avLst>
              </a:prstGeom>
              <a:noFill/>
              <a:ln w="19050" cap="flat" cmpd="sng">
                <a:solidFill>
                  <a:srgbClr val="F250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Noto Sans JP"/>
                    <a:ea typeface="Noto Sans JP"/>
                    <a:cs typeface="Noto Sans JP"/>
                    <a:sym typeface="Noto Sans JP"/>
                  </a:rPr>
                  <a:t>高校生</a:t>
                </a:r>
                <a:r>
                  <a:rPr lang="ja-JP" sz="1600" b="1" i="0" u="none" strike="noStrike" cap="none">
                    <a:solidFill>
                      <a:srgbClr val="000000"/>
                    </a:solidFill>
                    <a:latin typeface="Noto Sans JP"/>
                    <a:ea typeface="Noto Sans JP"/>
                    <a:cs typeface="Noto Sans JP"/>
                    <a:sym typeface="Noto Sans JP"/>
                  </a:rPr>
                  <a:t>（全日制）</a:t>
                </a:r>
                <a:endParaRPr sz="1800" b="1" i="0" u="none" strike="noStrike" cap="none">
                  <a:solidFill>
                    <a:srgbClr val="000000"/>
                  </a:solidFill>
                  <a:latin typeface="Noto Sans JP"/>
                  <a:ea typeface="Noto Sans JP"/>
                  <a:cs typeface="Noto Sans JP"/>
                  <a:sym typeface="Noto Sans JP"/>
                </a:endParaRPr>
              </a:p>
            </p:txBody>
          </p:sp>
        </p:grpSp>
        <p:grpSp>
          <p:nvGrpSpPr>
            <p:cNvPr id="695" name="Google Shape;695;p8"/>
            <p:cNvGrpSpPr/>
            <p:nvPr/>
          </p:nvGrpSpPr>
          <p:grpSpPr>
            <a:xfrm>
              <a:off x="3458596" y="2343882"/>
              <a:ext cx="2247847" cy="2907489"/>
              <a:chOff x="3458596" y="2343882"/>
              <a:chExt cx="2247847" cy="2907489"/>
            </a:xfrm>
          </p:grpSpPr>
          <p:pic>
            <p:nvPicPr>
              <p:cNvPr id="696" name="Google Shape;696;p8"/>
              <p:cNvPicPr preferRelativeResize="0"/>
              <p:nvPr/>
            </p:nvPicPr>
            <p:blipFill rotWithShape="1">
              <a:blip r:embed="rId5">
                <a:alphaModFix/>
              </a:blip>
              <a:srcRect/>
              <a:stretch/>
            </p:blipFill>
            <p:spPr>
              <a:xfrm>
                <a:off x="4067178" y="2343882"/>
                <a:ext cx="1030683" cy="2584956"/>
              </a:xfrm>
              <a:prstGeom prst="rect">
                <a:avLst/>
              </a:prstGeom>
              <a:noFill/>
              <a:ln>
                <a:noFill/>
              </a:ln>
            </p:spPr>
          </p:pic>
          <p:sp>
            <p:nvSpPr>
              <p:cNvPr id="697" name="Google Shape;697;p8"/>
              <p:cNvSpPr/>
              <p:nvPr/>
            </p:nvSpPr>
            <p:spPr>
              <a:xfrm>
                <a:off x="3458596" y="4902171"/>
                <a:ext cx="2247847" cy="349200"/>
              </a:xfrm>
              <a:prstGeom prst="roundRect">
                <a:avLst>
                  <a:gd name="adj" fmla="val 8320"/>
                </a:avLst>
              </a:prstGeom>
              <a:noFill/>
              <a:ln w="19050" cap="flat" cmpd="sng">
                <a:solidFill>
                  <a:srgbClr val="F250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Noto Sans JP"/>
                    <a:ea typeface="Noto Sans JP"/>
                    <a:cs typeface="Noto Sans JP"/>
                    <a:sym typeface="Noto Sans JP"/>
                  </a:rPr>
                  <a:t>中学生</a:t>
                </a:r>
                <a:endParaRPr sz="1400" b="1" i="0" u="none" strike="noStrike" cap="none">
                  <a:solidFill>
                    <a:srgbClr val="000000"/>
                  </a:solidFill>
                  <a:latin typeface="Arial"/>
                  <a:ea typeface="Arial"/>
                  <a:cs typeface="Arial"/>
                  <a:sym typeface="Arial"/>
                </a:endParaRPr>
              </a:p>
            </p:txBody>
          </p:sp>
        </p:grpSp>
        <p:grpSp>
          <p:nvGrpSpPr>
            <p:cNvPr id="698" name="Google Shape;698;p8"/>
            <p:cNvGrpSpPr/>
            <p:nvPr/>
          </p:nvGrpSpPr>
          <p:grpSpPr>
            <a:xfrm>
              <a:off x="532986" y="2841735"/>
              <a:ext cx="2247847" cy="2409636"/>
              <a:chOff x="532986" y="2841735"/>
              <a:chExt cx="2247847" cy="2409636"/>
            </a:xfrm>
          </p:grpSpPr>
          <p:pic>
            <p:nvPicPr>
              <p:cNvPr id="699" name="Google Shape;699;p8"/>
              <p:cNvPicPr preferRelativeResize="0"/>
              <p:nvPr/>
            </p:nvPicPr>
            <p:blipFill rotWithShape="1">
              <a:blip r:embed="rId6">
                <a:alphaModFix/>
              </a:blip>
              <a:srcRect/>
              <a:stretch/>
            </p:blipFill>
            <p:spPr>
              <a:xfrm>
                <a:off x="1077546" y="2841735"/>
                <a:ext cx="1158726" cy="1995721"/>
              </a:xfrm>
              <a:prstGeom prst="rect">
                <a:avLst/>
              </a:prstGeom>
              <a:noFill/>
              <a:ln>
                <a:noFill/>
              </a:ln>
            </p:spPr>
          </p:pic>
          <p:sp>
            <p:nvSpPr>
              <p:cNvPr id="700" name="Google Shape;700;p8"/>
              <p:cNvSpPr/>
              <p:nvPr/>
            </p:nvSpPr>
            <p:spPr>
              <a:xfrm>
                <a:off x="532986" y="4902171"/>
                <a:ext cx="2247847" cy="349200"/>
              </a:xfrm>
              <a:prstGeom prst="roundRect">
                <a:avLst>
                  <a:gd name="adj" fmla="val 7312"/>
                </a:avLst>
              </a:prstGeom>
              <a:noFill/>
              <a:ln w="19050" cap="flat" cmpd="sng">
                <a:solidFill>
                  <a:srgbClr val="F250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Noto Sans JP"/>
                    <a:ea typeface="Noto Sans JP"/>
                    <a:cs typeface="Noto Sans JP"/>
                    <a:sym typeface="Noto Sans JP"/>
                  </a:rPr>
                  <a:t>小学生</a:t>
                </a:r>
                <a:endParaRPr sz="1400" b="1" i="0" u="none" strike="noStrike" cap="none">
                  <a:solidFill>
                    <a:srgbClr val="000000"/>
                  </a:solidFill>
                  <a:latin typeface="Arial"/>
                  <a:ea typeface="Arial"/>
                  <a:cs typeface="Arial"/>
                  <a:sym typeface="Arial"/>
                </a:endParaRPr>
              </a:p>
            </p:txBody>
          </p:sp>
        </p:grpSp>
      </p:grpSp>
      <p:sp>
        <p:nvSpPr>
          <p:cNvPr id="701" name="Google Shape;701;p8"/>
          <p:cNvSpPr txBox="1"/>
          <p:nvPr/>
        </p:nvSpPr>
        <p:spPr>
          <a:xfrm>
            <a:off x="573662" y="5403700"/>
            <a:ext cx="2166495" cy="40868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Noto Sans JP"/>
                <a:ea typeface="Noto Sans JP"/>
                <a:cs typeface="Noto Sans JP"/>
                <a:sym typeface="Noto Sans JP"/>
              </a:rPr>
              <a:t>約</a:t>
            </a:r>
            <a:r>
              <a:rPr lang="ja-JP" sz="2600" b="1" i="0" u="none" strike="noStrike" cap="none">
                <a:solidFill>
                  <a:schemeClr val="dk1"/>
                </a:solidFill>
                <a:latin typeface="Noto Sans JP"/>
                <a:ea typeface="Noto Sans JP"/>
                <a:cs typeface="Noto Sans JP"/>
                <a:sym typeface="Noto Sans JP"/>
              </a:rPr>
              <a:t>941,000</a:t>
            </a:r>
            <a:r>
              <a:rPr lang="ja-JP" sz="2000" b="1" i="0" u="none" strike="noStrike" cap="none">
                <a:solidFill>
                  <a:schemeClr val="dk1"/>
                </a:solidFill>
                <a:latin typeface="Noto Sans JP"/>
                <a:ea typeface="Noto Sans JP"/>
                <a:cs typeface="Noto Sans JP"/>
                <a:sym typeface="Noto Sans JP"/>
              </a:rPr>
              <a:t>円</a:t>
            </a:r>
            <a:endParaRPr sz="2200" b="1" i="0" u="none" strike="noStrike" cap="none">
              <a:solidFill>
                <a:schemeClr val="dk1"/>
              </a:solidFill>
              <a:latin typeface="Noto Sans JP"/>
              <a:ea typeface="Noto Sans JP"/>
              <a:cs typeface="Noto Sans JP"/>
              <a:sym typeface="Noto Sans JP"/>
            </a:endParaRPr>
          </a:p>
        </p:txBody>
      </p:sp>
      <p:sp>
        <p:nvSpPr>
          <p:cNvPr id="702" name="Google Shape;702;p8"/>
          <p:cNvSpPr/>
          <p:nvPr/>
        </p:nvSpPr>
        <p:spPr>
          <a:xfrm>
            <a:off x="193200" y="911000"/>
            <a:ext cx="8903100" cy="1131000"/>
          </a:xfrm>
          <a:prstGeom prst="rect">
            <a:avLst/>
          </a:prstGeom>
          <a:noFill/>
          <a:ln>
            <a:noFill/>
          </a:ln>
        </p:spPr>
        <p:txBody>
          <a:bodyPr spcFirstLastPara="1" wrap="square" lIns="54000" tIns="45700" rIns="18000" bIns="45700" anchor="t" anchorCtr="0">
            <a:spAutoFit/>
          </a:bodyPr>
          <a:lstStyle/>
          <a:p>
            <a:pPr marL="0" marR="0" lvl="0" indent="0" algn="l" rtl="0">
              <a:lnSpc>
                <a:spcPct val="123000"/>
              </a:lnSpc>
              <a:spcBef>
                <a:spcPts val="0"/>
              </a:spcBef>
              <a:spcAft>
                <a:spcPts val="0"/>
              </a:spcAft>
              <a:buClr>
                <a:srgbClr val="F25044"/>
              </a:buClr>
              <a:buSzPts val="2000"/>
              <a:buFont typeface="Noto Sans JP"/>
              <a:buNone/>
            </a:pPr>
            <a:r>
              <a:rPr lang="ja-JP" sz="2000" b="1" i="0" u="none" strike="noStrike" cap="none">
                <a:solidFill>
                  <a:srgbClr val="F25044"/>
                </a:solidFill>
                <a:latin typeface="Noto Sans JP"/>
                <a:ea typeface="Noto Sans JP"/>
                <a:cs typeface="Noto Sans JP"/>
                <a:sym typeface="Noto Sans JP"/>
              </a:rPr>
              <a:t>公立学校の児童・生徒一人当たりの公費負担額 </a:t>
            </a:r>
            <a:r>
              <a:rPr lang="ja-JP" sz="1600" b="1" i="0" u="none" strike="noStrike" cap="none">
                <a:solidFill>
                  <a:srgbClr val="F25044"/>
                </a:solidFill>
                <a:latin typeface="Noto Sans JP"/>
                <a:ea typeface="Noto Sans JP"/>
                <a:cs typeface="Noto Sans JP"/>
                <a:sym typeface="Noto Sans JP"/>
              </a:rPr>
              <a:t>（令和４年度）</a:t>
            </a:r>
            <a:endParaRPr sz="1400" b="1" i="0" u="none" strike="noStrike" cap="none">
              <a:solidFill>
                <a:srgbClr val="000000"/>
              </a:solidFill>
              <a:latin typeface="Arial"/>
              <a:ea typeface="Arial"/>
              <a:cs typeface="Arial"/>
              <a:sym typeface="Arial"/>
            </a:endParaRPr>
          </a:p>
          <a:p>
            <a:pPr marL="0" marR="0" lvl="0" indent="0" algn="l" rtl="0">
              <a:lnSpc>
                <a:spcPct val="123000"/>
              </a:lnSpc>
              <a:spcBef>
                <a:spcPts val="0"/>
              </a:spcBef>
              <a:spcAft>
                <a:spcPts val="0"/>
              </a:spcAft>
              <a:buClr>
                <a:schemeClr val="dk1"/>
              </a:buClr>
              <a:buSzPts val="1700"/>
              <a:buFont typeface="Noto Sans JP"/>
              <a:buNone/>
            </a:pPr>
            <a:r>
              <a:rPr lang="ja-JP" sz="1700" b="0" i="0" u="none" strike="noStrike" cap="none">
                <a:solidFill>
                  <a:schemeClr val="dk1"/>
                </a:solidFill>
                <a:latin typeface="Noto Sans JP"/>
                <a:ea typeface="Noto Sans JP"/>
                <a:cs typeface="Noto Sans JP"/>
                <a:sym typeface="Noto Sans JP"/>
              </a:rPr>
              <a:t>普段通っている学校で使う用品や施設のほか、教科書の無償配付などにも、</a:t>
            </a:r>
            <a:endParaRPr sz="1700" b="0" i="0" u="none" strike="noStrike" cap="none">
              <a:solidFill>
                <a:schemeClr val="dk1"/>
              </a:solidFill>
              <a:latin typeface="Noto Sans JP"/>
              <a:ea typeface="Noto Sans JP"/>
              <a:cs typeface="Noto Sans JP"/>
              <a:sym typeface="Noto Sans JP"/>
            </a:endParaRPr>
          </a:p>
          <a:p>
            <a:pPr marL="0" marR="0" lvl="0" indent="0" algn="l" rtl="0">
              <a:lnSpc>
                <a:spcPct val="123000"/>
              </a:lnSpc>
              <a:spcBef>
                <a:spcPts val="0"/>
              </a:spcBef>
              <a:spcAft>
                <a:spcPts val="0"/>
              </a:spcAft>
              <a:buClr>
                <a:schemeClr val="dk1"/>
              </a:buClr>
              <a:buSzPts val="1700"/>
              <a:buFont typeface="Noto Sans JP"/>
              <a:buNone/>
            </a:pPr>
            <a:r>
              <a:rPr lang="ja-JP" sz="1700" b="0" i="0" u="none" strike="noStrike" cap="none">
                <a:solidFill>
                  <a:schemeClr val="dk1"/>
                </a:solidFill>
                <a:latin typeface="Noto Sans JP"/>
                <a:ea typeface="Noto Sans JP"/>
                <a:cs typeface="Noto Sans JP"/>
                <a:sym typeface="Noto Sans JP"/>
              </a:rPr>
              <a:t>税金が使われています。皆さんのためにどのぐらい使われているか、確認してみましょう。</a:t>
            </a:r>
            <a:endParaRPr sz="1400" b="0" i="0" u="none" strike="noStrike" cap="none">
              <a:solidFill>
                <a:srgbClr val="000000"/>
              </a:solidFill>
              <a:latin typeface="Arial"/>
              <a:ea typeface="Arial"/>
              <a:cs typeface="Arial"/>
              <a:sym typeface="Arial"/>
            </a:endParaRPr>
          </a:p>
        </p:txBody>
      </p:sp>
      <p:pic>
        <p:nvPicPr>
          <p:cNvPr id="703" name="Google Shape;703;p8"/>
          <p:cNvPicPr preferRelativeResize="0"/>
          <p:nvPr/>
        </p:nvPicPr>
        <p:blipFill rotWithShape="1">
          <a:blip r:embed="rId7">
            <a:alphaModFix/>
          </a:blip>
          <a:srcRect/>
          <a:stretch/>
        </p:blipFill>
        <p:spPr>
          <a:xfrm rot="513091">
            <a:off x="7270195" y="438692"/>
            <a:ext cx="1996787" cy="1195299"/>
          </a:xfrm>
          <a:prstGeom prst="rect">
            <a:avLst/>
          </a:prstGeom>
          <a:noFill/>
          <a:ln>
            <a:noFill/>
          </a:ln>
        </p:spPr>
      </p:pic>
      <p:sp>
        <p:nvSpPr>
          <p:cNvPr id="704" name="Google Shape;704;p8"/>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ja-JP"/>
              <a:t>8</a:t>
            </a:r>
            <a:endParaRPr/>
          </a:p>
        </p:txBody>
      </p:sp>
      <p:grpSp>
        <p:nvGrpSpPr>
          <p:cNvPr id="705" name="Google Shape;705;p8"/>
          <p:cNvGrpSpPr/>
          <p:nvPr/>
        </p:nvGrpSpPr>
        <p:grpSpPr>
          <a:xfrm>
            <a:off x="-40564" y="6007185"/>
            <a:ext cx="950844" cy="850815"/>
            <a:chOff x="-40566" y="5996310"/>
            <a:chExt cx="950844" cy="850815"/>
          </a:xfrm>
        </p:grpSpPr>
        <p:sp>
          <p:nvSpPr>
            <p:cNvPr id="706" name="Google Shape;706;p8"/>
            <p:cNvSpPr/>
            <p:nvPr/>
          </p:nvSpPr>
          <p:spPr>
            <a:xfrm rot="5400000">
              <a:off x="29731" y="6013480"/>
              <a:ext cx="803912" cy="863377"/>
            </a:xfrm>
            <a:custGeom>
              <a:avLst/>
              <a:gdLst/>
              <a:ahLst/>
              <a:cxnLst/>
              <a:rect l="l" t="t" r="r" b="b"/>
              <a:pathLst>
                <a:path w="803912" h="863377" extrusionOk="0">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7" name="Google Shape;707;p8"/>
            <p:cNvSpPr/>
            <p:nvPr/>
          </p:nvSpPr>
          <p:spPr>
            <a:xfrm rot="5400000">
              <a:off x="29731" y="5966578"/>
              <a:ext cx="850815" cy="910278"/>
            </a:xfrm>
            <a:custGeom>
              <a:avLst/>
              <a:gdLst/>
              <a:ahLst/>
              <a:cxnLst/>
              <a:rect l="l" t="t" r="r" b="b"/>
              <a:pathLst>
                <a:path w="850815" h="910278" extrusionOk="0">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8"/>
            <p:cNvSpPr txBox="1"/>
            <p:nvPr/>
          </p:nvSpPr>
          <p:spPr>
            <a:xfrm>
              <a:off x="-40566" y="6190839"/>
              <a:ext cx="825671" cy="584775"/>
            </a:xfrm>
            <a:prstGeom prst="rect">
              <a:avLst/>
            </a:prstGeom>
            <a:noFill/>
            <a:ln>
              <a:noFill/>
            </a:ln>
          </p:spPr>
          <p:txBody>
            <a:bodyPr spcFirstLastPara="1" wrap="square" lIns="18000" tIns="45700" rIns="18000"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AB1515"/>
                  </a:solidFill>
                  <a:latin typeface="Noto Sans JP"/>
                  <a:ea typeface="Noto Sans JP"/>
                  <a:cs typeface="Noto Sans JP"/>
                  <a:sym typeface="Noto Sans JP"/>
                </a:rPr>
                <a:t>もっと</a:t>
              </a:r>
              <a:endParaRPr sz="1500" b="1" i="0" u="none" strike="noStrike" cap="none">
                <a:solidFill>
                  <a:srgbClr val="AB1515"/>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AB1515"/>
                  </a:solidFill>
                  <a:latin typeface="Noto Sans JP"/>
                  <a:ea typeface="Noto Sans JP"/>
                  <a:cs typeface="Noto Sans JP"/>
                  <a:sym typeface="Noto Sans JP"/>
                </a:rPr>
                <a:t>くわしく</a:t>
              </a:r>
              <a:endParaRPr sz="1300" b="0" i="0" u="none" strike="noStrike" cap="none">
                <a:solidFill>
                  <a:srgbClr val="000000"/>
                </a:solidFill>
                <a:latin typeface="Noto Sans JP"/>
                <a:ea typeface="Noto Sans JP"/>
                <a:cs typeface="Noto Sans JP"/>
                <a:sym typeface="Noto Sans JP"/>
              </a:endParaRPr>
            </a:p>
          </p:txBody>
        </p:sp>
      </p:grpSp>
      <p:sp>
        <p:nvSpPr>
          <p:cNvPr id="709" name="Google Shape;709;p8"/>
          <p:cNvSpPr txBox="1"/>
          <p:nvPr/>
        </p:nvSpPr>
        <p:spPr>
          <a:xfrm>
            <a:off x="3437301" y="1202380"/>
            <a:ext cx="492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rgbClr val="000000"/>
                </a:solidFill>
                <a:latin typeface="Noto Sans JP"/>
                <a:ea typeface="Noto Sans JP"/>
                <a:cs typeface="Noto Sans JP"/>
                <a:sym typeface="Noto Sans JP"/>
              </a:rPr>
              <a:t>しせつ</a:t>
            </a:r>
            <a:endParaRPr sz="1400" b="0" i="0" u="none" strike="noStrike" cap="none">
              <a:solidFill>
                <a:srgbClr val="000000"/>
              </a:solidFill>
              <a:latin typeface="Arial"/>
              <a:ea typeface="Arial"/>
              <a:cs typeface="Arial"/>
              <a:sym typeface="Arial"/>
            </a:endParaRPr>
          </a:p>
        </p:txBody>
      </p:sp>
      <p:sp>
        <p:nvSpPr>
          <p:cNvPr id="710" name="Google Shape;710;p8"/>
          <p:cNvSpPr/>
          <p:nvPr/>
        </p:nvSpPr>
        <p:spPr>
          <a:xfrm>
            <a:off x="4646999" y="822348"/>
            <a:ext cx="568022" cy="230384"/>
          </a:xfrm>
          <a:prstGeom prst="rect">
            <a:avLst/>
          </a:prstGeom>
          <a:noFill/>
          <a:ln>
            <a:noFill/>
          </a:ln>
        </p:spPr>
        <p:txBody>
          <a:bodyPr spcFirstLastPara="1" wrap="square" lIns="91425" tIns="45700" rIns="91425" bIns="45700" anchor="t" anchorCtr="0">
            <a:spAutoFit/>
          </a:bodyPr>
          <a:lstStyle/>
          <a:p>
            <a:pPr marL="0" marR="0" lvl="0" indent="0" algn="l" rtl="0">
              <a:lnSpc>
                <a:spcPct val="123000"/>
              </a:lnSpc>
              <a:spcBef>
                <a:spcPts val="0"/>
              </a:spcBef>
              <a:spcAft>
                <a:spcPts val="0"/>
              </a:spcAft>
              <a:buClr>
                <a:srgbClr val="F46C62"/>
              </a:buClr>
              <a:buSzPts val="800"/>
              <a:buFont typeface="Noto Sans JP"/>
              <a:buNone/>
            </a:pPr>
            <a:r>
              <a:rPr lang="ja-JP" sz="800" b="0" i="0" u="none" strike="noStrike" cap="none">
                <a:solidFill>
                  <a:srgbClr val="F46C62"/>
                </a:solidFill>
                <a:latin typeface="Noto Sans JP"/>
                <a:ea typeface="Noto Sans JP"/>
                <a:cs typeface="Noto Sans JP"/>
                <a:sym typeface="Noto Sans JP"/>
              </a:rPr>
              <a:t>ふたん</a:t>
            </a:r>
            <a:endParaRPr sz="1400" b="0" i="0" u="none" strike="noStrike" cap="none">
              <a:solidFill>
                <a:srgbClr val="000000"/>
              </a:solidFill>
              <a:latin typeface="Arial"/>
              <a:ea typeface="Arial"/>
              <a:cs typeface="Arial"/>
              <a:sym typeface="Arial"/>
            </a:endParaRPr>
          </a:p>
        </p:txBody>
      </p:sp>
      <p:sp>
        <p:nvSpPr>
          <p:cNvPr id="711" name="Google Shape;711;p8"/>
          <p:cNvSpPr txBox="1"/>
          <p:nvPr/>
        </p:nvSpPr>
        <p:spPr>
          <a:xfrm>
            <a:off x="5561513" y="1191202"/>
            <a:ext cx="5949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rgbClr val="000000"/>
                </a:solidFill>
                <a:latin typeface="Noto Sans JP"/>
                <a:ea typeface="Noto Sans JP"/>
                <a:cs typeface="Noto Sans JP"/>
                <a:sym typeface="Noto Sans JP"/>
              </a:rPr>
              <a:t>むしょう</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p:cTn id="7" dur="500"/>
                                        <p:tgtEl>
                                          <p:spTgt spid="702"/>
                                        </p:tgtEl>
                                      </p:cBhvr>
                                    </p:animEffect>
                                  </p:childTnLst>
                                </p:cTn>
                              </p:par>
                              <p:par>
                                <p:cTn id="8" presetID="10" presetClass="entr" presetSubtype="0" fill="hold" nodeType="withEffect">
                                  <p:stCondLst>
                                    <p:cond delay="0"/>
                                  </p:stCondLst>
                                  <p:childTnLst>
                                    <p:set>
                                      <p:cBhvr>
                                        <p:cTn id="9" dur="1" fill="hold">
                                          <p:stCondLst>
                                            <p:cond delay="0"/>
                                          </p:stCondLst>
                                        </p:cTn>
                                        <p:tgtEl>
                                          <p:spTgt spid="710"/>
                                        </p:tgtEl>
                                        <p:attrNameLst>
                                          <p:attrName>style.visibility</p:attrName>
                                        </p:attrNameLst>
                                      </p:cBhvr>
                                      <p:to>
                                        <p:strVal val="visible"/>
                                      </p:to>
                                    </p:set>
                                    <p:animEffect transition="in" filter="fade">
                                      <p:cBhvr>
                                        <p:cTn id="10" dur="500"/>
                                        <p:tgtEl>
                                          <p:spTgt spid="710"/>
                                        </p:tgtEl>
                                      </p:cBhvr>
                                    </p:animEffect>
                                  </p:childTnLst>
                                </p:cTn>
                              </p:par>
                              <p:par>
                                <p:cTn id="11" presetID="10" presetClass="entr" presetSubtype="0" fill="hold" nodeType="withEffect">
                                  <p:stCondLst>
                                    <p:cond delay="0"/>
                                  </p:stCondLst>
                                  <p:childTnLst>
                                    <p:set>
                                      <p:cBhvr>
                                        <p:cTn id="12" dur="1" fill="hold">
                                          <p:stCondLst>
                                            <p:cond delay="0"/>
                                          </p:stCondLst>
                                        </p:cTn>
                                        <p:tgtEl>
                                          <p:spTgt spid="711"/>
                                        </p:tgtEl>
                                        <p:attrNameLst>
                                          <p:attrName>style.visibility</p:attrName>
                                        </p:attrNameLst>
                                      </p:cBhvr>
                                      <p:to>
                                        <p:strVal val="visible"/>
                                      </p:to>
                                    </p:set>
                                    <p:animEffect transition="in" filter="fade">
                                      <p:cBhvr>
                                        <p:cTn id="13" dur="500"/>
                                        <p:tgtEl>
                                          <p:spTgt spid="711"/>
                                        </p:tgtEl>
                                      </p:cBhvr>
                                    </p:animEffect>
                                  </p:childTnLst>
                                </p:cTn>
                              </p:par>
                              <p:par>
                                <p:cTn id="14" presetID="10" presetClass="entr" presetSubtype="0" fill="hold" nodeType="withEffect">
                                  <p:stCondLst>
                                    <p:cond delay="0"/>
                                  </p:stCondLst>
                                  <p:childTnLst>
                                    <p:set>
                                      <p:cBhvr>
                                        <p:cTn id="15" dur="1" fill="hold">
                                          <p:stCondLst>
                                            <p:cond delay="0"/>
                                          </p:stCondLst>
                                        </p:cTn>
                                        <p:tgtEl>
                                          <p:spTgt spid="709"/>
                                        </p:tgtEl>
                                        <p:attrNameLst>
                                          <p:attrName>style.visibility</p:attrName>
                                        </p:attrNameLst>
                                      </p:cBhvr>
                                      <p:to>
                                        <p:strVal val="visible"/>
                                      </p:to>
                                    </p:set>
                                    <p:animEffect transition="in" filter="fade">
                                      <p:cBhvr>
                                        <p:cTn id="16" dur="500"/>
                                        <p:tgtEl>
                                          <p:spTgt spid="709"/>
                                        </p:tgtEl>
                                      </p:cBhvr>
                                    </p:animEffect>
                                  </p:childTnLst>
                                </p:cTn>
                              </p:par>
                              <p:par>
                                <p:cTn id="17" presetID="10" presetClass="entr" presetSubtype="0" fill="hold" nodeType="withEffect">
                                  <p:stCondLst>
                                    <p:cond delay="0"/>
                                  </p:stCondLst>
                                  <p:childTnLst>
                                    <p:set>
                                      <p:cBhvr>
                                        <p:cTn id="18" dur="1" fill="hold">
                                          <p:stCondLst>
                                            <p:cond delay="0"/>
                                          </p:stCondLst>
                                        </p:cTn>
                                        <p:tgtEl>
                                          <p:spTgt spid="703"/>
                                        </p:tgtEl>
                                        <p:attrNameLst>
                                          <p:attrName>style.visibility</p:attrName>
                                        </p:attrNameLst>
                                      </p:cBhvr>
                                      <p:to>
                                        <p:strVal val="visible"/>
                                      </p:to>
                                    </p:set>
                                    <p:animEffect transition="in" filter="fade">
                                      <p:cBhvr>
                                        <p:cTn id="19" dur="500"/>
                                        <p:tgtEl>
                                          <p:spTgt spid="70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87"/>
                                        </p:tgtEl>
                                        <p:attrNameLst>
                                          <p:attrName>style.visibility</p:attrName>
                                        </p:attrNameLst>
                                      </p:cBhvr>
                                      <p:to>
                                        <p:strVal val="visible"/>
                                      </p:to>
                                    </p:set>
                                    <p:animEffect transition="in" filter="fade">
                                      <p:cBhvr>
                                        <p:cTn id="24" dur="500"/>
                                        <p:tgtEl>
                                          <p:spTgt spid="687"/>
                                        </p:tgtEl>
                                      </p:cBhvr>
                                    </p:animEffect>
                                  </p:childTnLst>
                                </p:cTn>
                              </p:par>
                              <p:par>
                                <p:cTn id="25" presetID="1" presetClass="entr" presetSubtype="0" fill="hold" nodeType="withEffect">
                                  <p:stCondLst>
                                    <p:cond delay="0"/>
                                  </p:stCondLst>
                                  <p:childTnLst>
                                    <p:set>
                                      <p:cBhvr>
                                        <p:cTn id="26" dur="1" fill="hold">
                                          <p:stCondLst>
                                            <p:cond delay="0"/>
                                          </p:stCondLst>
                                        </p:cTn>
                                        <p:tgtEl>
                                          <p:spTgt spid="691"/>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688"/>
                                        </p:tgtEl>
                                        <p:attrNameLst>
                                          <p:attrName>style.visibility</p:attrName>
                                        </p:attrNameLst>
                                      </p:cBhvr>
                                      <p:to>
                                        <p:strVal val="visible"/>
                                      </p:to>
                                    </p:set>
                                    <p:animEffect transition="in" filter="fade">
                                      <p:cBhvr>
                                        <p:cTn id="29" dur="500"/>
                                        <p:tgtEl>
                                          <p:spTgt spid="68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01"/>
                                        </p:tgtEl>
                                        <p:attrNameLst>
                                          <p:attrName>style.visibility</p:attrName>
                                        </p:attrNameLst>
                                      </p:cBhvr>
                                      <p:to>
                                        <p:strVal val="visible"/>
                                      </p:to>
                                    </p:set>
                                    <p:anim calcmode="lin" valueType="num">
                                      <p:cBhvr additive="base">
                                        <p:cTn id="34" dur="500"/>
                                        <p:tgtEl>
                                          <p:spTgt spid="70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90"/>
                                        </p:tgtEl>
                                        <p:attrNameLst>
                                          <p:attrName>style.visibility</p:attrName>
                                        </p:attrNameLst>
                                      </p:cBhvr>
                                      <p:to>
                                        <p:strVal val="visible"/>
                                      </p:to>
                                    </p:set>
                                    <p:anim calcmode="lin" valueType="num">
                                      <p:cBhvr additive="base">
                                        <p:cTn id="39" dur="500"/>
                                        <p:tgtEl>
                                          <p:spTgt spid="69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89"/>
                                        </p:tgtEl>
                                        <p:attrNameLst>
                                          <p:attrName>style.visibility</p:attrName>
                                        </p:attrNameLst>
                                      </p:cBhvr>
                                      <p:to>
                                        <p:strVal val="visible"/>
                                      </p:to>
                                    </p:set>
                                    <p:anim calcmode="lin" valueType="num">
                                      <p:cBhvr additive="base">
                                        <p:cTn id="44" dur="500"/>
                                        <p:tgtEl>
                                          <p:spTgt spid="689"/>
                                        </p:tgtEl>
                                        <p:attrNameLst>
                                          <p:attrName>ppt_y</p:attrName>
                                        </p:attrNameLst>
                                      </p:cBhvr>
                                      <p:tavLst>
                                        <p:tav tm="0">
                                          <p:val>
                                            <p:strVal val="#ppt_y+1"/>
                                          </p:val>
                                        </p:tav>
                                        <p:tav tm="100000">
                                          <p:val>
                                            <p:strVal val="#ppt_y"/>
                                          </p:val>
                                        </p:tav>
                                      </p:tavLst>
                                    </p:anim>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686"/>
                                        </p:tgtEl>
                                        <p:attrNameLst>
                                          <p:attrName>style.visibility</p:attrName>
                                        </p:attrNameLst>
                                      </p:cBhvr>
                                      <p:to>
                                        <p:strVal val="visible"/>
                                      </p:to>
                                    </p:set>
                                    <p:animEffect transition="in" filter="fade">
                                      <p:cBhvr>
                                        <p:cTn id="48" dur="5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9"/>
          <p:cNvSpPr txBox="1"/>
          <p:nvPr/>
        </p:nvSpPr>
        <p:spPr>
          <a:xfrm>
            <a:off x="192486" y="921113"/>
            <a:ext cx="8763000" cy="24813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2400"/>
              <a:buFont typeface="Arial"/>
              <a:buNone/>
            </a:pPr>
            <a:r>
              <a:rPr lang="ja-JP" sz="2400" b="1" i="0" u="none" strike="noStrike" cap="none">
                <a:solidFill>
                  <a:srgbClr val="F25044"/>
                </a:solidFill>
                <a:latin typeface="Noto Sans JP"/>
                <a:ea typeface="Noto Sans JP"/>
                <a:cs typeface="Noto Sans JP"/>
                <a:sym typeface="Noto Sans JP"/>
              </a:rPr>
              <a:t>税金の使いみち</a:t>
            </a:r>
            <a:endParaRPr sz="1400" b="1"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000"/>
              <a:buFont typeface="Arial"/>
              <a:buNone/>
            </a:pPr>
            <a:r>
              <a:rPr lang="ja-JP" sz="2000" b="0" i="0" u="none" strike="noStrike" cap="none">
                <a:solidFill>
                  <a:schemeClr val="dk1"/>
                </a:solidFill>
                <a:latin typeface="Noto Sans JP"/>
                <a:ea typeface="Noto Sans JP"/>
                <a:cs typeface="Noto Sans JP"/>
                <a:sym typeface="Noto Sans JP"/>
              </a:rPr>
              <a:t>税金は、みんなの安全を守る警察・消防や、道路・水道の整備といった「みんなのために役立つ活動」や、年金・医療・福祉・教育など「社会での助け合いのための活動」に使われています。</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000"/>
              <a:buFont typeface="Arial"/>
              <a:buNone/>
            </a:pPr>
            <a:r>
              <a:rPr lang="ja-JP" sz="2000" b="0" i="0" u="none" strike="noStrike" cap="none">
                <a:solidFill>
                  <a:schemeClr val="dk1"/>
                </a:solidFill>
                <a:latin typeface="Noto Sans JP"/>
                <a:ea typeface="Noto Sans JP"/>
                <a:cs typeface="Noto Sans JP"/>
                <a:sym typeface="Noto Sans JP"/>
              </a:rPr>
              <a:t>そのために必要なたくさんのお金を、</a:t>
            </a:r>
            <a:r>
              <a:rPr lang="ja-JP" sz="2000" b="1" i="0" u="none" strike="noStrike" cap="none">
                <a:solidFill>
                  <a:srgbClr val="F25044"/>
                </a:solidFill>
                <a:latin typeface="Noto Sans JP"/>
                <a:ea typeface="Noto Sans JP"/>
                <a:cs typeface="Noto Sans JP"/>
                <a:sym typeface="Noto Sans JP"/>
              </a:rPr>
              <a:t>みんなで出し合って</a:t>
            </a:r>
            <a:r>
              <a:rPr lang="ja-JP" sz="2000" b="0" i="0" u="none" strike="noStrike" cap="none">
                <a:solidFill>
                  <a:schemeClr val="dk1"/>
                </a:solidFill>
                <a:latin typeface="Noto Sans JP"/>
                <a:ea typeface="Noto Sans JP"/>
                <a:cs typeface="Noto Sans JP"/>
                <a:sym typeface="Noto Sans JP"/>
              </a:rPr>
              <a:t>負担するのが</a:t>
            </a:r>
            <a:r>
              <a:rPr lang="ja-JP" sz="2000" b="1" i="0" u="none" strike="noStrike" cap="none">
                <a:solidFill>
                  <a:schemeClr val="dk1"/>
                </a:solidFill>
                <a:latin typeface="Noto Sans JP"/>
                <a:ea typeface="Noto Sans JP"/>
                <a:cs typeface="Noto Sans JP"/>
                <a:sym typeface="Noto Sans JP"/>
              </a:rPr>
              <a:t>「</a:t>
            </a:r>
            <a:r>
              <a:rPr lang="ja-JP" sz="2000" b="1" i="0" u="none" strike="noStrike" cap="none">
                <a:solidFill>
                  <a:srgbClr val="FF0000"/>
                </a:solidFill>
                <a:latin typeface="Noto Sans JP"/>
                <a:ea typeface="Noto Sans JP"/>
                <a:cs typeface="Noto Sans JP"/>
                <a:sym typeface="Noto Sans JP"/>
              </a:rPr>
              <a:t>税金</a:t>
            </a:r>
            <a:r>
              <a:rPr lang="ja-JP" sz="2000" b="1" i="0" u="none" strike="noStrike" cap="none">
                <a:solidFill>
                  <a:schemeClr val="dk1"/>
                </a:solidFill>
                <a:latin typeface="Noto Sans JP"/>
                <a:ea typeface="Noto Sans JP"/>
                <a:cs typeface="Noto Sans JP"/>
                <a:sym typeface="Noto Sans JP"/>
              </a:rPr>
              <a:t>」</a:t>
            </a:r>
            <a:r>
              <a:rPr lang="ja-JP" sz="2000" b="0" i="0" u="none" strike="noStrike" cap="none">
                <a:solidFill>
                  <a:schemeClr val="dk1"/>
                </a:solidFill>
                <a:latin typeface="Noto Sans JP"/>
                <a:ea typeface="Noto Sans JP"/>
                <a:cs typeface="Noto Sans JP"/>
                <a:sym typeface="Noto Sans JP"/>
              </a:rPr>
              <a:t>です。</a:t>
            </a:r>
            <a:endParaRPr sz="1400" b="0" i="0" u="none" strike="noStrike" cap="none">
              <a:solidFill>
                <a:srgbClr val="000000"/>
              </a:solidFill>
              <a:latin typeface="Arial"/>
              <a:ea typeface="Arial"/>
              <a:cs typeface="Arial"/>
              <a:sym typeface="Arial"/>
            </a:endParaRPr>
          </a:p>
        </p:txBody>
      </p:sp>
      <p:sp>
        <p:nvSpPr>
          <p:cNvPr id="718" name="Google Shape;718;p9"/>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ja-JP"/>
              <a:t>9</a:t>
            </a:r>
            <a:endParaRPr/>
          </a:p>
        </p:txBody>
      </p:sp>
      <p:grpSp>
        <p:nvGrpSpPr>
          <p:cNvPr id="719" name="Google Shape;719;p9"/>
          <p:cNvGrpSpPr/>
          <p:nvPr/>
        </p:nvGrpSpPr>
        <p:grpSpPr>
          <a:xfrm>
            <a:off x="1068925" y="3437375"/>
            <a:ext cx="7148198" cy="2111700"/>
            <a:chOff x="739926" y="2683308"/>
            <a:chExt cx="7148198" cy="2111700"/>
          </a:xfrm>
        </p:grpSpPr>
        <p:sp>
          <p:nvSpPr>
            <p:cNvPr id="720" name="Google Shape;720;p9"/>
            <p:cNvSpPr/>
            <p:nvPr/>
          </p:nvSpPr>
          <p:spPr>
            <a:xfrm>
              <a:off x="739926" y="2683308"/>
              <a:ext cx="7148100" cy="2111700"/>
            </a:xfrm>
            <a:prstGeom prst="roundRect">
              <a:avLst>
                <a:gd name="adj" fmla="val 0"/>
              </a:avLst>
            </a:prstGeom>
            <a:solidFill>
              <a:srgbClr val="FCDA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Noto Sans JP"/>
                <a:ea typeface="Noto Sans JP"/>
                <a:cs typeface="Noto Sans JP"/>
                <a:sym typeface="Noto Sans JP"/>
              </a:endParaRPr>
            </a:p>
          </p:txBody>
        </p:sp>
        <p:sp>
          <p:nvSpPr>
            <p:cNvPr id="721" name="Google Shape;721;p9"/>
            <p:cNvSpPr txBox="1"/>
            <p:nvPr/>
          </p:nvSpPr>
          <p:spPr>
            <a:xfrm>
              <a:off x="740024" y="2840689"/>
              <a:ext cx="7148100" cy="1397700"/>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3200"/>
                <a:buFont typeface="Arial"/>
                <a:buNone/>
              </a:pPr>
              <a:r>
                <a:rPr lang="ja-JP" sz="3200" b="1" i="0" u="none" strike="noStrike" cap="none">
                  <a:solidFill>
                    <a:schemeClr val="dk1"/>
                  </a:solidFill>
                  <a:latin typeface="Noto Sans JP"/>
                  <a:ea typeface="Noto Sans JP"/>
                  <a:cs typeface="Noto Sans JP"/>
                  <a:sym typeface="Noto Sans JP"/>
                </a:rPr>
                <a:t>税金は、みんなで社会を支えるための</a:t>
              </a:r>
              <a:endParaRPr sz="3200" b="1" i="0" u="none" strike="noStrike" cap="none">
                <a:solidFill>
                  <a:schemeClr val="dk1"/>
                </a:solidFill>
                <a:latin typeface="Noto Sans JP"/>
                <a:ea typeface="Noto Sans JP"/>
                <a:cs typeface="Noto Sans JP"/>
                <a:sym typeface="Noto Sans JP"/>
              </a:endParaRPr>
            </a:p>
            <a:p>
              <a:pPr marL="0" marR="0" lvl="0" indent="0" algn="ctr" rtl="0">
                <a:lnSpc>
                  <a:spcPct val="140000"/>
                </a:lnSpc>
                <a:spcBef>
                  <a:spcPts val="0"/>
                </a:spcBef>
                <a:spcAft>
                  <a:spcPts val="0"/>
                </a:spcAft>
                <a:buClr>
                  <a:srgbClr val="000000"/>
                </a:buClr>
                <a:buSzPts val="3200"/>
                <a:buFont typeface="Arial"/>
                <a:buNone/>
              </a:pPr>
              <a:r>
                <a:rPr lang="ja-JP" sz="3200" b="1" i="0" u="none" strike="noStrike" cap="none">
                  <a:solidFill>
                    <a:schemeClr val="dk1"/>
                  </a:solidFill>
                  <a:latin typeface="Noto Sans JP"/>
                  <a:ea typeface="Noto Sans JP"/>
                  <a:cs typeface="Noto Sans JP"/>
                  <a:sym typeface="Noto Sans JP"/>
                </a:rPr>
                <a:t>「</a:t>
              </a:r>
              <a:r>
                <a:rPr lang="ja-JP" sz="4000" b="1" i="0" u="none" strike="noStrike" cap="none">
                  <a:solidFill>
                    <a:srgbClr val="FF0000"/>
                  </a:solidFill>
                  <a:latin typeface="Noto Sans JP"/>
                  <a:ea typeface="Noto Sans JP"/>
                  <a:cs typeface="Noto Sans JP"/>
                  <a:sym typeface="Noto Sans JP"/>
                </a:rPr>
                <a:t>会費</a:t>
              </a:r>
              <a:r>
                <a:rPr lang="ja-JP" sz="3200" b="1" i="0" u="none" strike="noStrike" cap="none">
                  <a:solidFill>
                    <a:schemeClr val="dk1"/>
                  </a:solidFill>
                  <a:latin typeface="Noto Sans JP"/>
                  <a:ea typeface="Noto Sans JP"/>
                  <a:cs typeface="Noto Sans JP"/>
                  <a:sym typeface="Noto Sans JP"/>
                </a:rPr>
                <a:t>」のようなもの</a:t>
              </a:r>
              <a:endParaRPr sz="1400" b="1" i="0" u="none" strike="noStrike" cap="none">
                <a:solidFill>
                  <a:srgbClr val="000000"/>
                </a:solidFill>
                <a:latin typeface="Arial"/>
                <a:ea typeface="Arial"/>
                <a:cs typeface="Arial"/>
                <a:sym typeface="Arial"/>
              </a:endParaRPr>
            </a:p>
          </p:txBody>
        </p:sp>
      </p:grpSp>
      <p:grpSp>
        <p:nvGrpSpPr>
          <p:cNvPr id="722" name="Google Shape;722;p9"/>
          <p:cNvGrpSpPr/>
          <p:nvPr/>
        </p:nvGrpSpPr>
        <p:grpSpPr>
          <a:xfrm>
            <a:off x="4326046" y="1694649"/>
            <a:ext cx="2057904" cy="227937"/>
            <a:chOff x="2782996" y="1686853"/>
            <a:chExt cx="2057904" cy="227937"/>
          </a:xfrm>
        </p:grpSpPr>
        <p:sp>
          <p:nvSpPr>
            <p:cNvPr id="723" name="Google Shape;723;p9"/>
            <p:cNvSpPr txBox="1"/>
            <p:nvPr/>
          </p:nvSpPr>
          <p:spPr>
            <a:xfrm>
              <a:off x="2782996" y="1699346"/>
              <a:ext cx="61677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chemeClr val="dk1"/>
                  </a:solidFill>
                  <a:latin typeface="Arial"/>
                  <a:ea typeface="Arial"/>
                  <a:cs typeface="Arial"/>
                  <a:sym typeface="Arial"/>
                </a:rPr>
                <a:t>ねんきん</a:t>
              </a:r>
              <a:endParaRPr sz="1400" b="0" i="0" u="none" strike="noStrike" cap="none">
                <a:solidFill>
                  <a:srgbClr val="000000"/>
                </a:solidFill>
                <a:latin typeface="Arial"/>
                <a:ea typeface="Arial"/>
                <a:cs typeface="Arial"/>
                <a:sym typeface="Arial"/>
              </a:endParaRPr>
            </a:p>
          </p:txBody>
        </p:sp>
        <p:sp>
          <p:nvSpPr>
            <p:cNvPr id="724" name="Google Shape;724;p9"/>
            <p:cNvSpPr txBox="1"/>
            <p:nvPr/>
          </p:nvSpPr>
          <p:spPr>
            <a:xfrm>
              <a:off x="3491351" y="1699346"/>
              <a:ext cx="6039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chemeClr val="dk1"/>
                  </a:solidFill>
                  <a:latin typeface="Arial"/>
                  <a:ea typeface="Arial"/>
                  <a:cs typeface="Arial"/>
                  <a:sym typeface="Arial"/>
                </a:rPr>
                <a:t>いりょう</a:t>
              </a:r>
              <a:endParaRPr sz="1400" b="0" i="0" u="none" strike="noStrike" cap="none">
                <a:solidFill>
                  <a:srgbClr val="000000"/>
                </a:solidFill>
                <a:latin typeface="Arial"/>
                <a:ea typeface="Arial"/>
                <a:cs typeface="Arial"/>
                <a:sym typeface="Arial"/>
              </a:endParaRPr>
            </a:p>
          </p:txBody>
        </p:sp>
        <p:sp>
          <p:nvSpPr>
            <p:cNvPr id="725" name="Google Shape;725;p9"/>
            <p:cNvSpPr txBox="1"/>
            <p:nvPr/>
          </p:nvSpPr>
          <p:spPr>
            <a:xfrm>
              <a:off x="4315300" y="1686853"/>
              <a:ext cx="5256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chemeClr val="dk1"/>
                  </a:solidFill>
                  <a:latin typeface="Arial"/>
                  <a:ea typeface="Arial"/>
                  <a:cs typeface="Arial"/>
                  <a:sym typeface="Arial"/>
                </a:rPr>
                <a:t>ふくし</a:t>
              </a:r>
              <a:endParaRPr sz="1400" b="0" i="0" u="none" strike="noStrike" cap="none">
                <a:solidFill>
                  <a:srgbClr val="000000"/>
                </a:solidFill>
                <a:latin typeface="Arial"/>
                <a:ea typeface="Arial"/>
                <a:cs typeface="Arial"/>
                <a:sym typeface="Arial"/>
              </a:endParaRPr>
            </a:p>
          </p:txBody>
        </p:sp>
      </p:grpSp>
      <p:pic>
        <p:nvPicPr>
          <p:cNvPr id="726" name="Google Shape;726;p9"/>
          <p:cNvPicPr preferRelativeResize="0"/>
          <p:nvPr/>
        </p:nvPicPr>
        <p:blipFill rotWithShape="1">
          <a:blip r:embed="rId3">
            <a:alphaModFix/>
          </a:blip>
          <a:srcRect/>
          <a:stretch/>
        </p:blipFill>
        <p:spPr>
          <a:xfrm>
            <a:off x="368727" y="4414899"/>
            <a:ext cx="1692595" cy="2016121"/>
          </a:xfrm>
          <a:prstGeom prst="rect">
            <a:avLst/>
          </a:prstGeom>
          <a:noFill/>
          <a:ln>
            <a:noFill/>
          </a:ln>
        </p:spPr>
      </p:pic>
      <p:sp>
        <p:nvSpPr>
          <p:cNvPr id="727" name="Google Shape;727;p9"/>
          <p:cNvSpPr txBox="1"/>
          <p:nvPr/>
        </p:nvSpPr>
        <p:spPr>
          <a:xfrm>
            <a:off x="843129" y="75788"/>
            <a:ext cx="63162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税金は何のためにあるのだろうか</a:t>
            </a:r>
            <a:endParaRPr sz="1400" b="1" i="0" u="none" strike="noStrike" cap="none">
              <a:solidFill>
                <a:srgbClr val="000000"/>
              </a:solidFill>
              <a:latin typeface="Arial"/>
              <a:ea typeface="Arial"/>
              <a:cs typeface="Arial"/>
              <a:sym typeface="Arial"/>
            </a:endParaRPr>
          </a:p>
        </p:txBody>
      </p:sp>
      <p:sp>
        <p:nvSpPr>
          <p:cNvPr id="728" name="Google Shape;728;p9"/>
          <p:cNvSpPr txBox="1"/>
          <p:nvPr/>
        </p:nvSpPr>
        <p:spPr>
          <a:xfrm>
            <a:off x="878182" y="6493840"/>
            <a:ext cx="7853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F25044"/>
                </a:solidFill>
                <a:latin typeface="Noto Sans JP"/>
                <a:ea typeface="Noto Sans JP"/>
                <a:cs typeface="Noto Sans JP"/>
                <a:sym typeface="Noto Sans JP"/>
              </a:rPr>
              <a:t>ゲームで学ぼう：うんこ税金ドリル</a:t>
            </a:r>
            <a:r>
              <a:rPr lang="ja-JP" sz="1000" b="0" i="0" u="none" strike="noStrike" cap="none">
                <a:solidFill>
                  <a:srgbClr val="F25044"/>
                </a:solidFill>
                <a:latin typeface="Noto Sans JP"/>
                <a:ea typeface="Noto Sans JP"/>
                <a:cs typeface="Noto Sans JP"/>
                <a:sym typeface="Noto Sans JP"/>
              </a:rPr>
              <a:t>  </a:t>
            </a:r>
            <a:r>
              <a:rPr lang="ja-JP" sz="10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https://www.mof.go.jp/tax_policy/publication/brochure/zeikin_drill/index.html</a:t>
            </a:r>
            <a:r>
              <a:rPr lang="ja-JP" sz="1000" b="0" i="0" u="none" strike="noStrike" cap="none">
                <a:solidFill>
                  <a:schemeClr val="dk1"/>
                </a:solidFill>
                <a:latin typeface="Arial"/>
                <a:ea typeface="Arial"/>
                <a:cs typeface="Arial"/>
                <a:sym typeface="Arial"/>
              </a:rPr>
              <a:t> </a:t>
            </a:r>
            <a:r>
              <a:rPr lang="ja-JP" sz="1000" b="0" i="0" u="none" strike="noStrike" cap="none">
                <a:solidFill>
                  <a:schemeClr val="dk1"/>
                </a:solidFill>
                <a:latin typeface="Noto Sans JP"/>
                <a:ea typeface="Noto Sans JP"/>
                <a:cs typeface="Noto Sans JP"/>
                <a:sym typeface="Noto Sans JP"/>
              </a:rPr>
              <a:t>（財務省HP）</a:t>
            </a:r>
            <a:endParaRPr sz="1000" b="0" i="0" u="none" strike="noStrike" cap="none">
              <a:solidFill>
                <a:srgbClr val="000000"/>
              </a:solidFill>
              <a:latin typeface="Arial"/>
              <a:ea typeface="Arial"/>
              <a:cs typeface="Arial"/>
              <a:sym typeface="Arial"/>
            </a:endParaRPr>
          </a:p>
        </p:txBody>
      </p:sp>
      <p:pic>
        <p:nvPicPr>
          <p:cNvPr id="729" name="Google Shape;729;p9"/>
          <p:cNvPicPr preferRelativeResize="0"/>
          <p:nvPr/>
        </p:nvPicPr>
        <p:blipFill rotWithShape="1">
          <a:blip r:embed="rId5">
            <a:alphaModFix/>
          </a:blip>
          <a:srcRect/>
          <a:stretch/>
        </p:blipFill>
        <p:spPr>
          <a:xfrm>
            <a:off x="8023972" y="4384556"/>
            <a:ext cx="777299" cy="1552331"/>
          </a:xfrm>
          <a:prstGeom prst="rect">
            <a:avLst/>
          </a:prstGeom>
          <a:noFill/>
          <a:ln>
            <a:noFill/>
          </a:ln>
        </p:spPr>
      </p:pic>
      <p:pic>
        <p:nvPicPr>
          <p:cNvPr id="730" name="Google Shape;730;p9"/>
          <p:cNvPicPr preferRelativeResize="0"/>
          <p:nvPr/>
        </p:nvPicPr>
        <p:blipFill rotWithShape="1">
          <a:blip r:embed="rId6">
            <a:alphaModFix/>
          </a:blip>
          <a:srcRect/>
          <a:stretch/>
        </p:blipFill>
        <p:spPr>
          <a:xfrm>
            <a:off x="7300213" y="4414900"/>
            <a:ext cx="777299" cy="2016120"/>
          </a:xfrm>
          <a:prstGeom prst="rect">
            <a:avLst/>
          </a:prstGeom>
          <a:noFill/>
          <a:ln>
            <a:noFill/>
          </a:ln>
        </p:spPr>
      </p:pic>
      <p:sp>
        <p:nvSpPr>
          <p:cNvPr id="731" name="Google Shape;731;p9"/>
          <p:cNvSpPr txBox="1"/>
          <p:nvPr/>
        </p:nvSpPr>
        <p:spPr>
          <a:xfrm>
            <a:off x="6879024" y="2492151"/>
            <a:ext cx="5040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800"/>
              <a:buFont typeface="Arial"/>
              <a:buNone/>
            </a:pPr>
            <a:r>
              <a:rPr lang="ja-JP" sz="800" b="0" i="0" u="none" strike="noStrike" cap="none">
                <a:solidFill>
                  <a:schemeClr val="dk1"/>
                </a:solidFill>
                <a:latin typeface="Noto Sans JP"/>
                <a:ea typeface="Noto Sans JP"/>
                <a:cs typeface="Noto Sans JP"/>
                <a:sym typeface="Noto Sans JP"/>
              </a:rPr>
              <a:t>ふたん</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0"/>
          <p:cNvSpPr/>
          <p:nvPr/>
        </p:nvSpPr>
        <p:spPr>
          <a:xfrm>
            <a:off x="6265192" y="1398637"/>
            <a:ext cx="2697447" cy="4009516"/>
          </a:xfrm>
          <a:prstGeom prst="rect">
            <a:avLst/>
          </a:prstGeom>
          <a:solidFill>
            <a:srgbClr val="D3F1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Noto Sans JP"/>
              <a:ea typeface="Noto Sans JP"/>
              <a:cs typeface="Noto Sans JP"/>
              <a:sym typeface="Noto Sans JP"/>
            </a:endParaRPr>
          </a:p>
        </p:txBody>
      </p:sp>
      <p:sp>
        <p:nvSpPr>
          <p:cNvPr id="737" name="Google Shape;737;p10"/>
          <p:cNvSpPr/>
          <p:nvPr/>
        </p:nvSpPr>
        <p:spPr>
          <a:xfrm>
            <a:off x="6267166" y="1398637"/>
            <a:ext cx="2697447" cy="359818"/>
          </a:xfrm>
          <a:prstGeom prst="rect">
            <a:avLst/>
          </a:prstGeom>
          <a:solidFill>
            <a:srgbClr val="36BFD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lt1"/>
                </a:solidFill>
                <a:latin typeface="Noto Sans JP"/>
                <a:ea typeface="Noto Sans JP"/>
                <a:cs typeface="Noto Sans JP"/>
                <a:sym typeface="Noto Sans JP"/>
              </a:rPr>
              <a:t>都道府県・市区町村</a:t>
            </a:r>
            <a:endParaRPr sz="1400" b="1" i="0" u="none" strike="noStrike" cap="none">
              <a:solidFill>
                <a:srgbClr val="000000"/>
              </a:solidFill>
              <a:latin typeface="Arial"/>
              <a:ea typeface="Arial"/>
              <a:cs typeface="Arial"/>
              <a:sym typeface="Arial"/>
            </a:endParaRPr>
          </a:p>
        </p:txBody>
      </p:sp>
      <p:sp>
        <p:nvSpPr>
          <p:cNvPr id="738" name="Google Shape;738;p10"/>
          <p:cNvSpPr/>
          <p:nvPr/>
        </p:nvSpPr>
        <p:spPr>
          <a:xfrm>
            <a:off x="274551" y="1398637"/>
            <a:ext cx="2697447" cy="4009516"/>
          </a:xfrm>
          <a:prstGeom prst="rect">
            <a:avLst/>
          </a:prstGeom>
          <a:solidFill>
            <a:srgbClr val="EBFA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Noto Sans JP"/>
              <a:ea typeface="Noto Sans JP"/>
              <a:cs typeface="Noto Sans JP"/>
              <a:sym typeface="Noto Sans JP"/>
            </a:endParaRPr>
          </a:p>
        </p:txBody>
      </p:sp>
      <p:sp>
        <p:nvSpPr>
          <p:cNvPr id="739" name="Google Shape;739;p10"/>
          <p:cNvSpPr/>
          <p:nvPr/>
        </p:nvSpPr>
        <p:spPr>
          <a:xfrm>
            <a:off x="274551" y="1398637"/>
            <a:ext cx="2697447" cy="359818"/>
          </a:xfrm>
          <a:prstGeom prst="rect">
            <a:avLst/>
          </a:prstGeom>
          <a:solidFill>
            <a:srgbClr val="92D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lt1"/>
                </a:solidFill>
                <a:latin typeface="Noto Sans JP"/>
                <a:ea typeface="Noto Sans JP"/>
                <a:cs typeface="Noto Sans JP"/>
                <a:sym typeface="Noto Sans JP"/>
              </a:rPr>
              <a:t>国</a:t>
            </a:r>
            <a:endParaRPr sz="1400" b="1" i="0" u="none" strike="noStrike" cap="none">
              <a:solidFill>
                <a:srgbClr val="000000"/>
              </a:solidFill>
              <a:latin typeface="Arial"/>
              <a:ea typeface="Arial"/>
              <a:cs typeface="Arial"/>
              <a:sym typeface="Arial"/>
            </a:endParaRPr>
          </a:p>
        </p:txBody>
      </p:sp>
      <p:sp>
        <p:nvSpPr>
          <p:cNvPr id="740" name="Google Shape;740;p10"/>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ja-JP"/>
              <a:t>10</a:t>
            </a:r>
            <a:endParaRPr/>
          </a:p>
        </p:txBody>
      </p:sp>
      <p:sp>
        <p:nvSpPr>
          <p:cNvPr id="741" name="Google Shape;741;p10"/>
          <p:cNvSpPr txBox="1"/>
          <p:nvPr/>
        </p:nvSpPr>
        <p:spPr>
          <a:xfrm>
            <a:off x="839740" y="75788"/>
            <a:ext cx="75504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税金の使いみちはどうやって決めるの？</a:t>
            </a:r>
            <a:endParaRPr sz="1400" b="1" i="0" u="none" strike="noStrike" cap="none">
              <a:solidFill>
                <a:srgbClr val="000000"/>
              </a:solidFill>
              <a:latin typeface="Arial"/>
              <a:ea typeface="Arial"/>
              <a:cs typeface="Arial"/>
              <a:sym typeface="Arial"/>
            </a:endParaRPr>
          </a:p>
        </p:txBody>
      </p:sp>
      <p:grpSp>
        <p:nvGrpSpPr>
          <p:cNvPr id="742" name="Google Shape;742;p10"/>
          <p:cNvGrpSpPr/>
          <p:nvPr/>
        </p:nvGrpSpPr>
        <p:grpSpPr>
          <a:xfrm>
            <a:off x="3389448" y="4667928"/>
            <a:ext cx="2454312" cy="1649842"/>
            <a:chOff x="3366125" y="4623324"/>
            <a:chExt cx="2454312" cy="1649842"/>
          </a:xfrm>
        </p:grpSpPr>
        <p:pic>
          <p:nvPicPr>
            <p:cNvPr id="743" name="Google Shape;743;p10"/>
            <p:cNvPicPr preferRelativeResize="0"/>
            <p:nvPr/>
          </p:nvPicPr>
          <p:blipFill rotWithShape="1">
            <a:blip r:embed="rId3">
              <a:alphaModFix/>
            </a:blip>
            <a:srcRect/>
            <a:stretch/>
          </p:blipFill>
          <p:spPr>
            <a:xfrm>
              <a:off x="3712776" y="4623324"/>
              <a:ext cx="1761010" cy="1343915"/>
            </a:xfrm>
            <a:prstGeom prst="rect">
              <a:avLst/>
            </a:prstGeom>
            <a:noFill/>
            <a:ln>
              <a:noFill/>
            </a:ln>
          </p:spPr>
        </p:pic>
        <p:sp>
          <p:nvSpPr>
            <p:cNvPr id="744" name="Google Shape;744;p10"/>
            <p:cNvSpPr/>
            <p:nvPr/>
          </p:nvSpPr>
          <p:spPr>
            <a:xfrm>
              <a:off x="3366125" y="6011216"/>
              <a:ext cx="2454312" cy="261950"/>
            </a:xfrm>
            <a:prstGeom prst="roundRect">
              <a:avLst>
                <a:gd name="adj" fmla="val 50000"/>
              </a:avLst>
            </a:prstGeom>
            <a:solidFill>
              <a:srgbClr val="F0A620"/>
            </a:soli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chemeClr val="lt1"/>
                </a:buClr>
                <a:buSzPts val="1200"/>
                <a:buFont typeface="Noto Sans JP"/>
                <a:buNone/>
              </a:pPr>
              <a:r>
                <a:rPr lang="ja-JP" sz="1200" b="0" i="0" u="none" strike="noStrike" cap="none">
                  <a:solidFill>
                    <a:schemeClr val="lt1"/>
                  </a:solidFill>
                  <a:latin typeface="Noto Sans JP"/>
                  <a:ea typeface="Noto Sans JP"/>
                  <a:cs typeface="Noto Sans JP"/>
                  <a:sym typeface="Noto Sans JP"/>
                </a:rPr>
                <a:t>国　民</a:t>
              </a:r>
              <a:endParaRPr sz="1200" b="0" i="0" u="none" strike="noStrike" cap="none">
                <a:solidFill>
                  <a:schemeClr val="lt1"/>
                </a:solidFill>
                <a:latin typeface="Noto Sans JP"/>
                <a:ea typeface="Noto Sans JP"/>
                <a:cs typeface="Noto Sans JP"/>
                <a:sym typeface="Noto Sans JP"/>
              </a:endParaRPr>
            </a:p>
          </p:txBody>
        </p:sp>
      </p:grpSp>
      <p:pic>
        <p:nvPicPr>
          <p:cNvPr id="745" name="Google Shape;745;p10"/>
          <p:cNvPicPr preferRelativeResize="0"/>
          <p:nvPr/>
        </p:nvPicPr>
        <p:blipFill rotWithShape="1">
          <a:blip r:embed="rId4">
            <a:alphaModFix/>
          </a:blip>
          <a:srcRect/>
          <a:stretch/>
        </p:blipFill>
        <p:spPr>
          <a:xfrm>
            <a:off x="6827468" y="4220291"/>
            <a:ext cx="1572895" cy="1179773"/>
          </a:xfrm>
          <a:prstGeom prst="rect">
            <a:avLst/>
          </a:prstGeom>
          <a:noFill/>
          <a:ln>
            <a:noFill/>
          </a:ln>
        </p:spPr>
      </p:pic>
      <p:sp>
        <p:nvSpPr>
          <p:cNvPr id="746" name="Google Shape;746;p10"/>
          <p:cNvSpPr/>
          <p:nvPr/>
        </p:nvSpPr>
        <p:spPr>
          <a:xfrm>
            <a:off x="6596044" y="3959290"/>
            <a:ext cx="2035742" cy="217276"/>
          </a:xfrm>
          <a:prstGeom prst="roundRect">
            <a:avLst>
              <a:gd name="adj" fmla="val 50000"/>
            </a:avLst>
          </a:prstGeom>
          <a:solidFill>
            <a:srgbClr val="36BFD2"/>
          </a:solidFill>
          <a:ln>
            <a:noFill/>
          </a:ln>
        </p:spPr>
        <p:txBody>
          <a:bodyPr spcFirstLastPara="1" wrap="square" lIns="18000" tIns="45700" rIns="18000" bIns="72000" anchor="ctr" anchorCtr="0">
            <a:noAutofit/>
          </a:bodyPr>
          <a:lstStyle/>
          <a:p>
            <a:pPr marL="0" marR="0" lvl="0" indent="0" algn="ctr" rtl="0">
              <a:lnSpc>
                <a:spcPct val="100000"/>
              </a:lnSpc>
              <a:spcBef>
                <a:spcPts val="0"/>
              </a:spcBef>
              <a:spcAft>
                <a:spcPts val="0"/>
              </a:spcAft>
              <a:buClr>
                <a:schemeClr val="lt1"/>
              </a:buClr>
              <a:buSzPts val="1200"/>
              <a:buFont typeface="Noto Sans JP"/>
              <a:buNone/>
            </a:pPr>
            <a:r>
              <a:rPr lang="ja-JP" sz="1200" b="0" i="0" u="none" strike="noStrike" cap="none">
                <a:solidFill>
                  <a:schemeClr val="lt1"/>
                </a:solidFill>
                <a:latin typeface="Noto Sans JP"/>
                <a:ea typeface="Noto Sans JP"/>
                <a:cs typeface="Noto Sans JP"/>
                <a:sym typeface="Noto Sans JP"/>
              </a:rPr>
              <a:t>都道府県・市区町村の議会</a:t>
            </a:r>
            <a:endParaRPr sz="1200" b="0" i="0" u="none" strike="noStrike" cap="none">
              <a:solidFill>
                <a:schemeClr val="lt1"/>
              </a:solidFill>
              <a:latin typeface="Noto Sans JP"/>
              <a:ea typeface="Noto Sans JP"/>
              <a:cs typeface="Noto Sans JP"/>
              <a:sym typeface="Noto Sans JP"/>
            </a:endParaRPr>
          </a:p>
        </p:txBody>
      </p:sp>
      <p:pic>
        <p:nvPicPr>
          <p:cNvPr id="747" name="Google Shape;747;p10"/>
          <p:cNvPicPr preferRelativeResize="0"/>
          <p:nvPr/>
        </p:nvPicPr>
        <p:blipFill rotWithShape="1">
          <a:blip r:embed="rId5">
            <a:alphaModFix/>
          </a:blip>
          <a:srcRect/>
          <a:stretch/>
        </p:blipFill>
        <p:spPr>
          <a:xfrm>
            <a:off x="833634" y="4277205"/>
            <a:ext cx="1579281" cy="1046564"/>
          </a:xfrm>
          <a:prstGeom prst="rect">
            <a:avLst/>
          </a:prstGeom>
          <a:noFill/>
          <a:ln>
            <a:noFill/>
          </a:ln>
        </p:spPr>
      </p:pic>
      <p:sp>
        <p:nvSpPr>
          <p:cNvPr id="748" name="Google Shape;748;p10"/>
          <p:cNvSpPr/>
          <p:nvPr/>
        </p:nvSpPr>
        <p:spPr>
          <a:xfrm>
            <a:off x="605403" y="3959290"/>
            <a:ext cx="2035742" cy="217276"/>
          </a:xfrm>
          <a:prstGeom prst="roundRect">
            <a:avLst>
              <a:gd name="adj" fmla="val 50000"/>
            </a:avLst>
          </a:prstGeom>
          <a:solidFill>
            <a:srgbClr val="92D050"/>
          </a:solid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lt1"/>
              </a:buClr>
              <a:buSzPts val="1200"/>
              <a:buFont typeface="Noto Sans JP"/>
              <a:buNone/>
            </a:pPr>
            <a:r>
              <a:rPr lang="ja-JP" sz="1200" b="0" i="0" u="none" strike="noStrike" cap="none">
                <a:solidFill>
                  <a:schemeClr val="lt1"/>
                </a:solidFill>
                <a:latin typeface="Noto Sans JP"/>
                <a:ea typeface="Noto Sans JP"/>
                <a:cs typeface="Noto Sans JP"/>
                <a:sym typeface="Noto Sans JP"/>
              </a:rPr>
              <a:t>国会</a:t>
            </a:r>
            <a:endParaRPr sz="1400" b="0" i="0" u="none" strike="noStrike" cap="none">
              <a:solidFill>
                <a:srgbClr val="000000"/>
              </a:solidFill>
              <a:latin typeface="Arial"/>
              <a:ea typeface="Arial"/>
              <a:cs typeface="Arial"/>
              <a:sym typeface="Arial"/>
            </a:endParaRPr>
          </a:p>
        </p:txBody>
      </p:sp>
      <p:sp>
        <p:nvSpPr>
          <p:cNvPr id="749" name="Google Shape;749;p10"/>
          <p:cNvSpPr/>
          <p:nvPr/>
        </p:nvSpPr>
        <p:spPr>
          <a:xfrm>
            <a:off x="604474" y="1970636"/>
            <a:ext cx="2037600" cy="216000"/>
          </a:xfrm>
          <a:prstGeom prst="roundRect">
            <a:avLst>
              <a:gd name="adj" fmla="val 50000"/>
            </a:avLst>
          </a:prstGeom>
          <a:solidFill>
            <a:srgbClr val="92D050"/>
          </a:soli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lt1"/>
                </a:solidFill>
                <a:latin typeface="Noto Sans JP"/>
                <a:ea typeface="Noto Sans JP"/>
                <a:cs typeface="Noto Sans JP"/>
                <a:sym typeface="Noto Sans JP"/>
              </a:rPr>
              <a:t>内　閣</a:t>
            </a:r>
            <a:endParaRPr sz="1400" b="0" i="0" u="none" strike="noStrike" cap="none">
              <a:solidFill>
                <a:srgbClr val="000000"/>
              </a:solidFill>
              <a:latin typeface="Arial"/>
              <a:ea typeface="Arial"/>
              <a:cs typeface="Arial"/>
              <a:sym typeface="Arial"/>
            </a:endParaRPr>
          </a:p>
        </p:txBody>
      </p:sp>
      <p:pic>
        <p:nvPicPr>
          <p:cNvPr id="750" name="Google Shape;750;p10" descr="建物, 障子, ウィンドウ, 時計 が含まれている画像&#10;&#10;自動的に生成された説明"/>
          <p:cNvPicPr preferRelativeResize="0"/>
          <p:nvPr/>
        </p:nvPicPr>
        <p:blipFill rotWithShape="1">
          <a:blip r:embed="rId6">
            <a:alphaModFix/>
          </a:blip>
          <a:srcRect/>
          <a:stretch/>
        </p:blipFill>
        <p:spPr>
          <a:xfrm>
            <a:off x="947692" y="2367034"/>
            <a:ext cx="1351165" cy="987761"/>
          </a:xfrm>
          <a:prstGeom prst="rect">
            <a:avLst/>
          </a:prstGeom>
          <a:noFill/>
          <a:ln>
            <a:noFill/>
          </a:ln>
        </p:spPr>
      </p:pic>
      <p:sp>
        <p:nvSpPr>
          <p:cNvPr id="751" name="Google Shape;751;p10"/>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Noto Sans JP"/>
              <a:ea typeface="Noto Sans JP"/>
              <a:cs typeface="Noto Sans JP"/>
              <a:sym typeface="Noto Sans JP"/>
            </a:endParaRPr>
          </a:p>
        </p:txBody>
      </p:sp>
      <p:sp>
        <p:nvSpPr>
          <p:cNvPr id="752" name="Google Shape;752;p10"/>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Noto Sans JP"/>
              <a:ea typeface="Noto Sans JP"/>
              <a:cs typeface="Noto Sans JP"/>
              <a:sym typeface="Noto Sans JP"/>
            </a:endParaRPr>
          </a:p>
        </p:txBody>
      </p:sp>
      <p:sp>
        <p:nvSpPr>
          <p:cNvPr id="753" name="Google Shape;753;p10"/>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Noto Sans JP"/>
              <a:ea typeface="Noto Sans JP"/>
              <a:cs typeface="Noto Sans JP"/>
              <a:sym typeface="Noto Sans JP"/>
            </a:endParaRPr>
          </a:p>
        </p:txBody>
      </p:sp>
      <p:sp>
        <p:nvSpPr>
          <p:cNvPr id="754" name="Google Shape;754;p10"/>
          <p:cNvSpPr/>
          <p:nvPr/>
        </p:nvSpPr>
        <p:spPr>
          <a:xfrm>
            <a:off x="6596044" y="1969360"/>
            <a:ext cx="2035742" cy="217276"/>
          </a:xfrm>
          <a:prstGeom prst="roundRect">
            <a:avLst>
              <a:gd name="adj" fmla="val 50000"/>
            </a:avLst>
          </a:prstGeom>
          <a:solidFill>
            <a:srgbClr val="36BFD2"/>
          </a:solidFill>
          <a:ln>
            <a:noFill/>
          </a:ln>
        </p:spPr>
        <p:txBody>
          <a:bodyPr spcFirstLastPara="1" wrap="square" lIns="18000" tIns="45700" rIns="18000"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lt1"/>
                </a:solidFill>
                <a:latin typeface="Noto Sans JP"/>
                <a:ea typeface="Noto Sans JP"/>
                <a:cs typeface="Noto Sans JP"/>
                <a:sym typeface="Noto Sans JP"/>
              </a:rPr>
              <a:t>都道府県知事・市区町村長</a:t>
            </a:r>
            <a:endParaRPr sz="1200" b="0" i="0" u="none" strike="noStrike" cap="none">
              <a:solidFill>
                <a:schemeClr val="lt1"/>
              </a:solidFill>
              <a:latin typeface="Noto Sans JP"/>
              <a:ea typeface="Noto Sans JP"/>
              <a:cs typeface="Noto Sans JP"/>
              <a:sym typeface="Noto Sans JP"/>
            </a:endParaRPr>
          </a:p>
        </p:txBody>
      </p:sp>
      <p:pic>
        <p:nvPicPr>
          <p:cNvPr id="755" name="Google Shape;755;p10"/>
          <p:cNvPicPr preferRelativeResize="0"/>
          <p:nvPr/>
        </p:nvPicPr>
        <p:blipFill rotWithShape="1">
          <a:blip r:embed="rId7">
            <a:alphaModFix/>
          </a:blip>
          <a:srcRect/>
          <a:stretch/>
        </p:blipFill>
        <p:spPr>
          <a:xfrm>
            <a:off x="6792285" y="2405857"/>
            <a:ext cx="1643261" cy="910114"/>
          </a:xfrm>
          <a:prstGeom prst="rect">
            <a:avLst/>
          </a:prstGeom>
          <a:noFill/>
          <a:ln>
            <a:noFill/>
          </a:ln>
        </p:spPr>
      </p:pic>
      <p:sp>
        <p:nvSpPr>
          <p:cNvPr id="756" name="Google Shape;756;p10"/>
          <p:cNvSpPr/>
          <p:nvPr/>
        </p:nvSpPr>
        <p:spPr>
          <a:xfrm rot="10800000">
            <a:off x="1057314" y="5416942"/>
            <a:ext cx="1131921" cy="254096"/>
          </a:xfrm>
          <a:prstGeom prst="triangle">
            <a:avLst>
              <a:gd name="adj" fmla="val 50000"/>
            </a:avLst>
          </a:prstGeom>
          <a:gradFill>
            <a:gsLst>
              <a:gs pos="0">
                <a:srgbClr val="78B832"/>
              </a:gs>
              <a:gs pos="100000">
                <a:srgbClr val="B8E08C">
                  <a:alpha val="0"/>
                </a:srgbClr>
              </a:gs>
            </a:gsLst>
            <a:lin ang="5400000" scaled="0"/>
          </a:gra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Noto Sans JP"/>
              <a:ea typeface="Noto Sans JP"/>
              <a:cs typeface="Noto Sans JP"/>
              <a:sym typeface="Noto Sans JP"/>
            </a:endParaRPr>
          </a:p>
        </p:txBody>
      </p:sp>
      <p:grpSp>
        <p:nvGrpSpPr>
          <p:cNvPr id="757" name="Google Shape;757;p10"/>
          <p:cNvGrpSpPr/>
          <p:nvPr/>
        </p:nvGrpSpPr>
        <p:grpSpPr>
          <a:xfrm>
            <a:off x="1057314" y="3430579"/>
            <a:ext cx="1131921" cy="455443"/>
            <a:chOff x="1057313" y="3173604"/>
            <a:chExt cx="1131921" cy="455443"/>
          </a:xfrm>
        </p:grpSpPr>
        <p:sp>
          <p:nvSpPr>
            <p:cNvPr id="758" name="Google Shape;758;p10"/>
            <p:cNvSpPr/>
            <p:nvPr/>
          </p:nvSpPr>
          <p:spPr>
            <a:xfrm rot="10800000">
              <a:off x="1057313" y="3382470"/>
              <a:ext cx="1131921" cy="246577"/>
            </a:xfrm>
            <a:prstGeom prst="triangle">
              <a:avLst>
                <a:gd name="adj" fmla="val 50000"/>
              </a:avLst>
            </a:prstGeom>
            <a:gradFill>
              <a:gsLst>
                <a:gs pos="0">
                  <a:srgbClr val="78B832"/>
                </a:gs>
                <a:gs pos="100000">
                  <a:srgbClr val="B8E08C">
                    <a:alpha val="0"/>
                  </a:srgbClr>
                </a:gs>
              </a:gsLst>
              <a:lin ang="5400000" scaled="0"/>
            </a:gra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Noto Sans JP"/>
                <a:ea typeface="Noto Sans JP"/>
                <a:cs typeface="Noto Sans JP"/>
                <a:sym typeface="Noto Sans JP"/>
              </a:endParaRPr>
            </a:p>
          </p:txBody>
        </p:sp>
        <p:sp>
          <p:nvSpPr>
            <p:cNvPr id="759" name="Google Shape;759;p10"/>
            <p:cNvSpPr txBox="1"/>
            <p:nvPr/>
          </p:nvSpPr>
          <p:spPr>
            <a:xfrm>
              <a:off x="1071681" y="3173604"/>
              <a:ext cx="1107996" cy="27937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200"/>
                <a:buFont typeface="Arial"/>
                <a:buNone/>
              </a:pPr>
              <a:r>
                <a:rPr lang="ja-JP" sz="1200" b="0" i="0" u="none" strike="noStrike" cap="none">
                  <a:solidFill>
                    <a:srgbClr val="6BA42C"/>
                  </a:solidFill>
                  <a:latin typeface="Noto Sans JP"/>
                  <a:ea typeface="Noto Sans JP"/>
                  <a:cs typeface="Noto Sans JP"/>
                  <a:sym typeface="Noto Sans JP"/>
                </a:rPr>
                <a:t>予算案の提出</a:t>
              </a:r>
              <a:endParaRPr sz="1200" b="0" i="0" u="none" strike="noStrike" cap="none">
                <a:solidFill>
                  <a:srgbClr val="6BA42C"/>
                </a:solidFill>
                <a:latin typeface="Noto Sans JP"/>
                <a:ea typeface="Noto Sans JP"/>
                <a:cs typeface="Noto Sans JP"/>
                <a:sym typeface="Noto Sans JP"/>
              </a:endParaRPr>
            </a:p>
          </p:txBody>
        </p:sp>
      </p:grpSp>
      <p:sp>
        <p:nvSpPr>
          <p:cNvPr id="760" name="Google Shape;760;p10"/>
          <p:cNvSpPr/>
          <p:nvPr/>
        </p:nvSpPr>
        <p:spPr>
          <a:xfrm rot="10800000">
            <a:off x="7047953" y="5416942"/>
            <a:ext cx="1131921" cy="254096"/>
          </a:xfrm>
          <a:prstGeom prst="triangle">
            <a:avLst>
              <a:gd name="adj" fmla="val 50000"/>
            </a:avLst>
          </a:prstGeom>
          <a:gradFill>
            <a:gsLst>
              <a:gs pos="0">
                <a:srgbClr val="2BA3D9"/>
              </a:gs>
              <a:gs pos="100000">
                <a:srgbClr val="A0D6EE">
                  <a:alpha val="0"/>
                </a:srgbClr>
              </a:gs>
            </a:gsLst>
            <a:lin ang="5400000" scaled="0"/>
          </a:gra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Noto Sans JP"/>
              <a:ea typeface="Noto Sans JP"/>
              <a:cs typeface="Noto Sans JP"/>
              <a:sym typeface="Noto Sans JP"/>
            </a:endParaRPr>
          </a:p>
        </p:txBody>
      </p:sp>
      <p:sp>
        <p:nvSpPr>
          <p:cNvPr id="761" name="Google Shape;761;p10"/>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Noto Sans JP"/>
              <a:ea typeface="Noto Sans JP"/>
              <a:cs typeface="Noto Sans JP"/>
              <a:sym typeface="Noto Sans JP"/>
            </a:endParaRPr>
          </a:p>
        </p:txBody>
      </p:sp>
      <p:sp>
        <p:nvSpPr>
          <p:cNvPr id="762" name="Google Shape;762;p10"/>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Noto Sans JP"/>
              <a:ea typeface="Noto Sans JP"/>
              <a:cs typeface="Noto Sans JP"/>
              <a:sym typeface="Noto Sans JP"/>
            </a:endParaRPr>
          </a:p>
        </p:txBody>
      </p:sp>
      <p:grpSp>
        <p:nvGrpSpPr>
          <p:cNvPr id="763" name="Google Shape;763;p10"/>
          <p:cNvGrpSpPr/>
          <p:nvPr/>
        </p:nvGrpSpPr>
        <p:grpSpPr>
          <a:xfrm>
            <a:off x="274551" y="5671510"/>
            <a:ext cx="2823646" cy="637215"/>
            <a:chOff x="274551" y="5671510"/>
            <a:chExt cx="2823646" cy="637215"/>
          </a:xfrm>
        </p:grpSpPr>
        <p:sp>
          <p:nvSpPr>
            <p:cNvPr id="764" name="Google Shape;764;p10"/>
            <p:cNvSpPr/>
            <p:nvPr/>
          </p:nvSpPr>
          <p:spPr>
            <a:xfrm>
              <a:off x="274551" y="5671510"/>
              <a:ext cx="2697447" cy="637215"/>
            </a:xfrm>
            <a:prstGeom prst="rect">
              <a:avLst/>
            </a:prstGeom>
            <a:solidFill>
              <a:srgbClr val="EBFA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Noto Sans JP"/>
                <a:ea typeface="Noto Sans JP"/>
                <a:cs typeface="Noto Sans JP"/>
                <a:sym typeface="Noto Sans JP"/>
              </a:endParaRPr>
            </a:p>
          </p:txBody>
        </p:sp>
        <p:sp>
          <p:nvSpPr>
            <p:cNvPr id="765" name="Google Shape;765;p10"/>
            <p:cNvSpPr/>
            <p:nvPr/>
          </p:nvSpPr>
          <p:spPr>
            <a:xfrm>
              <a:off x="274551" y="5682870"/>
              <a:ext cx="2697447" cy="261950"/>
            </a:xfrm>
            <a:prstGeom prst="rect">
              <a:avLst/>
            </a:prstGeom>
            <a:solidFill>
              <a:srgbClr val="92D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Noto Sans JP"/>
                  <a:ea typeface="Noto Sans JP"/>
                  <a:cs typeface="Noto Sans JP"/>
                  <a:sym typeface="Noto Sans JP"/>
                </a:rPr>
                <a:t>議決</a:t>
              </a:r>
              <a:endParaRPr sz="1400" b="0" i="0" u="none" strike="noStrike" cap="none">
                <a:solidFill>
                  <a:srgbClr val="000000"/>
                </a:solidFill>
                <a:latin typeface="Arial"/>
                <a:ea typeface="Arial"/>
                <a:cs typeface="Arial"/>
                <a:sym typeface="Arial"/>
              </a:endParaRPr>
            </a:p>
          </p:txBody>
        </p:sp>
        <p:sp>
          <p:nvSpPr>
            <p:cNvPr id="766" name="Google Shape;766;p10"/>
            <p:cNvSpPr txBox="1"/>
            <p:nvPr/>
          </p:nvSpPr>
          <p:spPr>
            <a:xfrm>
              <a:off x="318269" y="5981062"/>
              <a:ext cx="2779928" cy="27937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国会の話し合いで予算が決まります。</a:t>
              </a:r>
              <a:endParaRPr sz="1200" b="0" i="0" u="none" strike="noStrike" cap="none">
                <a:solidFill>
                  <a:schemeClr val="dk1"/>
                </a:solidFill>
                <a:latin typeface="Noto Sans JP"/>
                <a:ea typeface="Noto Sans JP"/>
                <a:cs typeface="Noto Sans JP"/>
                <a:sym typeface="Noto Sans JP"/>
              </a:endParaRPr>
            </a:p>
          </p:txBody>
        </p:sp>
      </p:grpSp>
      <p:grpSp>
        <p:nvGrpSpPr>
          <p:cNvPr id="767" name="Google Shape;767;p10"/>
          <p:cNvGrpSpPr/>
          <p:nvPr/>
        </p:nvGrpSpPr>
        <p:grpSpPr>
          <a:xfrm>
            <a:off x="6263218" y="5671510"/>
            <a:ext cx="2823646" cy="637215"/>
            <a:chOff x="6263218" y="5671510"/>
            <a:chExt cx="2823646" cy="637215"/>
          </a:xfrm>
        </p:grpSpPr>
        <p:sp>
          <p:nvSpPr>
            <p:cNvPr id="768" name="Google Shape;768;p10"/>
            <p:cNvSpPr/>
            <p:nvPr/>
          </p:nvSpPr>
          <p:spPr>
            <a:xfrm>
              <a:off x="6263218" y="5671510"/>
              <a:ext cx="2697447" cy="637215"/>
            </a:xfrm>
            <a:prstGeom prst="rect">
              <a:avLst/>
            </a:prstGeom>
            <a:solidFill>
              <a:srgbClr val="D3F1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Noto Sans JP"/>
                <a:ea typeface="Noto Sans JP"/>
                <a:cs typeface="Noto Sans JP"/>
                <a:sym typeface="Noto Sans JP"/>
              </a:endParaRPr>
            </a:p>
          </p:txBody>
        </p:sp>
        <p:sp>
          <p:nvSpPr>
            <p:cNvPr id="769" name="Google Shape;769;p10"/>
            <p:cNvSpPr/>
            <p:nvPr/>
          </p:nvSpPr>
          <p:spPr>
            <a:xfrm>
              <a:off x="6263218" y="5682870"/>
              <a:ext cx="2697447" cy="261950"/>
            </a:xfrm>
            <a:prstGeom prst="rect">
              <a:avLst/>
            </a:prstGeom>
            <a:solidFill>
              <a:srgbClr val="36BFD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Noto Sans JP"/>
                  <a:ea typeface="Noto Sans JP"/>
                  <a:cs typeface="Noto Sans JP"/>
                  <a:sym typeface="Noto Sans JP"/>
                </a:rPr>
                <a:t>議決</a:t>
              </a:r>
              <a:endParaRPr sz="1400" b="0" i="0" u="none" strike="noStrike" cap="none">
                <a:solidFill>
                  <a:srgbClr val="000000"/>
                </a:solidFill>
                <a:latin typeface="Arial"/>
                <a:ea typeface="Arial"/>
                <a:cs typeface="Arial"/>
                <a:sym typeface="Arial"/>
              </a:endParaRPr>
            </a:p>
          </p:txBody>
        </p:sp>
        <p:sp>
          <p:nvSpPr>
            <p:cNvPr id="770" name="Google Shape;770;p10"/>
            <p:cNvSpPr txBox="1"/>
            <p:nvPr/>
          </p:nvSpPr>
          <p:spPr>
            <a:xfrm>
              <a:off x="6306936" y="5981062"/>
              <a:ext cx="2779928" cy="27937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議会の話し合いで予算が決まります。</a:t>
              </a:r>
              <a:endParaRPr sz="1200" b="0" i="0" u="none" strike="noStrike" cap="none">
                <a:solidFill>
                  <a:schemeClr val="dk1"/>
                </a:solidFill>
                <a:latin typeface="Noto Sans JP"/>
                <a:ea typeface="Noto Sans JP"/>
                <a:cs typeface="Noto Sans JP"/>
                <a:sym typeface="Noto Sans JP"/>
              </a:endParaRPr>
            </a:p>
          </p:txBody>
        </p:sp>
      </p:grpSp>
      <p:grpSp>
        <p:nvGrpSpPr>
          <p:cNvPr id="771" name="Google Shape;771;p10"/>
          <p:cNvGrpSpPr/>
          <p:nvPr/>
        </p:nvGrpSpPr>
        <p:grpSpPr>
          <a:xfrm>
            <a:off x="2928279" y="3454930"/>
            <a:ext cx="1338828" cy="996300"/>
            <a:chOff x="2928279" y="3454930"/>
            <a:chExt cx="1338828" cy="996300"/>
          </a:xfrm>
        </p:grpSpPr>
        <p:sp>
          <p:nvSpPr>
            <p:cNvPr id="772" name="Google Shape;772;p10"/>
            <p:cNvSpPr txBox="1"/>
            <p:nvPr/>
          </p:nvSpPr>
          <p:spPr>
            <a:xfrm>
              <a:off x="3440617" y="3454930"/>
              <a:ext cx="543739" cy="31053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ja-JP" sz="1400" b="0" i="0" u="none" strike="noStrike" cap="none">
                  <a:solidFill>
                    <a:srgbClr val="DB920F"/>
                  </a:solidFill>
                  <a:latin typeface="Noto Sans JP"/>
                  <a:ea typeface="Noto Sans JP"/>
                  <a:cs typeface="Noto Sans JP"/>
                  <a:sym typeface="Noto Sans JP"/>
                </a:rPr>
                <a:t>選挙</a:t>
              </a:r>
              <a:endParaRPr sz="1400" b="0" i="0" u="none" strike="noStrike" cap="none">
                <a:solidFill>
                  <a:srgbClr val="DB920F"/>
                </a:solidFill>
                <a:latin typeface="Noto Sans JP"/>
                <a:ea typeface="Noto Sans JP"/>
                <a:cs typeface="Noto Sans JP"/>
                <a:sym typeface="Noto Sans JP"/>
              </a:endParaRPr>
            </a:p>
          </p:txBody>
        </p:sp>
        <p:sp>
          <p:nvSpPr>
            <p:cNvPr id="773" name="Google Shape;773;p10"/>
            <p:cNvSpPr txBox="1"/>
            <p:nvPr/>
          </p:nvSpPr>
          <p:spPr>
            <a:xfrm>
              <a:off x="2928279" y="4033743"/>
              <a:ext cx="1338828" cy="417487"/>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国民の代表である</a:t>
              </a:r>
              <a:endParaRPr sz="10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国会議員を選びます</a:t>
              </a:r>
              <a:endParaRPr sz="1000" b="0" i="0" u="none" strike="noStrike" cap="none">
                <a:solidFill>
                  <a:schemeClr val="dk1"/>
                </a:solidFill>
                <a:latin typeface="Noto Sans JP"/>
                <a:ea typeface="Noto Sans JP"/>
                <a:cs typeface="Noto Sans JP"/>
                <a:sym typeface="Noto Sans JP"/>
              </a:endParaRPr>
            </a:p>
          </p:txBody>
        </p:sp>
      </p:grpSp>
      <p:grpSp>
        <p:nvGrpSpPr>
          <p:cNvPr id="774" name="Google Shape;774;p10"/>
          <p:cNvGrpSpPr/>
          <p:nvPr/>
        </p:nvGrpSpPr>
        <p:grpSpPr>
          <a:xfrm>
            <a:off x="5189573" y="3442573"/>
            <a:ext cx="1170600" cy="1294570"/>
            <a:chOff x="5189573" y="3405502"/>
            <a:chExt cx="1170600" cy="1294570"/>
          </a:xfrm>
        </p:grpSpPr>
        <p:sp>
          <p:nvSpPr>
            <p:cNvPr id="775" name="Google Shape;775;p10"/>
            <p:cNvSpPr txBox="1"/>
            <p:nvPr/>
          </p:nvSpPr>
          <p:spPr>
            <a:xfrm>
              <a:off x="5421485" y="3405502"/>
              <a:ext cx="543739" cy="31053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ja-JP" sz="1400" b="0" i="0" u="none" strike="noStrike" cap="none">
                  <a:solidFill>
                    <a:srgbClr val="DB920F"/>
                  </a:solidFill>
                  <a:latin typeface="Noto Sans JP"/>
                  <a:ea typeface="Noto Sans JP"/>
                  <a:cs typeface="Noto Sans JP"/>
                  <a:sym typeface="Noto Sans JP"/>
                </a:rPr>
                <a:t>選挙</a:t>
              </a:r>
              <a:endParaRPr sz="1400" b="0" i="0" u="none" strike="noStrike" cap="none">
                <a:solidFill>
                  <a:srgbClr val="DB920F"/>
                </a:solidFill>
                <a:latin typeface="Noto Sans JP"/>
                <a:ea typeface="Noto Sans JP"/>
                <a:cs typeface="Noto Sans JP"/>
                <a:sym typeface="Noto Sans JP"/>
              </a:endParaRPr>
            </a:p>
          </p:txBody>
        </p:sp>
        <p:sp>
          <p:nvSpPr>
            <p:cNvPr id="776" name="Google Shape;776;p10"/>
            <p:cNvSpPr txBox="1"/>
            <p:nvPr/>
          </p:nvSpPr>
          <p:spPr>
            <a:xfrm>
              <a:off x="5189573" y="3945872"/>
              <a:ext cx="1170600" cy="754200"/>
            </a:xfrm>
            <a:prstGeom prst="rect">
              <a:avLst/>
            </a:prstGeom>
            <a:noFill/>
            <a:ln>
              <a:noFill/>
            </a:ln>
          </p:spPr>
          <p:txBody>
            <a:bodyPr spcFirstLastPara="1" wrap="square" lIns="54000" tIns="45700" rIns="54000" bIns="4570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住民の代表である</a:t>
              </a:r>
              <a:endParaRPr sz="10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都道府県・市区町村議会議員を選びます</a:t>
              </a:r>
              <a:endParaRPr sz="1000" b="0" i="0" u="none" strike="noStrike" cap="none">
                <a:solidFill>
                  <a:schemeClr val="dk1"/>
                </a:solidFill>
                <a:latin typeface="Noto Sans JP"/>
                <a:ea typeface="Noto Sans JP"/>
                <a:cs typeface="Noto Sans JP"/>
                <a:sym typeface="Noto Sans JP"/>
              </a:endParaRPr>
            </a:p>
          </p:txBody>
        </p:sp>
      </p:grpSp>
      <p:grpSp>
        <p:nvGrpSpPr>
          <p:cNvPr id="777" name="Google Shape;777;p10"/>
          <p:cNvGrpSpPr/>
          <p:nvPr/>
        </p:nvGrpSpPr>
        <p:grpSpPr>
          <a:xfrm>
            <a:off x="5189574" y="2576505"/>
            <a:ext cx="1170600" cy="1006643"/>
            <a:chOff x="5189574" y="2180717"/>
            <a:chExt cx="1170600" cy="1006643"/>
          </a:xfrm>
        </p:grpSpPr>
        <p:sp>
          <p:nvSpPr>
            <p:cNvPr id="778" name="Google Shape;778;p10"/>
            <p:cNvSpPr txBox="1"/>
            <p:nvPr/>
          </p:nvSpPr>
          <p:spPr>
            <a:xfrm>
              <a:off x="5426090" y="2180717"/>
              <a:ext cx="543739" cy="31053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ja-JP" sz="1400" b="0" i="0" u="none" strike="noStrike" cap="none">
                  <a:solidFill>
                    <a:srgbClr val="DB920F"/>
                  </a:solidFill>
                  <a:latin typeface="Noto Sans JP"/>
                  <a:ea typeface="Noto Sans JP"/>
                  <a:cs typeface="Noto Sans JP"/>
                  <a:sym typeface="Noto Sans JP"/>
                </a:rPr>
                <a:t>選挙</a:t>
              </a:r>
              <a:endParaRPr sz="1400" b="0" i="0" u="none" strike="noStrike" cap="none">
                <a:solidFill>
                  <a:srgbClr val="DB920F"/>
                </a:solidFill>
                <a:latin typeface="Noto Sans JP"/>
                <a:ea typeface="Noto Sans JP"/>
                <a:cs typeface="Noto Sans JP"/>
                <a:sym typeface="Noto Sans JP"/>
              </a:endParaRPr>
            </a:p>
          </p:txBody>
        </p:sp>
        <p:sp>
          <p:nvSpPr>
            <p:cNvPr id="779" name="Google Shape;779;p10"/>
            <p:cNvSpPr txBox="1"/>
            <p:nvPr/>
          </p:nvSpPr>
          <p:spPr>
            <a:xfrm>
              <a:off x="5189574" y="2433160"/>
              <a:ext cx="1170600" cy="754200"/>
            </a:xfrm>
            <a:prstGeom prst="rect">
              <a:avLst/>
            </a:prstGeom>
            <a:noFill/>
            <a:ln>
              <a:noFill/>
            </a:ln>
          </p:spPr>
          <p:txBody>
            <a:bodyPr spcFirstLastPara="1" wrap="square" lIns="54000" tIns="45700" rIns="54000" bIns="4570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住民の代表である</a:t>
              </a:r>
              <a:endParaRPr sz="10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都道府県知事・</a:t>
              </a:r>
              <a:endParaRPr sz="10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市区町村長を選びます</a:t>
              </a:r>
              <a:endParaRPr sz="1000" b="0" i="0" u="none" strike="noStrike" cap="none">
                <a:solidFill>
                  <a:schemeClr val="dk1"/>
                </a:solidFill>
                <a:latin typeface="Noto Sans JP"/>
                <a:ea typeface="Noto Sans JP"/>
                <a:cs typeface="Noto Sans JP"/>
                <a:sym typeface="Noto Sans JP"/>
              </a:endParaRPr>
            </a:p>
          </p:txBody>
        </p:sp>
      </p:grpSp>
      <p:sp>
        <p:nvSpPr>
          <p:cNvPr id="780" name="Google Shape;780;p10"/>
          <p:cNvSpPr txBox="1"/>
          <p:nvPr/>
        </p:nvSpPr>
        <p:spPr>
          <a:xfrm>
            <a:off x="3299404" y="1671624"/>
            <a:ext cx="796033" cy="5076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6BA42C"/>
                </a:solidFill>
                <a:latin typeface="Noto Sans JP"/>
                <a:ea typeface="Noto Sans JP"/>
                <a:cs typeface="Noto Sans JP"/>
                <a:sym typeface="Noto Sans JP"/>
              </a:rPr>
              <a:t>税金</a:t>
            </a:r>
            <a:endParaRPr sz="1400" b="0" i="0" u="none" strike="noStrike" cap="none">
              <a:solidFill>
                <a:srgbClr val="6BA42C"/>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6BA42C"/>
                </a:solidFill>
                <a:latin typeface="Noto Sans JP"/>
                <a:ea typeface="Noto Sans JP"/>
                <a:cs typeface="Noto Sans JP"/>
                <a:sym typeface="Noto Sans JP"/>
              </a:rPr>
              <a:t>（国税）</a:t>
            </a:r>
            <a:endParaRPr sz="1200" b="0" i="0" u="none" strike="noStrike" cap="none">
              <a:solidFill>
                <a:srgbClr val="6BA42C"/>
              </a:solidFill>
              <a:latin typeface="Noto Sans JP"/>
              <a:ea typeface="Noto Sans JP"/>
              <a:cs typeface="Noto Sans JP"/>
              <a:sym typeface="Noto Sans JP"/>
            </a:endParaRPr>
          </a:p>
        </p:txBody>
      </p:sp>
      <p:sp>
        <p:nvSpPr>
          <p:cNvPr id="781" name="Google Shape;781;p10"/>
          <p:cNvSpPr txBox="1"/>
          <p:nvPr/>
        </p:nvSpPr>
        <p:spPr>
          <a:xfrm>
            <a:off x="5105400" y="1671625"/>
            <a:ext cx="914400" cy="492600"/>
          </a:xfrm>
          <a:prstGeom prst="rect">
            <a:avLst/>
          </a:prstGeom>
          <a:noFill/>
          <a:ln>
            <a:noFill/>
          </a:ln>
        </p:spPr>
        <p:txBody>
          <a:bodyPr spcFirstLastPara="1" wrap="square" lIns="18000" tIns="45700" rIns="18000"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1F7EA9"/>
                </a:solidFill>
                <a:latin typeface="Noto Sans JP"/>
                <a:ea typeface="Noto Sans JP"/>
                <a:cs typeface="Noto Sans JP"/>
                <a:sym typeface="Noto Sans JP"/>
              </a:rPr>
              <a:t>税金</a:t>
            </a:r>
            <a:endParaRPr sz="1400" b="0" i="0" u="none" strike="noStrike" cap="none">
              <a:solidFill>
                <a:srgbClr val="1F7EA9"/>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1F7EA9"/>
                </a:solidFill>
                <a:latin typeface="Noto Sans JP"/>
                <a:ea typeface="Noto Sans JP"/>
                <a:cs typeface="Noto Sans JP"/>
                <a:sym typeface="Noto Sans JP"/>
              </a:rPr>
              <a:t>（地方税）</a:t>
            </a:r>
            <a:endParaRPr sz="1200" b="0" i="0" u="none" strike="noStrike" cap="none">
              <a:solidFill>
                <a:srgbClr val="1F7EA9"/>
              </a:solidFill>
              <a:latin typeface="Noto Sans JP"/>
              <a:ea typeface="Noto Sans JP"/>
              <a:cs typeface="Noto Sans JP"/>
              <a:sym typeface="Noto Sans JP"/>
            </a:endParaRPr>
          </a:p>
        </p:txBody>
      </p:sp>
      <p:grpSp>
        <p:nvGrpSpPr>
          <p:cNvPr id="782" name="Google Shape;782;p10"/>
          <p:cNvGrpSpPr/>
          <p:nvPr/>
        </p:nvGrpSpPr>
        <p:grpSpPr>
          <a:xfrm>
            <a:off x="7043247" y="3430579"/>
            <a:ext cx="1131921" cy="455443"/>
            <a:chOff x="1057313" y="3173604"/>
            <a:chExt cx="1131921" cy="455443"/>
          </a:xfrm>
        </p:grpSpPr>
        <p:sp>
          <p:nvSpPr>
            <p:cNvPr id="783" name="Google Shape;783;p10"/>
            <p:cNvSpPr/>
            <p:nvPr/>
          </p:nvSpPr>
          <p:spPr>
            <a:xfrm rot="10800000">
              <a:off x="1057313" y="3382470"/>
              <a:ext cx="1131921" cy="246577"/>
            </a:xfrm>
            <a:prstGeom prst="triangle">
              <a:avLst>
                <a:gd name="adj" fmla="val 50000"/>
              </a:avLst>
            </a:prstGeom>
            <a:gradFill>
              <a:gsLst>
                <a:gs pos="0">
                  <a:srgbClr val="2BA3D9"/>
                </a:gs>
                <a:gs pos="100000">
                  <a:srgbClr val="A0D6EE">
                    <a:alpha val="0"/>
                  </a:srgbClr>
                </a:gs>
              </a:gsLst>
              <a:lin ang="5400000" scaled="0"/>
            </a:gradFill>
            <a:ln>
              <a:noFill/>
            </a:ln>
          </p:spPr>
          <p:txBody>
            <a:bodyPr spcFirstLastPara="1" wrap="square" lIns="91425" tIns="45700" rIns="91425" bIns="72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Noto Sans JP"/>
                <a:ea typeface="Noto Sans JP"/>
                <a:cs typeface="Noto Sans JP"/>
                <a:sym typeface="Noto Sans JP"/>
              </a:endParaRPr>
            </a:p>
          </p:txBody>
        </p:sp>
        <p:sp>
          <p:nvSpPr>
            <p:cNvPr id="784" name="Google Shape;784;p10"/>
            <p:cNvSpPr txBox="1"/>
            <p:nvPr/>
          </p:nvSpPr>
          <p:spPr>
            <a:xfrm>
              <a:off x="1071681" y="3173604"/>
              <a:ext cx="1107996" cy="28142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200"/>
                <a:buFont typeface="Arial"/>
                <a:buNone/>
              </a:pPr>
              <a:r>
                <a:rPr lang="ja-JP" sz="1200" b="0" i="0" u="none" strike="noStrike" cap="none">
                  <a:solidFill>
                    <a:srgbClr val="29A8B9"/>
                  </a:solidFill>
                  <a:latin typeface="Noto Sans JP"/>
                  <a:ea typeface="Noto Sans JP"/>
                  <a:cs typeface="Noto Sans JP"/>
                  <a:sym typeface="Noto Sans JP"/>
                </a:rPr>
                <a:t>予算案の提出</a:t>
              </a:r>
              <a:endParaRPr sz="1400" b="0" i="0" u="none" strike="noStrike" cap="none">
                <a:solidFill>
                  <a:srgbClr val="000000"/>
                </a:solidFill>
                <a:latin typeface="Arial"/>
                <a:ea typeface="Arial"/>
                <a:cs typeface="Arial"/>
                <a:sym typeface="Arial"/>
              </a:endParaRPr>
            </a:p>
          </p:txBody>
        </p:sp>
      </p:grpSp>
      <p:grpSp>
        <p:nvGrpSpPr>
          <p:cNvPr id="785" name="Google Shape;785;p10"/>
          <p:cNvGrpSpPr/>
          <p:nvPr/>
        </p:nvGrpSpPr>
        <p:grpSpPr>
          <a:xfrm>
            <a:off x="123825" y="878886"/>
            <a:ext cx="9020100" cy="372364"/>
            <a:chOff x="123825" y="878886"/>
            <a:chExt cx="9020100" cy="372364"/>
          </a:xfrm>
        </p:grpSpPr>
        <p:sp>
          <p:nvSpPr>
            <p:cNvPr id="786" name="Google Shape;786;p10"/>
            <p:cNvSpPr txBox="1"/>
            <p:nvPr/>
          </p:nvSpPr>
          <p:spPr>
            <a:xfrm>
              <a:off x="123825" y="928150"/>
              <a:ext cx="9020100" cy="323100"/>
            </a:xfrm>
            <a:prstGeom prst="rect">
              <a:avLst/>
            </a:prstGeom>
            <a:noFill/>
            <a:ln>
              <a:noFill/>
            </a:ln>
          </p:spPr>
          <p:txBody>
            <a:bodyPr spcFirstLastPara="1" wrap="square" lIns="18000" tIns="45700" rIns="18000" bIns="45700" anchor="t" anchorCtr="0">
              <a:spAutoFit/>
            </a:bodyPr>
            <a:lstStyle/>
            <a:p>
              <a:pPr marL="0" marR="0" lvl="0" indent="0" algn="ctr" rtl="0">
                <a:lnSpc>
                  <a:spcPct val="130000"/>
                </a:lnSpc>
                <a:spcBef>
                  <a:spcPts val="0"/>
                </a:spcBef>
                <a:spcAft>
                  <a:spcPts val="0"/>
                </a:spcAft>
                <a:buClr>
                  <a:srgbClr val="000000"/>
                </a:buClr>
                <a:buSzPts val="1500"/>
                <a:buFont typeface="Arial"/>
                <a:buNone/>
              </a:pPr>
              <a:r>
                <a:rPr lang="ja-JP" sz="1500" b="1" i="0" u="none" strike="noStrike" cap="none">
                  <a:solidFill>
                    <a:srgbClr val="000000"/>
                  </a:solidFill>
                  <a:latin typeface="Noto Sans JP"/>
                  <a:ea typeface="Noto Sans JP"/>
                  <a:cs typeface="Noto Sans JP"/>
                  <a:sym typeface="Noto Sans JP"/>
                </a:rPr>
                <a:t>国の税金に関する法律</a:t>
              </a:r>
              <a:r>
                <a:rPr lang="ja-JP" sz="1200" b="1" i="0" u="none" strike="noStrike" cap="none">
                  <a:solidFill>
                    <a:srgbClr val="000000"/>
                  </a:solidFill>
                  <a:latin typeface="Noto Sans JP"/>
                  <a:ea typeface="Noto Sans JP"/>
                  <a:cs typeface="Noto Sans JP"/>
                  <a:sym typeface="Noto Sans JP"/>
                </a:rPr>
                <a:t>(税負担の方法)</a:t>
              </a:r>
              <a:r>
                <a:rPr lang="ja-JP" sz="1500" b="1" i="0" u="none" strike="noStrike" cap="none">
                  <a:solidFill>
                    <a:srgbClr val="000000"/>
                  </a:solidFill>
                  <a:latin typeface="Noto Sans JP"/>
                  <a:ea typeface="Noto Sans JP"/>
                  <a:cs typeface="Noto Sans JP"/>
                  <a:sym typeface="Noto Sans JP"/>
                </a:rPr>
                <a:t>と税金の使い道</a:t>
              </a:r>
              <a:r>
                <a:rPr lang="ja-JP" sz="1200" b="1" i="0" u="none" strike="noStrike" cap="none">
                  <a:solidFill>
                    <a:srgbClr val="000000"/>
                  </a:solidFill>
                  <a:latin typeface="Noto Sans JP"/>
                  <a:ea typeface="Noto Sans JP"/>
                  <a:cs typeface="Noto Sans JP"/>
                  <a:sym typeface="Noto Sans JP"/>
                </a:rPr>
                <a:t>(予算)</a:t>
              </a:r>
              <a:r>
                <a:rPr lang="ja-JP" sz="1500" b="1" i="0" u="none" strike="noStrike" cap="none">
                  <a:solidFill>
                    <a:srgbClr val="000000"/>
                  </a:solidFill>
                  <a:latin typeface="Noto Sans JP"/>
                  <a:ea typeface="Noto Sans JP"/>
                  <a:cs typeface="Noto Sans JP"/>
                  <a:sym typeface="Noto Sans JP"/>
                </a:rPr>
                <a:t>は､国民の代表者である国会議員が決めています。</a:t>
              </a:r>
              <a:endParaRPr sz="1400" b="0" i="0" u="none" strike="noStrike" cap="none">
                <a:solidFill>
                  <a:srgbClr val="000000"/>
                </a:solidFill>
                <a:latin typeface="Arial"/>
                <a:ea typeface="Arial"/>
                <a:cs typeface="Arial"/>
                <a:sym typeface="Arial"/>
              </a:endParaRPr>
            </a:p>
          </p:txBody>
        </p:sp>
        <p:sp>
          <p:nvSpPr>
            <p:cNvPr id="787" name="Google Shape;787;p10"/>
            <p:cNvSpPr txBox="1"/>
            <p:nvPr/>
          </p:nvSpPr>
          <p:spPr>
            <a:xfrm>
              <a:off x="2226451" y="878886"/>
              <a:ext cx="415500" cy="18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Noto Sans JP"/>
                  <a:ea typeface="Noto Sans JP"/>
                  <a:cs typeface="Noto Sans JP"/>
                  <a:sym typeface="Noto Sans JP"/>
                </a:rPr>
                <a:t>ふたん</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5"/>
                                        </p:tgtEl>
                                        <p:attrNameLst>
                                          <p:attrName>style.visibility</p:attrName>
                                        </p:attrNameLst>
                                      </p:cBhvr>
                                      <p:to>
                                        <p:strVal val="visible"/>
                                      </p:to>
                                    </p:set>
                                    <p:animEffect transition="in" filter="fade">
                                      <p:cBhvr>
                                        <p:cTn id="7" dur="500"/>
                                        <p:tgtEl>
                                          <p:spTgt spid="7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2"/>
                                        </p:tgtEl>
                                        <p:attrNameLst>
                                          <p:attrName>style.visibility</p:attrName>
                                        </p:attrNameLst>
                                      </p:cBhvr>
                                      <p:to>
                                        <p:strVal val="visible"/>
                                      </p:to>
                                    </p:set>
                                    <p:animEffect transition="in" filter="fade">
                                      <p:cBhvr>
                                        <p:cTn id="12" dur="500"/>
                                        <p:tgtEl>
                                          <p:spTgt spid="742"/>
                                        </p:tgtEl>
                                      </p:cBhvr>
                                    </p:animEffect>
                                  </p:childTnLst>
                                </p:cTn>
                              </p:par>
                              <p:par>
                                <p:cTn id="13" presetID="10" presetClass="entr" presetSubtype="0" fill="hold" nodeType="withEffect">
                                  <p:stCondLst>
                                    <p:cond delay="0"/>
                                  </p:stCondLst>
                                  <p:childTnLst>
                                    <p:set>
                                      <p:cBhvr>
                                        <p:cTn id="14" dur="1" fill="hold">
                                          <p:stCondLst>
                                            <p:cond delay="0"/>
                                          </p:stCondLst>
                                        </p:cTn>
                                        <p:tgtEl>
                                          <p:spTgt spid="753"/>
                                        </p:tgtEl>
                                        <p:attrNameLst>
                                          <p:attrName>style.visibility</p:attrName>
                                        </p:attrNameLst>
                                      </p:cBhvr>
                                      <p:to>
                                        <p:strVal val="visible"/>
                                      </p:to>
                                    </p:set>
                                    <p:animEffect transition="in" filter="fade">
                                      <p:cBhvr>
                                        <p:cTn id="15" dur="500"/>
                                        <p:tgtEl>
                                          <p:spTgt spid="753"/>
                                        </p:tgtEl>
                                      </p:cBhvr>
                                    </p:animEffect>
                                  </p:childTnLst>
                                </p:cTn>
                              </p:par>
                              <p:par>
                                <p:cTn id="16" presetID="10" presetClass="entr" presetSubtype="0" fill="hold" nodeType="withEffect">
                                  <p:stCondLst>
                                    <p:cond delay="0"/>
                                  </p:stCondLst>
                                  <p:childTnLst>
                                    <p:set>
                                      <p:cBhvr>
                                        <p:cTn id="17" dur="1" fill="hold">
                                          <p:stCondLst>
                                            <p:cond delay="0"/>
                                          </p:stCondLst>
                                        </p:cTn>
                                        <p:tgtEl>
                                          <p:spTgt spid="780"/>
                                        </p:tgtEl>
                                        <p:attrNameLst>
                                          <p:attrName>style.visibility</p:attrName>
                                        </p:attrNameLst>
                                      </p:cBhvr>
                                      <p:to>
                                        <p:strVal val="visible"/>
                                      </p:to>
                                    </p:set>
                                    <p:animEffect transition="in" filter="fade">
                                      <p:cBhvr>
                                        <p:cTn id="18" dur="500"/>
                                        <p:tgtEl>
                                          <p:spTgt spid="780"/>
                                        </p:tgtEl>
                                      </p:cBhvr>
                                    </p:animEffect>
                                  </p:childTnLst>
                                </p:cTn>
                              </p:par>
                              <p:par>
                                <p:cTn id="19" presetID="10" presetClass="entr" presetSubtype="0" fill="hold" nodeType="withEffect">
                                  <p:stCondLst>
                                    <p:cond delay="0"/>
                                  </p:stCondLst>
                                  <p:childTnLst>
                                    <p:set>
                                      <p:cBhvr>
                                        <p:cTn id="20" dur="1" fill="hold">
                                          <p:stCondLst>
                                            <p:cond delay="0"/>
                                          </p:stCondLst>
                                        </p:cTn>
                                        <p:tgtEl>
                                          <p:spTgt spid="752"/>
                                        </p:tgtEl>
                                        <p:attrNameLst>
                                          <p:attrName>style.visibility</p:attrName>
                                        </p:attrNameLst>
                                      </p:cBhvr>
                                      <p:to>
                                        <p:strVal val="visible"/>
                                      </p:to>
                                    </p:set>
                                    <p:animEffect transition="in" filter="fade">
                                      <p:cBhvr>
                                        <p:cTn id="21" dur="500"/>
                                        <p:tgtEl>
                                          <p:spTgt spid="752"/>
                                        </p:tgtEl>
                                      </p:cBhvr>
                                    </p:animEffect>
                                  </p:childTnLst>
                                </p:cTn>
                              </p:par>
                              <p:par>
                                <p:cTn id="22" presetID="10" presetClass="entr" presetSubtype="0" fill="hold" nodeType="withEffect">
                                  <p:stCondLst>
                                    <p:cond delay="0"/>
                                  </p:stCondLst>
                                  <p:childTnLst>
                                    <p:set>
                                      <p:cBhvr>
                                        <p:cTn id="23" dur="1" fill="hold">
                                          <p:stCondLst>
                                            <p:cond delay="0"/>
                                          </p:stCondLst>
                                        </p:cTn>
                                        <p:tgtEl>
                                          <p:spTgt spid="781"/>
                                        </p:tgtEl>
                                        <p:attrNameLst>
                                          <p:attrName>style.visibility</p:attrName>
                                        </p:attrNameLst>
                                      </p:cBhvr>
                                      <p:to>
                                        <p:strVal val="visible"/>
                                      </p:to>
                                    </p:set>
                                    <p:animEffect transition="in" filter="fade">
                                      <p:cBhvr>
                                        <p:cTn id="24" dur="500"/>
                                        <p:tgtEl>
                                          <p:spTgt spid="781"/>
                                        </p:tgtEl>
                                      </p:cBhvr>
                                    </p:animEffect>
                                  </p:childTnLst>
                                </p:cTn>
                              </p:par>
                              <p:par>
                                <p:cTn id="25" presetID="10" presetClass="entr" presetSubtype="0" fill="hold" nodeType="withEffect">
                                  <p:stCondLst>
                                    <p:cond delay="0"/>
                                  </p:stCondLst>
                                  <p:childTnLst>
                                    <p:set>
                                      <p:cBhvr>
                                        <p:cTn id="26" dur="1" fill="hold">
                                          <p:stCondLst>
                                            <p:cond delay="0"/>
                                          </p:stCondLst>
                                        </p:cTn>
                                        <p:tgtEl>
                                          <p:spTgt spid="761"/>
                                        </p:tgtEl>
                                        <p:attrNameLst>
                                          <p:attrName>style.visibility</p:attrName>
                                        </p:attrNameLst>
                                      </p:cBhvr>
                                      <p:to>
                                        <p:strVal val="visible"/>
                                      </p:to>
                                    </p:set>
                                    <p:animEffect transition="in" filter="fade">
                                      <p:cBhvr>
                                        <p:cTn id="27" dur="500"/>
                                        <p:tgtEl>
                                          <p:spTgt spid="761"/>
                                        </p:tgtEl>
                                      </p:cBhvr>
                                    </p:animEffect>
                                  </p:childTnLst>
                                </p:cTn>
                              </p:par>
                              <p:par>
                                <p:cTn id="28" presetID="10" presetClass="entr" presetSubtype="0" fill="hold" nodeType="withEffect">
                                  <p:stCondLst>
                                    <p:cond delay="0"/>
                                  </p:stCondLst>
                                  <p:childTnLst>
                                    <p:set>
                                      <p:cBhvr>
                                        <p:cTn id="29" dur="1" fill="hold">
                                          <p:stCondLst>
                                            <p:cond delay="0"/>
                                          </p:stCondLst>
                                        </p:cTn>
                                        <p:tgtEl>
                                          <p:spTgt spid="777"/>
                                        </p:tgtEl>
                                        <p:attrNameLst>
                                          <p:attrName>style.visibility</p:attrName>
                                        </p:attrNameLst>
                                      </p:cBhvr>
                                      <p:to>
                                        <p:strVal val="visible"/>
                                      </p:to>
                                    </p:set>
                                    <p:animEffect transition="in" filter="fade">
                                      <p:cBhvr>
                                        <p:cTn id="30" dur="500"/>
                                        <p:tgtEl>
                                          <p:spTgt spid="777"/>
                                        </p:tgtEl>
                                      </p:cBhvr>
                                    </p:animEffect>
                                  </p:childTnLst>
                                </p:cTn>
                              </p:par>
                              <p:par>
                                <p:cTn id="31" presetID="10" presetClass="entr" presetSubtype="0" fill="hold" nodeType="withEffect">
                                  <p:stCondLst>
                                    <p:cond delay="0"/>
                                  </p:stCondLst>
                                  <p:childTnLst>
                                    <p:set>
                                      <p:cBhvr>
                                        <p:cTn id="32" dur="1" fill="hold">
                                          <p:stCondLst>
                                            <p:cond delay="0"/>
                                          </p:stCondLst>
                                        </p:cTn>
                                        <p:tgtEl>
                                          <p:spTgt spid="751"/>
                                        </p:tgtEl>
                                        <p:attrNameLst>
                                          <p:attrName>style.visibility</p:attrName>
                                        </p:attrNameLst>
                                      </p:cBhvr>
                                      <p:to>
                                        <p:strVal val="visible"/>
                                      </p:to>
                                    </p:set>
                                    <p:animEffect transition="in" filter="fade">
                                      <p:cBhvr>
                                        <p:cTn id="33" dur="500"/>
                                        <p:tgtEl>
                                          <p:spTgt spid="751"/>
                                        </p:tgtEl>
                                      </p:cBhvr>
                                    </p:animEffect>
                                  </p:childTnLst>
                                </p:cTn>
                              </p:par>
                              <p:par>
                                <p:cTn id="34" presetID="10" presetClass="entr" presetSubtype="0" fill="hold" nodeType="withEffect">
                                  <p:stCondLst>
                                    <p:cond delay="0"/>
                                  </p:stCondLst>
                                  <p:childTnLst>
                                    <p:set>
                                      <p:cBhvr>
                                        <p:cTn id="35" dur="1" fill="hold">
                                          <p:stCondLst>
                                            <p:cond delay="0"/>
                                          </p:stCondLst>
                                        </p:cTn>
                                        <p:tgtEl>
                                          <p:spTgt spid="771"/>
                                        </p:tgtEl>
                                        <p:attrNameLst>
                                          <p:attrName>style.visibility</p:attrName>
                                        </p:attrNameLst>
                                      </p:cBhvr>
                                      <p:to>
                                        <p:strVal val="visible"/>
                                      </p:to>
                                    </p:set>
                                    <p:animEffect transition="in" filter="fade">
                                      <p:cBhvr>
                                        <p:cTn id="36" dur="500"/>
                                        <p:tgtEl>
                                          <p:spTgt spid="771"/>
                                        </p:tgtEl>
                                      </p:cBhvr>
                                    </p:animEffect>
                                  </p:childTnLst>
                                </p:cTn>
                              </p:par>
                              <p:par>
                                <p:cTn id="37" presetID="10" presetClass="entr" presetSubtype="0" fill="hold" nodeType="withEffect">
                                  <p:stCondLst>
                                    <p:cond delay="0"/>
                                  </p:stCondLst>
                                  <p:childTnLst>
                                    <p:set>
                                      <p:cBhvr>
                                        <p:cTn id="38" dur="1" fill="hold">
                                          <p:stCondLst>
                                            <p:cond delay="0"/>
                                          </p:stCondLst>
                                        </p:cTn>
                                        <p:tgtEl>
                                          <p:spTgt spid="762"/>
                                        </p:tgtEl>
                                        <p:attrNameLst>
                                          <p:attrName>style.visibility</p:attrName>
                                        </p:attrNameLst>
                                      </p:cBhvr>
                                      <p:to>
                                        <p:strVal val="visible"/>
                                      </p:to>
                                    </p:set>
                                    <p:animEffect transition="in" filter="fade">
                                      <p:cBhvr>
                                        <p:cTn id="39" dur="500"/>
                                        <p:tgtEl>
                                          <p:spTgt spid="762"/>
                                        </p:tgtEl>
                                      </p:cBhvr>
                                    </p:animEffect>
                                  </p:childTnLst>
                                </p:cTn>
                              </p:par>
                              <p:par>
                                <p:cTn id="40" presetID="10" presetClass="entr" presetSubtype="0" fill="hold" nodeType="withEffect">
                                  <p:stCondLst>
                                    <p:cond delay="0"/>
                                  </p:stCondLst>
                                  <p:childTnLst>
                                    <p:set>
                                      <p:cBhvr>
                                        <p:cTn id="41" dur="1" fill="hold">
                                          <p:stCondLst>
                                            <p:cond delay="0"/>
                                          </p:stCondLst>
                                        </p:cTn>
                                        <p:tgtEl>
                                          <p:spTgt spid="774"/>
                                        </p:tgtEl>
                                        <p:attrNameLst>
                                          <p:attrName>style.visibility</p:attrName>
                                        </p:attrNameLst>
                                      </p:cBhvr>
                                      <p:to>
                                        <p:strVal val="visible"/>
                                      </p:to>
                                    </p:set>
                                    <p:animEffect transition="in" filter="fade">
                                      <p:cBhvr>
                                        <p:cTn id="42" dur="500"/>
                                        <p:tgtEl>
                                          <p:spTgt spid="774"/>
                                        </p:tgtEl>
                                      </p:cBhvr>
                                    </p:animEffect>
                                  </p:childTnLst>
                                </p:cTn>
                              </p:par>
                              <p:par>
                                <p:cTn id="43" presetID="10" presetClass="entr" presetSubtype="0" fill="hold" nodeType="withEffect">
                                  <p:stCondLst>
                                    <p:cond delay="0"/>
                                  </p:stCondLst>
                                  <p:childTnLst>
                                    <p:set>
                                      <p:cBhvr>
                                        <p:cTn id="44" dur="1" fill="hold">
                                          <p:stCondLst>
                                            <p:cond delay="0"/>
                                          </p:stCondLst>
                                        </p:cTn>
                                        <p:tgtEl>
                                          <p:spTgt spid="757"/>
                                        </p:tgtEl>
                                        <p:attrNameLst>
                                          <p:attrName>style.visibility</p:attrName>
                                        </p:attrNameLst>
                                      </p:cBhvr>
                                      <p:to>
                                        <p:strVal val="visible"/>
                                      </p:to>
                                    </p:set>
                                    <p:animEffect transition="in" filter="fade">
                                      <p:cBhvr>
                                        <p:cTn id="45" dur="500"/>
                                        <p:tgtEl>
                                          <p:spTgt spid="757"/>
                                        </p:tgtEl>
                                      </p:cBhvr>
                                    </p:animEffect>
                                  </p:childTnLst>
                                </p:cTn>
                              </p:par>
                              <p:par>
                                <p:cTn id="46" presetID="10" presetClass="entr" presetSubtype="0" fill="hold" nodeType="withEffect">
                                  <p:stCondLst>
                                    <p:cond delay="0"/>
                                  </p:stCondLst>
                                  <p:childTnLst>
                                    <p:set>
                                      <p:cBhvr>
                                        <p:cTn id="47" dur="1" fill="hold">
                                          <p:stCondLst>
                                            <p:cond delay="0"/>
                                          </p:stCondLst>
                                        </p:cTn>
                                        <p:tgtEl>
                                          <p:spTgt spid="756"/>
                                        </p:tgtEl>
                                        <p:attrNameLst>
                                          <p:attrName>style.visibility</p:attrName>
                                        </p:attrNameLst>
                                      </p:cBhvr>
                                      <p:to>
                                        <p:strVal val="visible"/>
                                      </p:to>
                                    </p:set>
                                    <p:animEffect transition="in" filter="fade">
                                      <p:cBhvr>
                                        <p:cTn id="48" dur="500"/>
                                        <p:tgtEl>
                                          <p:spTgt spid="756"/>
                                        </p:tgtEl>
                                      </p:cBhvr>
                                    </p:animEffect>
                                  </p:childTnLst>
                                </p:cTn>
                              </p:par>
                              <p:par>
                                <p:cTn id="49" presetID="10" presetClass="entr" presetSubtype="0" fill="hold" nodeType="withEffect">
                                  <p:stCondLst>
                                    <p:cond delay="0"/>
                                  </p:stCondLst>
                                  <p:childTnLst>
                                    <p:set>
                                      <p:cBhvr>
                                        <p:cTn id="50" dur="1" fill="hold">
                                          <p:stCondLst>
                                            <p:cond delay="0"/>
                                          </p:stCondLst>
                                        </p:cTn>
                                        <p:tgtEl>
                                          <p:spTgt spid="760"/>
                                        </p:tgtEl>
                                        <p:attrNameLst>
                                          <p:attrName>style.visibility</p:attrName>
                                        </p:attrNameLst>
                                      </p:cBhvr>
                                      <p:to>
                                        <p:strVal val="visible"/>
                                      </p:to>
                                    </p:set>
                                    <p:animEffect transition="in" filter="fade">
                                      <p:cBhvr>
                                        <p:cTn id="51" dur="500"/>
                                        <p:tgtEl>
                                          <p:spTgt spid="760"/>
                                        </p:tgtEl>
                                      </p:cBhvr>
                                    </p:animEffect>
                                  </p:childTnLst>
                                </p:cTn>
                              </p:par>
                              <p:par>
                                <p:cTn id="52" presetID="10" presetClass="entr" presetSubtype="0" fill="hold" nodeType="withEffect">
                                  <p:stCondLst>
                                    <p:cond delay="0"/>
                                  </p:stCondLst>
                                  <p:childTnLst>
                                    <p:set>
                                      <p:cBhvr>
                                        <p:cTn id="53" dur="1" fill="hold">
                                          <p:stCondLst>
                                            <p:cond delay="0"/>
                                          </p:stCondLst>
                                        </p:cTn>
                                        <p:tgtEl>
                                          <p:spTgt spid="763"/>
                                        </p:tgtEl>
                                        <p:attrNameLst>
                                          <p:attrName>style.visibility</p:attrName>
                                        </p:attrNameLst>
                                      </p:cBhvr>
                                      <p:to>
                                        <p:strVal val="visible"/>
                                      </p:to>
                                    </p:set>
                                    <p:animEffect transition="in" filter="fade">
                                      <p:cBhvr>
                                        <p:cTn id="54" dur="500"/>
                                        <p:tgtEl>
                                          <p:spTgt spid="763"/>
                                        </p:tgtEl>
                                      </p:cBhvr>
                                    </p:animEffect>
                                  </p:childTnLst>
                                </p:cTn>
                              </p:par>
                              <p:par>
                                <p:cTn id="55" presetID="10" presetClass="entr" presetSubtype="0" fill="hold" nodeType="withEffect">
                                  <p:stCondLst>
                                    <p:cond delay="0"/>
                                  </p:stCondLst>
                                  <p:childTnLst>
                                    <p:set>
                                      <p:cBhvr>
                                        <p:cTn id="56" dur="1" fill="hold">
                                          <p:stCondLst>
                                            <p:cond delay="0"/>
                                          </p:stCondLst>
                                        </p:cTn>
                                        <p:tgtEl>
                                          <p:spTgt spid="767"/>
                                        </p:tgtEl>
                                        <p:attrNameLst>
                                          <p:attrName>style.visibility</p:attrName>
                                        </p:attrNameLst>
                                      </p:cBhvr>
                                      <p:to>
                                        <p:strVal val="visible"/>
                                      </p:to>
                                    </p:set>
                                    <p:animEffect transition="in" filter="fade">
                                      <p:cBhvr>
                                        <p:cTn id="57" dur="500"/>
                                        <p:tgtEl>
                                          <p:spTgt spid="767"/>
                                        </p:tgtEl>
                                      </p:cBhvr>
                                    </p:animEffect>
                                  </p:childTnLst>
                                </p:cTn>
                              </p:par>
                              <p:par>
                                <p:cTn id="58" presetID="10" presetClass="entr" presetSubtype="0" fill="hold" nodeType="withEffect">
                                  <p:stCondLst>
                                    <p:cond delay="0"/>
                                  </p:stCondLst>
                                  <p:childTnLst>
                                    <p:set>
                                      <p:cBhvr>
                                        <p:cTn id="59" dur="1" fill="hold">
                                          <p:stCondLst>
                                            <p:cond delay="0"/>
                                          </p:stCondLst>
                                        </p:cTn>
                                        <p:tgtEl>
                                          <p:spTgt spid="782"/>
                                        </p:tgtEl>
                                        <p:attrNameLst>
                                          <p:attrName>style.visibility</p:attrName>
                                        </p:attrNameLst>
                                      </p:cBhvr>
                                      <p:to>
                                        <p:strVal val="visible"/>
                                      </p:to>
                                    </p:set>
                                    <p:animEffect transition="in" filter="fade">
                                      <p:cBhvr>
                                        <p:cTn id="60" dur="500"/>
                                        <p:tgtEl>
                                          <p:spTgt spid="782"/>
                                        </p:tgtEl>
                                      </p:cBhvr>
                                    </p:animEffect>
                                  </p:childTnLst>
                                </p:cTn>
                              </p:par>
                              <p:par>
                                <p:cTn id="61" presetID="10" presetClass="entr" presetSubtype="0" fill="hold" nodeType="withEffect">
                                  <p:stCondLst>
                                    <p:cond delay="0"/>
                                  </p:stCondLst>
                                  <p:childTnLst>
                                    <p:set>
                                      <p:cBhvr>
                                        <p:cTn id="62" dur="1" fill="hold">
                                          <p:stCondLst>
                                            <p:cond delay="0"/>
                                          </p:stCondLst>
                                        </p:cTn>
                                        <p:tgtEl>
                                          <p:spTgt spid="736"/>
                                        </p:tgtEl>
                                        <p:attrNameLst>
                                          <p:attrName>style.visibility</p:attrName>
                                        </p:attrNameLst>
                                      </p:cBhvr>
                                      <p:to>
                                        <p:strVal val="visible"/>
                                      </p:to>
                                    </p:set>
                                    <p:animEffect transition="in" filter="fade">
                                      <p:cBhvr>
                                        <p:cTn id="63" dur="500"/>
                                        <p:tgtEl>
                                          <p:spTgt spid="736"/>
                                        </p:tgtEl>
                                      </p:cBhvr>
                                    </p:animEffect>
                                  </p:childTnLst>
                                </p:cTn>
                              </p:par>
                              <p:par>
                                <p:cTn id="64" presetID="10" presetClass="entr" presetSubtype="0" fill="hold" nodeType="withEffect">
                                  <p:stCondLst>
                                    <p:cond delay="0"/>
                                  </p:stCondLst>
                                  <p:childTnLst>
                                    <p:set>
                                      <p:cBhvr>
                                        <p:cTn id="65" dur="1" fill="hold">
                                          <p:stCondLst>
                                            <p:cond delay="0"/>
                                          </p:stCondLst>
                                        </p:cTn>
                                        <p:tgtEl>
                                          <p:spTgt spid="737"/>
                                        </p:tgtEl>
                                        <p:attrNameLst>
                                          <p:attrName>style.visibility</p:attrName>
                                        </p:attrNameLst>
                                      </p:cBhvr>
                                      <p:to>
                                        <p:strVal val="visible"/>
                                      </p:to>
                                    </p:set>
                                    <p:animEffect transition="in" filter="fade">
                                      <p:cBhvr>
                                        <p:cTn id="66" dur="500"/>
                                        <p:tgtEl>
                                          <p:spTgt spid="737"/>
                                        </p:tgtEl>
                                      </p:cBhvr>
                                    </p:animEffect>
                                  </p:childTnLst>
                                </p:cTn>
                              </p:par>
                              <p:par>
                                <p:cTn id="67" presetID="10" presetClass="entr" presetSubtype="0" fill="hold" nodeType="withEffect">
                                  <p:stCondLst>
                                    <p:cond delay="0"/>
                                  </p:stCondLst>
                                  <p:childTnLst>
                                    <p:set>
                                      <p:cBhvr>
                                        <p:cTn id="68" dur="1" fill="hold">
                                          <p:stCondLst>
                                            <p:cond delay="0"/>
                                          </p:stCondLst>
                                        </p:cTn>
                                        <p:tgtEl>
                                          <p:spTgt spid="738"/>
                                        </p:tgtEl>
                                        <p:attrNameLst>
                                          <p:attrName>style.visibility</p:attrName>
                                        </p:attrNameLst>
                                      </p:cBhvr>
                                      <p:to>
                                        <p:strVal val="visible"/>
                                      </p:to>
                                    </p:set>
                                    <p:animEffect transition="in" filter="fade">
                                      <p:cBhvr>
                                        <p:cTn id="69" dur="500"/>
                                        <p:tgtEl>
                                          <p:spTgt spid="738"/>
                                        </p:tgtEl>
                                      </p:cBhvr>
                                    </p:animEffect>
                                  </p:childTnLst>
                                </p:cTn>
                              </p:par>
                              <p:par>
                                <p:cTn id="70" presetID="10" presetClass="entr" presetSubtype="0" fill="hold" nodeType="withEffect">
                                  <p:stCondLst>
                                    <p:cond delay="0"/>
                                  </p:stCondLst>
                                  <p:childTnLst>
                                    <p:set>
                                      <p:cBhvr>
                                        <p:cTn id="71" dur="1" fill="hold">
                                          <p:stCondLst>
                                            <p:cond delay="0"/>
                                          </p:stCondLst>
                                        </p:cTn>
                                        <p:tgtEl>
                                          <p:spTgt spid="739"/>
                                        </p:tgtEl>
                                        <p:attrNameLst>
                                          <p:attrName>style.visibility</p:attrName>
                                        </p:attrNameLst>
                                      </p:cBhvr>
                                      <p:to>
                                        <p:strVal val="visible"/>
                                      </p:to>
                                    </p:set>
                                    <p:animEffect transition="in" filter="fade">
                                      <p:cBhvr>
                                        <p:cTn id="72" dur="500"/>
                                        <p:tgtEl>
                                          <p:spTgt spid="739"/>
                                        </p:tgtEl>
                                      </p:cBhvr>
                                    </p:animEffect>
                                  </p:childTnLst>
                                </p:cTn>
                              </p:par>
                              <p:par>
                                <p:cTn id="73" presetID="10" presetClass="entr" presetSubtype="0" fill="hold" nodeType="withEffect">
                                  <p:stCondLst>
                                    <p:cond delay="0"/>
                                  </p:stCondLst>
                                  <p:childTnLst>
                                    <p:set>
                                      <p:cBhvr>
                                        <p:cTn id="74" dur="1" fill="hold">
                                          <p:stCondLst>
                                            <p:cond delay="0"/>
                                          </p:stCondLst>
                                        </p:cTn>
                                        <p:tgtEl>
                                          <p:spTgt spid="745"/>
                                        </p:tgtEl>
                                        <p:attrNameLst>
                                          <p:attrName>style.visibility</p:attrName>
                                        </p:attrNameLst>
                                      </p:cBhvr>
                                      <p:to>
                                        <p:strVal val="visible"/>
                                      </p:to>
                                    </p:set>
                                    <p:animEffect transition="in" filter="fade">
                                      <p:cBhvr>
                                        <p:cTn id="75" dur="500"/>
                                        <p:tgtEl>
                                          <p:spTgt spid="745"/>
                                        </p:tgtEl>
                                      </p:cBhvr>
                                    </p:animEffect>
                                  </p:childTnLst>
                                </p:cTn>
                              </p:par>
                              <p:par>
                                <p:cTn id="76" presetID="10" presetClass="entr" presetSubtype="0" fill="hold" nodeType="withEffect">
                                  <p:stCondLst>
                                    <p:cond delay="0"/>
                                  </p:stCondLst>
                                  <p:childTnLst>
                                    <p:set>
                                      <p:cBhvr>
                                        <p:cTn id="77" dur="1" fill="hold">
                                          <p:stCondLst>
                                            <p:cond delay="0"/>
                                          </p:stCondLst>
                                        </p:cTn>
                                        <p:tgtEl>
                                          <p:spTgt spid="746"/>
                                        </p:tgtEl>
                                        <p:attrNameLst>
                                          <p:attrName>style.visibility</p:attrName>
                                        </p:attrNameLst>
                                      </p:cBhvr>
                                      <p:to>
                                        <p:strVal val="visible"/>
                                      </p:to>
                                    </p:set>
                                    <p:animEffect transition="in" filter="fade">
                                      <p:cBhvr>
                                        <p:cTn id="78" dur="500"/>
                                        <p:tgtEl>
                                          <p:spTgt spid="746"/>
                                        </p:tgtEl>
                                      </p:cBhvr>
                                    </p:animEffect>
                                  </p:childTnLst>
                                </p:cTn>
                              </p:par>
                              <p:par>
                                <p:cTn id="79" presetID="10" presetClass="entr" presetSubtype="0" fill="hold" nodeType="withEffect">
                                  <p:stCondLst>
                                    <p:cond delay="0"/>
                                  </p:stCondLst>
                                  <p:childTnLst>
                                    <p:set>
                                      <p:cBhvr>
                                        <p:cTn id="80" dur="1" fill="hold">
                                          <p:stCondLst>
                                            <p:cond delay="0"/>
                                          </p:stCondLst>
                                        </p:cTn>
                                        <p:tgtEl>
                                          <p:spTgt spid="747"/>
                                        </p:tgtEl>
                                        <p:attrNameLst>
                                          <p:attrName>style.visibility</p:attrName>
                                        </p:attrNameLst>
                                      </p:cBhvr>
                                      <p:to>
                                        <p:strVal val="visible"/>
                                      </p:to>
                                    </p:set>
                                    <p:animEffect transition="in" filter="fade">
                                      <p:cBhvr>
                                        <p:cTn id="81" dur="500"/>
                                        <p:tgtEl>
                                          <p:spTgt spid="747"/>
                                        </p:tgtEl>
                                      </p:cBhvr>
                                    </p:animEffect>
                                  </p:childTnLst>
                                </p:cTn>
                              </p:par>
                              <p:par>
                                <p:cTn id="82" presetID="10" presetClass="entr" presetSubtype="0" fill="hold" nodeType="withEffect">
                                  <p:stCondLst>
                                    <p:cond delay="0"/>
                                  </p:stCondLst>
                                  <p:childTnLst>
                                    <p:set>
                                      <p:cBhvr>
                                        <p:cTn id="83" dur="1" fill="hold">
                                          <p:stCondLst>
                                            <p:cond delay="0"/>
                                          </p:stCondLst>
                                        </p:cTn>
                                        <p:tgtEl>
                                          <p:spTgt spid="748"/>
                                        </p:tgtEl>
                                        <p:attrNameLst>
                                          <p:attrName>style.visibility</p:attrName>
                                        </p:attrNameLst>
                                      </p:cBhvr>
                                      <p:to>
                                        <p:strVal val="visible"/>
                                      </p:to>
                                    </p:set>
                                    <p:animEffect transition="in" filter="fade">
                                      <p:cBhvr>
                                        <p:cTn id="84" dur="500"/>
                                        <p:tgtEl>
                                          <p:spTgt spid="748"/>
                                        </p:tgtEl>
                                      </p:cBhvr>
                                    </p:animEffect>
                                  </p:childTnLst>
                                </p:cTn>
                              </p:par>
                              <p:par>
                                <p:cTn id="85" presetID="10" presetClass="entr" presetSubtype="0" fill="hold" nodeType="withEffect">
                                  <p:stCondLst>
                                    <p:cond delay="0"/>
                                  </p:stCondLst>
                                  <p:childTnLst>
                                    <p:set>
                                      <p:cBhvr>
                                        <p:cTn id="86" dur="1" fill="hold">
                                          <p:stCondLst>
                                            <p:cond delay="0"/>
                                          </p:stCondLst>
                                        </p:cTn>
                                        <p:tgtEl>
                                          <p:spTgt spid="749"/>
                                        </p:tgtEl>
                                        <p:attrNameLst>
                                          <p:attrName>style.visibility</p:attrName>
                                        </p:attrNameLst>
                                      </p:cBhvr>
                                      <p:to>
                                        <p:strVal val="visible"/>
                                      </p:to>
                                    </p:set>
                                    <p:animEffect transition="in" filter="fade">
                                      <p:cBhvr>
                                        <p:cTn id="87" dur="500"/>
                                        <p:tgtEl>
                                          <p:spTgt spid="749"/>
                                        </p:tgtEl>
                                      </p:cBhvr>
                                    </p:animEffect>
                                  </p:childTnLst>
                                </p:cTn>
                              </p:par>
                              <p:par>
                                <p:cTn id="88" presetID="10" presetClass="entr" presetSubtype="0" fill="hold" nodeType="withEffect">
                                  <p:stCondLst>
                                    <p:cond delay="0"/>
                                  </p:stCondLst>
                                  <p:childTnLst>
                                    <p:set>
                                      <p:cBhvr>
                                        <p:cTn id="89" dur="1" fill="hold">
                                          <p:stCondLst>
                                            <p:cond delay="0"/>
                                          </p:stCondLst>
                                        </p:cTn>
                                        <p:tgtEl>
                                          <p:spTgt spid="750"/>
                                        </p:tgtEl>
                                        <p:attrNameLst>
                                          <p:attrName>style.visibility</p:attrName>
                                        </p:attrNameLst>
                                      </p:cBhvr>
                                      <p:to>
                                        <p:strVal val="visible"/>
                                      </p:to>
                                    </p:set>
                                    <p:animEffect transition="in" filter="fade">
                                      <p:cBhvr>
                                        <p:cTn id="90" dur="500"/>
                                        <p:tgtEl>
                                          <p:spTgt spid="750"/>
                                        </p:tgtEl>
                                      </p:cBhvr>
                                    </p:animEffect>
                                  </p:childTnLst>
                                </p:cTn>
                              </p:par>
                              <p:par>
                                <p:cTn id="91" presetID="10" presetClass="entr" presetSubtype="0" fill="hold" nodeType="withEffect">
                                  <p:stCondLst>
                                    <p:cond delay="0"/>
                                  </p:stCondLst>
                                  <p:childTnLst>
                                    <p:set>
                                      <p:cBhvr>
                                        <p:cTn id="92" dur="1" fill="hold">
                                          <p:stCondLst>
                                            <p:cond delay="0"/>
                                          </p:stCondLst>
                                        </p:cTn>
                                        <p:tgtEl>
                                          <p:spTgt spid="754"/>
                                        </p:tgtEl>
                                        <p:attrNameLst>
                                          <p:attrName>style.visibility</p:attrName>
                                        </p:attrNameLst>
                                      </p:cBhvr>
                                      <p:to>
                                        <p:strVal val="visible"/>
                                      </p:to>
                                    </p:set>
                                    <p:animEffect transition="in" filter="fade">
                                      <p:cBhvr>
                                        <p:cTn id="93" dur="500"/>
                                        <p:tgtEl>
                                          <p:spTgt spid="754"/>
                                        </p:tgtEl>
                                      </p:cBhvr>
                                    </p:animEffect>
                                  </p:childTnLst>
                                </p:cTn>
                              </p:par>
                              <p:par>
                                <p:cTn id="94" presetID="10" presetClass="entr" presetSubtype="0" fill="hold" nodeType="withEffect">
                                  <p:stCondLst>
                                    <p:cond delay="0"/>
                                  </p:stCondLst>
                                  <p:childTnLst>
                                    <p:set>
                                      <p:cBhvr>
                                        <p:cTn id="95" dur="1" fill="hold">
                                          <p:stCondLst>
                                            <p:cond delay="0"/>
                                          </p:stCondLst>
                                        </p:cTn>
                                        <p:tgtEl>
                                          <p:spTgt spid="755"/>
                                        </p:tgtEl>
                                        <p:attrNameLst>
                                          <p:attrName>style.visibility</p:attrName>
                                        </p:attrNameLst>
                                      </p:cBhvr>
                                      <p:to>
                                        <p:strVal val="visible"/>
                                      </p:to>
                                    </p:set>
                                    <p:animEffect transition="in" filter="fade">
                                      <p:cBhvr>
                                        <p:cTn id="96" dur="5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1"/>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ja-JP"/>
              <a:t>11</a:t>
            </a:r>
            <a:endParaRPr/>
          </a:p>
        </p:txBody>
      </p:sp>
      <p:sp>
        <p:nvSpPr>
          <p:cNvPr id="794" name="Google Shape;794;p11"/>
          <p:cNvSpPr txBox="1"/>
          <p:nvPr/>
        </p:nvSpPr>
        <p:spPr>
          <a:xfrm>
            <a:off x="139768" y="942237"/>
            <a:ext cx="5211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chemeClr val="dk1"/>
                </a:solidFill>
                <a:latin typeface="Noto Sans JP"/>
                <a:ea typeface="Noto Sans JP"/>
                <a:cs typeface="Noto Sans JP"/>
                <a:sym typeface="Noto Sans JP"/>
              </a:rPr>
              <a:t>国の予算</a:t>
            </a:r>
            <a:r>
              <a:rPr lang="ja-JP" sz="2400" b="1" i="0" u="none" strike="noStrike" cap="none">
                <a:solidFill>
                  <a:schemeClr val="dk1"/>
                </a:solidFill>
                <a:latin typeface="Noto Sans JP"/>
                <a:ea typeface="Noto Sans JP"/>
                <a:cs typeface="Noto Sans JP"/>
                <a:sym typeface="Noto Sans JP"/>
              </a:rPr>
              <a:t>（令和７年度当初予算）</a:t>
            </a:r>
            <a:endParaRPr sz="4000" b="1" i="0" u="none" strike="noStrike" cap="none">
              <a:solidFill>
                <a:schemeClr val="dk1"/>
              </a:solidFill>
              <a:latin typeface="Noto Sans JP"/>
              <a:ea typeface="Noto Sans JP"/>
              <a:cs typeface="Noto Sans JP"/>
              <a:sym typeface="Noto Sans JP"/>
            </a:endParaRPr>
          </a:p>
        </p:txBody>
      </p:sp>
      <p:graphicFrame>
        <p:nvGraphicFramePr>
          <p:cNvPr id="795" name="Google Shape;795;p11"/>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96" name="Google Shape;796;p11"/>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797" name="Google Shape;797;p11"/>
          <p:cNvGrpSpPr/>
          <p:nvPr/>
        </p:nvGrpSpPr>
        <p:grpSpPr>
          <a:xfrm>
            <a:off x="6072047" y="3131843"/>
            <a:ext cx="1382136" cy="1300682"/>
            <a:chOff x="1883449" y="3951980"/>
            <a:chExt cx="1649400" cy="1490552"/>
          </a:xfrm>
        </p:grpSpPr>
        <p:sp>
          <p:nvSpPr>
            <p:cNvPr id="798" name="Google Shape;798;p11"/>
            <p:cNvSpPr/>
            <p:nvPr/>
          </p:nvSpPr>
          <p:spPr>
            <a:xfrm>
              <a:off x="1974616" y="3951980"/>
              <a:ext cx="1490552" cy="1490552"/>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Noto Sans JP"/>
                <a:ea typeface="Noto Sans JP"/>
                <a:cs typeface="Noto Sans JP"/>
                <a:sym typeface="Noto Sans JP"/>
              </a:endParaRPr>
            </a:p>
          </p:txBody>
        </p:sp>
        <p:sp>
          <p:nvSpPr>
            <p:cNvPr id="799" name="Google Shape;799;p11"/>
            <p:cNvSpPr txBox="1"/>
            <p:nvPr/>
          </p:nvSpPr>
          <p:spPr>
            <a:xfrm>
              <a:off x="1883449" y="4348234"/>
              <a:ext cx="1649400" cy="662700"/>
            </a:xfrm>
            <a:prstGeom prst="rect">
              <a:avLst/>
            </a:prstGeom>
            <a:noFill/>
            <a:ln>
              <a:noFill/>
            </a:ln>
          </p:spPr>
          <p:txBody>
            <a:bodyPr spcFirstLastPara="1" wrap="square" lIns="54000" tIns="45700" rIns="54000"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ja-JP" sz="1800" b="1" i="0" u="none" strike="noStrike" cap="none">
                  <a:solidFill>
                    <a:srgbClr val="000000"/>
                  </a:solidFill>
                  <a:latin typeface="Noto Sans JP"/>
                  <a:ea typeface="Noto Sans JP"/>
                  <a:cs typeface="Noto Sans JP"/>
                  <a:sym typeface="Noto Sans JP"/>
                </a:rPr>
                <a:t>歳出総額</a:t>
              </a:r>
              <a:endParaRPr sz="1400" b="1" i="0" u="none" strike="noStrike" cap="none">
                <a:solidFill>
                  <a:srgbClr val="000000"/>
                </a:solidFill>
                <a:latin typeface="Arial"/>
                <a:ea typeface="Arial"/>
                <a:cs typeface="Arial"/>
                <a:sym typeface="Arial"/>
              </a:endParaRPr>
            </a:p>
            <a:p>
              <a:pPr marL="0" marR="0" lvl="0" indent="0" algn="ctr" rtl="0">
                <a:lnSpc>
                  <a:spcPct val="110000"/>
                </a:lnSpc>
                <a:spcBef>
                  <a:spcPts val="500"/>
                </a:spcBef>
                <a:spcAft>
                  <a:spcPts val="0"/>
                </a:spcAft>
                <a:buClr>
                  <a:srgbClr val="000000"/>
                </a:buClr>
                <a:buSzPts val="1300"/>
                <a:buFont typeface="Arial"/>
                <a:buNone/>
              </a:pPr>
              <a:r>
                <a:rPr lang="ja-JP" sz="1300" b="1" i="0" u="none" strike="noStrike" cap="none">
                  <a:solidFill>
                    <a:schemeClr val="dk1"/>
                  </a:solidFill>
                  <a:latin typeface="Noto Sans JP"/>
                  <a:ea typeface="Noto Sans JP"/>
                  <a:cs typeface="Noto Sans JP"/>
                  <a:sym typeface="Noto Sans JP"/>
                </a:rPr>
                <a:t>115兆1,978億円</a:t>
              </a:r>
              <a:endParaRPr sz="1400" b="1" i="0" u="none" strike="noStrike" cap="none">
                <a:solidFill>
                  <a:srgbClr val="000000"/>
                </a:solidFill>
                <a:latin typeface="Arial"/>
                <a:ea typeface="Arial"/>
                <a:cs typeface="Arial"/>
                <a:sym typeface="Arial"/>
              </a:endParaRPr>
            </a:p>
          </p:txBody>
        </p:sp>
      </p:grpSp>
      <p:sp>
        <p:nvSpPr>
          <p:cNvPr id="800" name="Google Shape;800;p11"/>
          <p:cNvSpPr txBox="1"/>
          <p:nvPr/>
        </p:nvSpPr>
        <p:spPr>
          <a:xfrm>
            <a:off x="1525578" y="4657648"/>
            <a:ext cx="173492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税金など 67.6%</a:t>
            </a:r>
            <a:endParaRPr sz="1400" b="1" i="0" u="none" strike="noStrike" cap="none">
              <a:solidFill>
                <a:srgbClr val="000000"/>
              </a:solidFill>
              <a:latin typeface="Arial"/>
              <a:ea typeface="Arial"/>
              <a:cs typeface="Arial"/>
              <a:sym typeface="Arial"/>
            </a:endParaRPr>
          </a:p>
        </p:txBody>
      </p:sp>
      <p:sp>
        <p:nvSpPr>
          <p:cNvPr id="801" name="Google Shape;801;p11"/>
          <p:cNvSpPr txBox="1"/>
          <p:nvPr/>
        </p:nvSpPr>
        <p:spPr>
          <a:xfrm>
            <a:off x="39688" y="3360891"/>
            <a:ext cx="16518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国の借金など 24.9%</a:t>
            </a:r>
            <a:endParaRPr sz="1400" b="1" i="0" u="none" strike="noStrike" cap="none">
              <a:solidFill>
                <a:srgbClr val="000000"/>
              </a:solidFill>
              <a:latin typeface="Arial"/>
              <a:ea typeface="Arial"/>
              <a:cs typeface="Arial"/>
              <a:sym typeface="Arial"/>
            </a:endParaRPr>
          </a:p>
        </p:txBody>
      </p:sp>
      <p:sp>
        <p:nvSpPr>
          <p:cNvPr id="802" name="Google Shape;802;p11"/>
          <p:cNvSpPr txBox="1"/>
          <p:nvPr/>
        </p:nvSpPr>
        <p:spPr>
          <a:xfrm>
            <a:off x="1735359" y="1707791"/>
            <a:ext cx="164181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そのほか 7.6%</a:t>
            </a:r>
            <a:endParaRPr sz="1400" b="1" i="0" u="none" strike="noStrike" cap="none">
              <a:solidFill>
                <a:srgbClr val="000000"/>
              </a:solidFill>
              <a:latin typeface="Arial"/>
              <a:ea typeface="Arial"/>
              <a:cs typeface="Arial"/>
              <a:sym typeface="Arial"/>
            </a:endParaRPr>
          </a:p>
        </p:txBody>
      </p:sp>
      <p:sp>
        <p:nvSpPr>
          <p:cNvPr id="803" name="Google Shape;803;p11"/>
          <p:cNvSpPr txBox="1"/>
          <p:nvPr/>
        </p:nvSpPr>
        <p:spPr>
          <a:xfrm>
            <a:off x="6593048" y="1509086"/>
            <a:ext cx="226575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わたしたちの健康や</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生活を守るために</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33.2%</a:t>
            </a:r>
            <a:endParaRPr sz="1400" b="1" i="0" u="none" strike="noStrike" cap="none">
              <a:solidFill>
                <a:srgbClr val="000000"/>
              </a:solidFill>
              <a:latin typeface="Arial"/>
              <a:ea typeface="Arial"/>
              <a:cs typeface="Arial"/>
              <a:sym typeface="Arial"/>
            </a:endParaRPr>
          </a:p>
        </p:txBody>
      </p:sp>
      <p:cxnSp>
        <p:nvCxnSpPr>
          <p:cNvPr id="804" name="Google Shape;804;p11"/>
          <p:cNvCxnSpPr/>
          <p:nvPr/>
        </p:nvCxnSpPr>
        <p:spPr>
          <a:xfrm rot="10800000" flipH="1">
            <a:off x="7535954" y="2300785"/>
            <a:ext cx="141971" cy="361060"/>
          </a:xfrm>
          <a:prstGeom prst="straightConnector1">
            <a:avLst/>
          </a:prstGeom>
          <a:noFill/>
          <a:ln w="12700" cap="flat" cmpd="sng">
            <a:solidFill>
              <a:schemeClr val="dk1"/>
            </a:solidFill>
            <a:prstDash val="solid"/>
            <a:round/>
            <a:headEnd type="oval" w="med" len="med"/>
            <a:tailEnd type="none" w="sm" len="sm"/>
          </a:ln>
        </p:spPr>
      </p:cxnSp>
      <p:sp>
        <p:nvSpPr>
          <p:cNvPr id="805" name="Google Shape;805;p11"/>
          <p:cNvSpPr txBox="1"/>
          <p:nvPr/>
        </p:nvSpPr>
        <p:spPr>
          <a:xfrm>
            <a:off x="7618422" y="4671635"/>
            <a:ext cx="1497233"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道路や</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住宅などの</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整備のために</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5.3%</a:t>
            </a:r>
            <a:endParaRPr sz="1400" b="1" i="0" u="none" strike="noStrike" cap="none">
              <a:solidFill>
                <a:srgbClr val="000000"/>
              </a:solidFill>
              <a:latin typeface="Arial"/>
              <a:ea typeface="Arial"/>
              <a:cs typeface="Arial"/>
              <a:sym typeface="Arial"/>
            </a:endParaRPr>
          </a:p>
        </p:txBody>
      </p:sp>
      <p:sp>
        <p:nvSpPr>
          <p:cNvPr id="806" name="Google Shape;806;p11"/>
          <p:cNvSpPr txBox="1"/>
          <p:nvPr/>
        </p:nvSpPr>
        <p:spPr>
          <a:xfrm>
            <a:off x="5674847" y="5416616"/>
            <a:ext cx="1915500" cy="831000"/>
          </a:xfrm>
          <a:prstGeom prst="rect">
            <a:avLst/>
          </a:prstGeom>
          <a:noFill/>
          <a:ln>
            <a:noFill/>
          </a:ln>
        </p:spPr>
        <p:txBody>
          <a:bodyPr spcFirstLastPara="1" wrap="square" lIns="18000" tIns="45700" rIns="18000"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教育や科学技術を</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さかんにするために</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4.9%</a:t>
            </a:r>
            <a:endParaRPr sz="1400" b="1" i="0" u="none" strike="noStrike" cap="none">
              <a:solidFill>
                <a:srgbClr val="000000"/>
              </a:solidFill>
              <a:latin typeface="Arial"/>
              <a:ea typeface="Arial"/>
              <a:cs typeface="Arial"/>
              <a:sym typeface="Arial"/>
            </a:endParaRPr>
          </a:p>
        </p:txBody>
      </p:sp>
      <p:sp>
        <p:nvSpPr>
          <p:cNvPr id="807" name="Google Shape;807;p11"/>
          <p:cNvSpPr txBox="1"/>
          <p:nvPr/>
        </p:nvSpPr>
        <p:spPr>
          <a:xfrm>
            <a:off x="3894799" y="4019279"/>
            <a:ext cx="1586100" cy="1323600"/>
          </a:xfrm>
          <a:prstGeom prst="rect">
            <a:avLst/>
          </a:prstGeom>
          <a:noFill/>
          <a:ln>
            <a:noFill/>
          </a:ln>
        </p:spPr>
        <p:txBody>
          <a:bodyPr spcFirstLastPara="1" wrap="square" lIns="54000" tIns="45700" rIns="54000"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都道府県や</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市区町村の</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財政をおぎなう</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ために </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16.4%</a:t>
            </a:r>
            <a:endParaRPr sz="1400" b="1" i="0" u="none" strike="noStrike" cap="none">
              <a:solidFill>
                <a:srgbClr val="000000"/>
              </a:solidFill>
              <a:latin typeface="Arial"/>
              <a:ea typeface="Arial"/>
              <a:cs typeface="Arial"/>
              <a:sym typeface="Arial"/>
            </a:endParaRPr>
          </a:p>
        </p:txBody>
      </p:sp>
      <p:sp>
        <p:nvSpPr>
          <p:cNvPr id="808" name="Google Shape;808;p11"/>
          <p:cNvSpPr txBox="1"/>
          <p:nvPr/>
        </p:nvSpPr>
        <p:spPr>
          <a:xfrm>
            <a:off x="3666114" y="1911948"/>
            <a:ext cx="2494200" cy="954300"/>
          </a:xfrm>
          <a:prstGeom prst="rect">
            <a:avLst/>
          </a:prstGeom>
          <a:noFill/>
          <a:ln>
            <a:noFill/>
          </a:ln>
        </p:spPr>
        <p:txBody>
          <a:bodyPr spcFirstLastPara="1" wrap="square" lIns="18000" tIns="45700" rIns="18000" bIns="45700" anchor="t" anchorCtr="0">
            <a:spAutoFit/>
          </a:bodyPr>
          <a:lstStyle/>
          <a:p>
            <a:pPr marL="0" marR="0" lvl="0" indent="0" algn="ctr" rtl="0">
              <a:lnSpc>
                <a:spcPct val="125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国の借金を返したり</a:t>
            </a:r>
            <a:endParaRPr sz="1400" b="1"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利子を払ったりするために 24.5%</a:t>
            </a:r>
            <a:endParaRPr sz="1400" b="1" i="0" u="none" strike="noStrike" cap="none">
              <a:solidFill>
                <a:srgbClr val="000000"/>
              </a:solidFill>
              <a:latin typeface="Arial"/>
              <a:ea typeface="Arial"/>
              <a:cs typeface="Arial"/>
              <a:sym typeface="Arial"/>
            </a:endParaRPr>
          </a:p>
        </p:txBody>
      </p:sp>
      <p:cxnSp>
        <p:nvCxnSpPr>
          <p:cNvPr id="809" name="Google Shape;809;p11"/>
          <p:cNvCxnSpPr/>
          <p:nvPr/>
        </p:nvCxnSpPr>
        <p:spPr>
          <a:xfrm rot="10800000" flipH="1">
            <a:off x="1958502" y="2087255"/>
            <a:ext cx="141971" cy="361060"/>
          </a:xfrm>
          <a:prstGeom prst="straightConnector1">
            <a:avLst/>
          </a:prstGeom>
          <a:noFill/>
          <a:ln w="12700" cap="flat" cmpd="sng">
            <a:solidFill>
              <a:schemeClr val="dk1"/>
            </a:solidFill>
            <a:prstDash val="solid"/>
            <a:round/>
            <a:headEnd type="oval" w="med" len="med"/>
            <a:tailEnd type="none" w="sm" len="sm"/>
          </a:ln>
        </p:spPr>
      </p:cxnSp>
      <p:sp>
        <p:nvSpPr>
          <p:cNvPr id="810" name="Google Shape;810;p11"/>
          <p:cNvSpPr txBox="1"/>
          <p:nvPr/>
        </p:nvSpPr>
        <p:spPr>
          <a:xfrm>
            <a:off x="5892535" y="4602120"/>
            <a:ext cx="13251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Noto Sans JP"/>
                <a:ea typeface="Noto Sans JP"/>
                <a:cs typeface="Noto Sans JP"/>
                <a:sym typeface="Noto Sans JP"/>
              </a:rPr>
              <a:t>そのほか15.7%</a:t>
            </a:r>
            <a:endParaRPr sz="1400" b="1" i="0" u="none" strike="noStrike" cap="none">
              <a:solidFill>
                <a:srgbClr val="000000"/>
              </a:solidFill>
              <a:latin typeface="Arial"/>
              <a:ea typeface="Arial"/>
              <a:cs typeface="Arial"/>
              <a:sym typeface="Arial"/>
            </a:endParaRPr>
          </a:p>
        </p:txBody>
      </p:sp>
      <p:grpSp>
        <p:nvGrpSpPr>
          <p:cNvPr id="811" name="Google Shape;811;p11"/>
          <p:cNvGrpSpPr/>
          <p:nvPr/>
        </p:nvGrpSpPr>
        <p:grpSpPr>
          <a:xfrm>
            <a:off x="1689850" y="3131843"/>
            <a:ext cx="1382136" cy="1300682"/>
            <a:chOff x="1883449" y="3951980"/>
            <a:chExt cx="1649400" cy="1490552"/>
          </a:xfrm>
        </p:grpSpPr>
        <p:sp>
          <p:nvSpPr>
            <p:cNvPr id="812" name="Google Shape;812;p11"/>
            <p:cNvSpPr/>
            <p:nvPr/>
          </p:nvSpPr>
          <p:spPr>
            <a:xfrm>
              <a:off x="1974616" y="3951980"/>
              <a:ext cx="1490552" cy="1490552"/>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Noto Sans JP"/>
                <a:ea typeface="Noto Sans JP"/>
                <a:cs typeface="Noto Sans JP"/>
                <a:sym typeface="Noto Sans JP"/>
              </a:endParaRPr>
            </a:p>
          </p:txBody>
        </p:sp>
        <p:sp>
          <p:nvSpPr>
            <p:cNvPr id="813" name="Google Shape;813;p11"/>
            <p:cNvSpPr txBox="1"/>
            <p:nvPr/>
          </p:nvSpPr>
          <p:spPr>
            <a:xfrm>
              <a:off x="1883449" y="4348234"/>
              <a:ext cx="1649400" cy="662700"/>
            </a:xfrm>
            <a:prstGeom prst="rect">
              <a:avLst/>
            </a:prstGeom>
            <a:noFill/>
            <a:ln>
              <a:noFill/>
            </a:ln>
          </p:spPr>
          <p:txBody>
            <a:bodyPr spcFirstLastPara="1" wrap="square" lIns="54000" tIns="45700" rIns="54000"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ja-JP" sz="1800" b="1" i="0" u="none" strike="noStrike" cap="none">
                  <a:solidFill>
                    <a:srgbClr val="000000"/>
                  </a:solidFill>
                  <a:latin typeface="Noto Sans JP"/>
                  <a:ea typeface="Noto Sans JP"/>
                  <a:cs typeface="Noto Sans JP"/>
                  <a:sym typeface="Noto Sans JP"/>
                </a:rPr>
                <a:t>歳入総額</a:t>
              </a:r>
              <a:endParaRPr sz="1400" b="1" i="0" u="none" strike="noStrike" cap="none">
                <a:solidFill>
                  <a:srgbClr val="000000"/>
                </a:solidFill>
                <a:latin typeface="Arial"/>
                <a:ea typeface="Arial"/>
                <a:cs typeface="Arial"/>
                <a:sym typeface="Arial"/>
              </a:endParaRPr>
            </a:p>
            <a:p>
              <a:pPr marL="0" marR="0" lvl="0" indent="0" algn="ctr" rtl="0">
                <a:lnSpc>
                  <a:spcPct val="110000"/>
                </a:lnSpc>
                <a:spcBef>
                  <a:spcPts val="500"/>
                </a:spcBef>
                <a:spcAft>
                  <a:spcPts val="0"/>
                </a:spcAft>
                <a:buClr>
                  <a:srgbClr val="000000"/>
                </a:buClr>
                <a:buSzPts val="1300"/>
                <a:buFont typeface="Arial"/>
                <a:buNone/>
              </a:pPr>
              <a:r>
                <a:rPr lang="ja-JP" sz="1300" b="1" i="0" u="none" strike="noStrike" cap="none">
                  <a:solidFill>
                    <a:schemeClr val="dk1"/>
                  </a:solidFill>
                  <a:latin typeface="Noto Sans JP"/>
                  <a:ea typeface="Noto Sans JP"/>
                  <a:cs typeface="Noto Sans JP"/>
                  <a:sym typeface="Noto Sans JP"/>
                </a:rPr>
                <a:t>115兆1,978億円</a:t>
              </a:r>
              <a:endParaRPr sz="1400" b="1" i="0" u="none" strike="noStrike" cap="none">
                <a:solidFill>
                  <a:srgbClr val="000000"/>
                </a:solidFill>
                <a:latin typeface="Arial"/>
                <a:ea typeface="Arial"/>
                <a:cs typeface="Arial"/>
                <a:sym typeface="Arial"/>
              </a:endParaRPr>
            </a:p>
          </p:txBody>
        </p:sp>
      </p:grpSp>
      <p:cxnSp>
        <p:nvCxnSpPr>
          <p:cNvPr id="814" name="Google Shape;814;p11"/>
          <p:cNvCxnSpPr/>
          <p:nvPr/>
        </p:nvCxnSpPr>
        <p:spPr>
          <a:xfrm rot="10800000">
            <a:off x="5729051" y="2554315"/>
            <a:ext cx="145553" cy="295003"/>
          </a:xfrm>
          <a:prstGeom prst="straightConnector1">
            <a:avLst/>
          </a:prstGeom>
          <a:noFill/>
          <a:ln w="12700" cap="flat" cmpd="sng">
            <a:solidFill>
              <a:schemeClr val="dk1"/>
            </a:solidFill>
            <a:prstDash val="solid"/>
            <a:round/>
            <a:headEnd type="oval" w="med" len="med"/>
            <a:tailEnd type="none" w="sm" len="sm"/>
          </a:ln>
        </p:spPr>
      </p:cxnSp>
      <p:cxnSp>
        <p:nvCxnSpPr>
          <p:cNvPr id="815" name="Google Shape;815;p11"/>
          <p:cNvCxnSpPr/>
          <p:nvPr/>
        </p:nvCxnSpPr>
        <p:spPr>
          <a:xfrm flipH="1">
            <a:off x="5258122" y="4320702"/>
            <a:ext cx="231618" cy="208376"/>
          </a:xfrm>
          <a:prstGeom prst="straightConnector1">
            <a:avLst/>
          </a:prstGeom>
          <a:noFill/>
          <a:ln w="12700" cap="flat" cmpd="sng">
            <a:solidFill>
              <a:schemeClr val="dk1"/>
            </a:solidFill>
            <a:prstDash val="solid"/>
            <a:round/>
            <a:headEnd type="oval" w="med" len="med"/>
            <a:tailEnd type="none" w="sm" len="sm"/>
          </a:ln>
        </p:spPr>
      </p:cxnSp>
      <p:cxnSp>
        <p:nvCxnSpPr>
          <p:cNvPr id="816" name="Google Shape;816;p11"/>
          <p:cNvCxnSpPr/>
          <p:nvPr/>
        </p:nvCxnSpPr>
        <p:spPr>
          <a:xfrm flipH="1">
            <a:off x="7062097" y="4946465"/>
            <a:ext cx="490009" cy="515913"/>
          </a:xfrm>
          <a:prstGeom prst="straightConnector1">
            <a:avLst/>
          </a:prstGeom>
          <a:noFill/>
          <a:ln w="12700" cap="flat" cmpd="sng">
            <a:solidFill>
              <a:schemeClr val="dk1"/>
            </a:solidFill>
            <a:prstDash val="solid"/>
            <a:round/>
            <a:headEnd type="oval" w="med" len="med"/>
            <a:tailEnd type="none" w="sm" len="sm"/>
          </a:ln>
        </p:spPr>
      </p:cxnSp>
      <p:cxnSp>
        <p:nvCxnSpPr>
          <p:cNvPr id="817" name="Google Shape;817;p11"/>
          <p:cNvCxnSpPr/>
          <p:nvPr/>
        </p:nvCxnSpPr>
        <p:spPr>
          <a:xfrm>
            <a:off x="7923021" y="4517917"/>
            <a:ext cx="321386" cy="214639"/>
          </a:xfrm>
          <a:prstGeom prst="straightConnector1">
            <a:avLst/>
          </a:prstGeom>
          <a:noFill/>
          <a:ln w="12700" cap="flat" cmpd="sng">
            <a:solidFill>
              <a:schemeClr val="dk1"/>
            </a:solidFill>
            <a:prstDash val="solid"/>
            <a:round/>
            <a:headEnd type="oval" w="med" len="med"/>
            <a:tailEnd type="none" w="sm" len="sm"/>
          </a:ln>
        </p:spPr>
      </p:cxnSp>
      <p:sp>
        <p:nvSpPr>
          <p:cNvPr id="818" name="Google Shape;818;p11"/>
          <p:cNvSpPr txBox="1"/>
          <p:nvPr/>
        </p:nvSpPr>
        <p:spPr>
          <a:xfrm>
            <a:off x="839740" y="75788"/>
            <a:ext cx="75504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税金の使いみちはどうやって決めるの？</a:t>
            </a:r>
            <a:endParaRPr sz="1400" b="1" i="0" u="none" strike="noStrike" cap="none">
              <a:solidFill>
                <a:srgbClr val="000000"/>
              </a:solidFill>
              <a:latin typeface="Arial"/>
              <a:ea typeface="Arial"/>
              <a:cs typeface="Arial"/>
              <a:sym typeface="Arial"/>
            </a:endParaRPr>
          </a:p>
        </p:txBody>
      </p:sp>
      <p:sp>
        <p:nvSpPr>
          <p:cNvPr id="819" name="Google Shape;819;p11"/>
          <p:cNvSpPr txBox="1"/>
          <p:nvPr/>
        </p:nvSpPr>
        <p:spPr>
          <a:xfrm>
            <a:off x="4218918" y="2139952"/>
            <a:ext cx="616800" cy="2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1" i="0" u="none" strike="noStrike" cap="none">
                <a:solidFill>
                  <a:schemeClr val="dk1"/>
                </a:solidFill>
                <a:latin typeface="Arial"/>
                <a:ea typeface="Arial"/>
                <a:cs typeface="Arial"/>
                <a:sym typeface="Arial"/>
              </a:rPr>
              <a:t>はら</a:t>
            </a:r>
            <a:endParaRPr sz="7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2"/>
          <p:cNvSpPr txBox="1"/>
          <p:nvPr/>
        </p:nvSpPr>
        <p:spPr>
          <a:xfrm>
            <a:off x="139775" y="942225"/>
            <a:ext cx="6441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a:solidFill>
                  <a:schemeClr val="dk1"/>
                </a:solidFill>
                <a:latin typeface="Noto Sans JP"/>
                <a:ea typeface="Noto Sans JP"/>
                <a:cs typeface="Noto Sans JP"/>
                <a:sym typeface="Noto Sans JP"/>
              </a:rPr>
              <a:t>鹿児島</a:t>
            </a:r>
            <a:r>
              <a:rPr lang="ja-JP" sz="3200" b="1" i="0" u="none" strike="noStrike" cap="none">
                <a:solidFill>
                  <a:schemeClr val="dk1"/>
                </a:solidFill>
                <a:latin typeface="Noto Sans JP"/>
                <a:ea typeface="Noto Sans JP"/>
                <a:cs typeface="Noto Sans JP"/>
                <a:sym typeface="Noto Sans JP"/>
              </a:rPr>
              <a:t>県の予算</a:t>
            </a:r>
            <a:r>
              <a:rPr lang="ja-JP" sz="2400" b="1" i="0" u="none" strike="noStrike" cap="none">
                <a:solidFill>
                  <a:schemeClr val="dk1"/>
                </a:solidFill>
                <a:latin typeface="Noto Sans JP"/>
                <a:ea typeface="Noto Sans JP"/>
                <a:cs typeface="Noto Sans JP"/>
                <a:sym typeface="Noto Sans JP"/>
              </a:rPr>
              <a:t>（令和７年度当初予算） </a:t>
            </a:r>
            <a:endParaRPr sz="2800" b="1" i="0" u="none" strike="noStrike" cap="none">
              <a:solidFill>
                <a:schemeClr val="dk1"/>
              </a:solidFill>
              <a:latin typeface="Noto Sans JP"/>
              <a:ea typeface="Noto Sans JP"/>
              <a:cs typeface="Noto Sans JP"/>
              <a:sym typeface="Noto Sans JP"/>
            </a:endParaRPr>
          </a:p>
        </p:txBody>
      </p:sp>
      <p:sp>
        <p:nvSpPr>
          <p:cNvPr id="826" name="Google Shape;826;p12"/>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ja-JP"/>
              <a:t>12</a:t>
            </a:r>
            <a:endParaRPr/>
          </a:p>
        </p:txBody>
      </p:sp>
      <p:sp>
        <p:nvSpPr>
          <p:cNvPr id="827" name="Google Shape;827;p12"/>
          <p:cNvSpPr txBox="1"/>
          <p:nvPr/>
        </p:nvSpPr>
        <p:spPr>
          <a:xfrm>
            <a:off x="839740" y="75788"/>
            <a:ext cx="75504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税金の使いみちはどうやって決めるの？</a:t>
            </a:r>
            <a:endParaRPr sz="1400" b="1" i="0" u="none" strike="noStrike" cap="none">
              <a:solidFill>
                <a:srgbClr val="000000"/>
              </a:solidFill>
              <a:latin typeface="Arial"/>
              <a:ea typeface="Arial"/>
              <a:cs typeface="Arial"/>
              <a:sym typeface="Arial"/>
            </a:endParaRPr>
          </a:p>
        </p:txBody>
      </p:sp>
      <p:sp>
        <p:nvSpPr>
          <p:cNvPr id="828" name="Google Shape;828;p12"/>
          <p:cNvSpPr txBox="1"/>
          <p:nvPr/>
        </p:nvSpPr>
        <p:spPr>
          <a:xfrm>
            <a:off x="878183" y="6493840"/>
            <a:ext cx="785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a:solidFill>
                  <a:srgbClr val="3A7D22"/>
                </a:solidFill>
                <a:latin typeface="Noto Sans JP"/>
                <a:ea typeface="Noto Sans JP"/>
                <a:cs typeface="Noto Sans JP"/>
                <a:sym typeface="Noto Sans JP"/>
              </a:rPr>
              <a:t>鹿児島</a:t>
            </a:r>
            <a:r>
              <a:rPr lang="ja-JP" sz="1100" b="1" i="0" u="none" strike="noStrike" cap="none">
                <a:solidFill>
                  <a:srgbClr val="3A7D22"/>
                </a:solidFill>
                <a:latin typeface="Noto Sans JP"/>
                <a:ea typeface="Noto Sans JP"/>
                <a:cs typeface="Noto Sans JP"/>
                <a:sym typeface="Noto Sans JP"/>
              </a:rPr>
              <a:t>県財政課</a:t>
            </a:r>
            <a:r>
              <a:rPr lang="ja-JP" sz="1100" b="1" i="0" u="none" strike="noStrike" cap="none">
                <a:solidFill>
                  <a:srgbClr val="F25044"/>
                </a:solidFill>
                <a:latin typeface="Noto Sans JP"/>
                <a:ea typeface="Noto Sans JP"/>
                <a:cs typeface="Noto Sans JP"/>
                <a:sym typeface="Noto Sans JP"/>
              </a:rPr>
              <a:t>  </a:t>
            </a:r>
            <a:r>
              <a:rPr lang="ja-JP" sz="1100" b="1" i="0" u="none" strike="noStrike" cap="none">
                <a:solidFill>
                  <a:srgbClr val="F25044"/>
                </a:solidFill>
                <a:latin typeface="Arial"/>
                <a:ea typeface="Arial"/>
                <a:cs typeface="Arial"/>
                <a:sym typeface="Arial"/>
              </a:rPr>
              <a:t> </a:t>
            </a:r>
            <a:r>
              <a:rPr lang="ja-JP" sz="1100" u="sng">
                <a:solidFill>
                  <a:schemeClr val="dk1"/>
                </a:solidFill>
                <a:hlinkClick r:id="rId3">
                  <a:extLst>
                    <a:ext uri="{A12FA001-AC4F-418D-AE19-62706E023703}">
                      <ahyp:hlinkClr xmlns:ahyp="http://schemas.microsoft.com/office/drawing/2018/hyperlinkcolor" val="tx"/>
                    </a:ext>
                  </a:extLst>
                </a:hlinkClick>
              </a:rPr>
              <a:t>https://www.pref.kagoshima.jp/kensei/zaisei/yosan/index.html</a:t>
            </a:r>
            <a:endParaRPr sz="1100" b="0" i="0" u="none" strike="noStrike" cap="none">
              <a:solidFill>
                <a:srgbClr val="F25044"/>
              </a:solidFill>
              <a:latin typeface="Arial"/>
              <a:ea typeface="Arial"/>
              <a:cs typeface="Arial"/>
              <a:sym typeface="Arial"/>
            </a:endParaRPr>
          </a:p>
        </p:txBody>
      </p:sp>
      <p:sp>
        <p:nvSpPr>
          <p:cNvPr id="829" name="Google Shape;829;p12"/>
          <p:cNvSpPr txBox="1"/>
          <p:nvPr/>
        </p:nvSpPr>
        <p:spPr>
          <a:xfrm>
            <a:off x="7645881" y="1520788"/>
            <a:ext cx="1059000" cy="307800"/>
          </a:xfrm>
          <a:prstGeom prst="rect">
            <a:avLst/>
          </a:prstGeom>
          <a:noFill/>
          <a:ln>
            <a:noFill/>
          </a:ln>
        </p:spPr>
        <p:txBody>
          <a:bodyPr spcFirstLastPara="1" wrap="square" lIns="54000"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Noto Sans JP"/>
                <a:ea typeface="Noto Sans JP"/>
                <a:cs typeface="Noto Sans JP"/>
                <a:sym typeface="Noto Sans JP"/>
              </a:rPr>
              <a:t>単位：億円</a:t>
            </a:r>
            <a:endParaRPr sz="1600" b="0" i="0" u="none" strike="noStrike" cap="none">
              <a:solidFill>
                <a:schemeClr val="dk1"/>
              </a:solidFill>
              <a:latin typeface="Noto Sans JP"/>
              <a:ea typeface="Noto Sans JP"/>
              <a:cs typeface="Noto Sans JP"/>
              <a:sym typeface="Noto Sans JP"/>
            </a:endParaRPr>
          </a:p>
        </p:txBody>
      </p:sp>
      <p:pic>
        <p:nvPicPr>
          <p:cNvPr id="830" name="Google Shape;830;p12" title="kagoshima_graph.png"/>
          <p:cNvPicPr preferRelativeResize="0"/>
          <p:nvPr/>
        </p:nvPicPr>
        <p:blipFill rotWithShape="1">
          <a:blip r:embed="rId4">
            <a:alphaModFix/>
          </a:blip>
          <a:srcRect t="846" b="836"/>
          <a:stretch/>
        </p:blipFill>
        <p:spPr>
          <a:xfrm>
            <a:off x="152400" y="1908013"/>
            <a:ext cx="8839204" cy="42858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pic>
        <p:nvPicPr>
          <p:cNvPr id="835" name="Google Shape;835;g3d10856593f_0_0" descr="奄美パーク1"/>
          <p:cNvPicPr preferRelativeResize="0"/>
          <p:nvPr/>
        </p:nvPicPr>
        <p:blipFill rotWithShape="1">
          <a:blip r:embed="rId3">
            <a:alphaModFix/>
          </a:blip>
          <a:srcRect/>
          <a:stretch/>
        </p:blipFill>
        <p:spPr>
          <a:xfrm>
            <a:off x="91009" y="3909591"/>
            <a:ext cx="2476500" cy="1388100"/>
          </a:xfrm>
          <a:prstGeom prst="ellipse">
            <a:avLst/>
          </a:prstGeom>
          <a:noFill/>
          <a:ln>
            <a:noFill/>
          </a:ln>
        </p:spPr>
      </p:pic>
      <p:pic>
        <p:nvPicPr>
          <p:cNvPr id="836" name="Google Shape;836;g3d10856593f_0_0" descr="マップ&#10;&#10;AI 生成コンテンツは誤りを含む可能性があります。"/>
          <p:cNvPicPr preferRelativeResize="0"/>
          <p:nvPr/>
        </p:nvPicPr>
        <p:blipFill rotWithShape="1">
          <a:blip r:embed="rId4">
            <a:alphaModFix/>
          </a:blip>
          <a:srcRect/>
          <a:stretch/>
        </p:blipFill>
        <p:spPr>
          <a:xfrm>
            <a:off x="2749914" y="855875"/>
            <a:ext cx="3250397" cy="4951705"/>
          </a:xfrm>
          <a:prstGeom prst="rect">
            <a:avLst/>
          </a:prstGeom>
          <a:noFill/>
          <a:ln>
            <a:noFill/>
          </a:ln>
        </p:spPr>
      </p:pic>
      <p:sp>
        <p:nvSpPr>
          <p:cNvPr id="837" name="Google Shape;837;g3d10856593f_0_0"/>
          <p:cNvSpPr txBox="1"/>
          <p:nvPr/>
        </p:nvSpPr>
        <p:spPr>
          <a:xfrm>
            <a:off x="839751" y="75800"/>
            <a:ext cx="7788300" cy="585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FFFFFF"/>
              </a:buClr>
              <a:buSzPts val="3200"/>
              <a:buFont typeface="Arial"/>
              <a:buNone/>
            </a:pPr>
            <a:r>
              <a:rPr lang="ja-JP" sz="3200" b="1">
                <a:solidFill>
                  <a:srgbClr val="FFFFFF"/>
                </a:solidFill>
                <a:latin typeface="Noto Sans JP"/>
                <a:ea typeface="Noto Sans JP"/>
                <a:cs typeface="Noto Sans JP"/>
                <a:sym typeface="Noto Sans JP"/>
              </a:rPr>
              <a:t>税金の使い道（鹿児島県内の公共施設）</a:t>
            </a:r>
            <a:endParaRPr b="1">
              <a:latin typeface="Noto Sans JP"/>
              <a:ea typeface="Noto Sans JP"/>
              <a:cs typeface="Noto Sans JP"/>
              <a:sym typeface="Noto Sans JP"/>
            </a:endParaRPr>
          </a:p>
        </p:txBody>
      </p:sp>
      <p:sp>
        <p:nvSpPr>
          <p:cNvPr id="838" name="Google Shape;838;g3d10856593f_0_0"/>
          <p:cNvSpPr txBox="1">
            <a:spLocks noGrp="1"/>
          </p:cNvSpPr>
          <p:nvPr>
            <p:ph type="sldNum" idx="12"/>
          </p:nvPr>
        </p:nvSpPr>
        <p:spPr>
          <a:xfrm>
            <a:off x="8628484" y="6574636"/>
            <a:ext cx="419400" cy="189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r>
              <a:rPr lang="ja-JP"/>
              <a:t>13</a:t>
            </a:r>
            <a:endParaRPr/>
          </a:p>
        </p:txBody>
      </p:sp>
      <p:grpSp>
        <p:nvGrpSpPr>
          <p:cNvPr id="839" name="Google Shape;839;g3d10856593f_0_0"/>
          <p:cNvGrpSpPr/>
          <p:nvPr/>
        </p:nvGrpSpPr>
        <p:grpSpPr>
          <a:xfrm>
            <a:off x="1502549" y="4985274"/>
            <a:ext cx="6387900" cy="1684053"/>
            <a:chOff x="1110184" y="4696608"/>
            <a:chExt cx="6387900" cy="1684053"/>
          </a:xfrm>
        </p:grpSpPr>
        <p:pic>
          <p:nvPicPr>
            <p:cNvPr id="840" name="Google Shape;840;g3d10856593f_0_0" descr="挿絵 が含まれている画像&#10;&#10;AI によって生成されたコンテンツは間違っている可能性があります。"/>
            <p:cNvPicPr preferRelativeResize="0"/>
            <p:nvPr/>
          </p:nvPicPr>
          <p:blipFill rotWithShape="1">
            <a:blip r:embed="rId5">
              <a:alphaModFix/>
            </a:blip>
            <a:srcRect r="-5374" b="16100"/>
            <a:stretch/>
          </p:blipFill>
          <p:spPr>
            <a:xfrm rot="249840">
              <a:off x="6190422" y="4849596"/>
              <a:ext cx="702657" cy="1118941"/>
            </a:xfrm>
            <a:prstGeom prst="rect">
              <a:avLst/>
            </a:prstGeom>
            <a:noFill/>
            <a:ln>
              <a:noFill/>
            </a:ln>
          </p:spPr>
        </p:pic>
        <p:pic>
          <p:nvPicPr>
            <p:cNvPr id="841" name="Google Shape;841;g3d10856593f_0_0" descr="人形, 挿絵 が含まれている画像&#10;&#10;AI によって生成されたコンテンツは間違っている可能性があります。"/>
            <p:cNvPicPr preferRelativeResize="0"/>
            <p:nvPr/>
          </p:nvPicPr>
          <p:blipFill rotWithShape="1">
            <a:blip r:embed="rId6">
              <a:alphaModFix/>
            </a:blip>
            <a:srcRect b="20685"/>
            <a:stretch/>
          </p:blipFill>
          <p:spPr>
            <a:xfrm rot="212761">
              <a:off x="5531957" y="4716482"/>
              <a:ext cx="685529" cy="1385171"/>
            </a:xfrm>
            <a:prstGeom prst="rect">
              <a:avLst/>
            </a:prstGeom>
            <a:noFill/>
            <a:ln>
              <a:noFill/>
            </a:ln>
          </p:spPr>
        </p:pic>
        <p:sp>
          <p:nvSpPr>
            <p:cNvPr id="842" name="Google Shape;842;g3d10856593f_0_0"/>
            <p:cNvSpPr/>
            <p:nvPr/>
          </p:nvSpPr>
          <p:spPr>
            <a:xfrm>
              <a:off x="1110184" y="5731761"/>
              <a:ext cx="6387900" cy="648900"/>
            </a:xfrm>
            <a:prstGeom prst="roundRect">
              <a:avLst>
                <a:gd name="adj" fmla="val 6743"/>
              </a:avLst>
            </a:prstGeom>
            <a:solidFill>
              <a:schemeClr val="lt1"/>
            </a:solidFill>
            <a:ln w="22225" cap="rnd" cmpd="sng">
              <a:solidFill>
                <a:srgbClr val="FF808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3" name="Google Shape;843;g3d10856593f_0_0"/>
            <p:cNvSpPr txBox="1"/>
            <p:nvPr/>
          </p:nvSpPr>
          <p:spPr>
            <a:xfrm>
              <a:off x="1224399" y="5917709"/>
              <a:ext cx="62736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1">
                  <a:solidFill>
                    <a:schemeClr val="dk1"/>
                  </a:solidFill>
                  <a:latin typeface="Noto Sans JP"/>
                  <a:ea typeface="Noto Sans JP"/>
                  <a:cs typeface="Noto Sans JP"/>
                  <a:sym typeface="Noto Sans JP"/>
                </a:rPr>
                <a:t>みんなの住んでいる街には、ほかにはどんなものがあるかな？</a:t>
              </a:r>
              <a:endParaRPr sz="1600" b="1">
                <a:solidFill>
                  <a:schemeClr val="dk1"/>
                </a:solidFill>
                <a:latin typeface="Noto Sans JP"/>
                <a:ea typeface="Noto Sans JP"/>
                <a:cs typeface="Noto Sans JP"/>
                <a:sym typeface="Noto Sans JP"/>
              </a:endParaRPr>
            </a:p>
          </p:txBody>
        </p:sp>
      </p:grpSp>
      <p:cxnSp>
        <p:nvCxnSpPr>
          <p:cNvPr id="844" name="Google Shape;844;g3d10856593f_0_0"/>
          <p:cNvCxnSpPr/>
          <p:nvPr/>
        </p:nvCxnSpPr>
        <p:spPr>
          <a:xfrm flipH="1">
            <a:off x="2207100" y="3654371"/>
            <a:ext cx="1750800" cy="32400"/>
          </a:xfrm>
          <a:prstGeom prst="straightConnector1">
            <a:avLst/>
          </a:prstGeom>
          <a:noFill/>
          <a:ln w="15875" cap="flat" cmpd="sng">
            <a:solidFill>
              <a:srgbClr val="5C4800"/>
            </a:solidFill>
            <a:prstDash val="dash"/>
            <a:miter lim="800000"/>
            <a:headEnd type="none" w="sm" len="sm"/>
            <a:tailEnd type="none" w="sm" len="sm"/>
          </a:ln>
        </p:spPr>
      </p:cxnSp>
      <p:cxnSp>
        <p:nvCxnSpPr>
          <p:cNvPr id="845" name="Google Shape;845;g3d10856593f_0_0"/>
          <p:cNvCxnSpPr/>
          <p:nvPr/>
        </p:nvCxnSpPr>
        <p:spPr>
          <a:xfrm rot="10800000" flipH="1">
            <a:off x="4671296" y="2523353"/>
            <a:ext cx="1691100" cy="31200"/>
          </a:xfrm>
          <a:prstGeom prst="straightConnector1">
            <a:avLst/>
          </a:prstGeom>
          <a:noFill/>
          <a:ln w="15875" cap="flat" cmpd="sng">
            <a:solidFill>
              <a:srgbClr val="5C4800"/>
            </a:solidFill>
            <a:prstDash val="dash"/>
            <a:miter lim="800000"/>
            <a:headEnd type="none" w="sm" len="sm"/>
            <a:tailEnd type="none" w="sm" len="sm"/>
          </a:ln>
        </p:spPr>
      </p:cxnSp>
      <p:sp>
        <p:nvSpPr>
          <p:cNvPr id="846" name="Google Shape;846;g3d10856593f_0_0"/>
          <p:cNvSpPr txBox="1"/>
          <p:nvPr/>
        </p:nvSpPr>
        <p:spPr>
          <a:xfrm>
            <a:off x="5874200" y="4067950"/>
            <a:ext cx="3325800" cy="803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ja-JP" sz="2400" b="1">
                <a:solidFill>
                  <a:srgbClr val="5C4900"/>
                </a:solidFill>
                <a:latin typeface="Noto Sans JP"/>
                <a:ea typeface="Noto Sans JP"/>
                <a:cs typeface="Noto Sans JP"/>
                <a:sym typeface="Noto Sans JP"/>
              </a:rPr>
              <a:t>身近なまちの施設に</a:t>
            </a:r>
            <a:endParaRPr b="1">
              <a:latin typeface="Noto Sans JP"/>
              <a:ea typeface="Noto Sans JP"/>
              <a:cs typeface="Noto Sans JP"/>
              <a:sym typeface="Noto Sans JP"/>
            </a:endParaRPr>
          </a:p>
          <a:p>
            <a:pPr marL="0" marR="0" lvl="0" indent="0" algn="ctr" rtl="0">
              <a:spcBef>
                <a:spcPts val="500"/>
              </a:spcBef>
              <a:spcAft>
                <a:spcPts val="0"/>
              </a:spcAft>
              <a:buNone/>
            </a:pPr>
            <a:r>
              <a:rPr lang="ja-JP" sz="2400" b="1">
                <a:solidFill>
                  <a:srgbClr val="5C4900"/>
                </a:solidFill>
                <a:latin typeface="Noto Sans JP"/>
                <a:ea typeface="Noto Sans JP"/>
                <a:cs typeface="Noto Sans JP"/>
                <a:sym typeface="Noto Sans JP"/>
              </a:rPr>
              <a:t>税金が使われています。</a:t>
            </a:r>
            <a:endParaRPr b="1">
              <a:latin typeface="Noto Sans JP"/>
              <a:ea typeface="Noto Sans JP"/>
              <a:cs typeface="Noto Sans JP"/>
              <a:sym typeface="Noto Sans JP"/>
            </a:endParaRPr>
          </a:p>
        </p:txBody>
      </p:sp>
      <p:pic>
        <p:nvPicPr>
          <p:cNvPr id="847" name="Google Shape;847;g3d10856593f_0_0"/>
          <p:cNvPicPr preferRelativeResize="0"/>
          <p:nvPr/>
        </p:nvPicPr>
        <p:blipFill rotWithShape="1">
          <a:blip r:embed="rId7">
            <a:alphaModFix/>
          </a:blip>
          <a:srcRect/>
          <a:stretch/>
        </p:blipFill>
        <p:spPr>
          <a:xfrm>
            <a:off x="3674094" y="3411693"/>
            <a:ext cx="311872" cy="404278"/>
          </a:xfrm>
          <a:prstGeom prst="rect">
            <a:avLst/>
          </a:prstGeom>
          <a:noFill/>
          <a:ln>
            <a:noFill/>
          </a:ln>
        </p:spPr>
      </p:pic>
      <p:cxnSp>
        <p:nvCxnSpPr>
          <p:cNvPr id="848" name="Google Shape;848;g3d10856593f_0_0"/>
          <p:cNvCxnSpPr/>
          <p:nvPr/>
        </p:nvCxnSpPr>
        <p:spPr>
          <a:xfrm rot="10800000" flipH="1">
            <a:off x="2517570" y="1773528"/>
            <a:ext cx="2460900" cy="45000"/>
          </a:xfrm>
          <a:prstGeom prst="straightConnector1">
            <a:avLst/>
          </a:prstGeom>
          <a:noFill/>
          <a:ln w="15875" cap="flat" cmpd="sng">
            <a:solidFill>
              <a:srgbClr val="5C4800"/>
            </a:solidFill>
            <a:prstDash val="dash"/>
            <a:miter lim="800000"/>
            <a:headEnd type="none" w="sm" len="sm"/>
            <a:tailEnd type="none" w="sm" len="sm"/>
          </a:ln>
        </p:spPr>
      </p:cxnSp>
      <p:pic>
        <p:nvPicPr>
          <p:cNvPr id="849" name="Google Shape;849;g3d10856593f_0_0"/>
          <p:cNvPicPr preferRelativeResize="0"/>
          <p:nvPr/>
        </p:nvPicPr>
        <p:blipFill rotWithShape="1">
          <a:blip r:embed="rId7">
            <a:alphaModFix/>
          </a:blip>
          <a:srcRect/>
          <a:stretch/>
        </p:blipFill>
        <p:spPr>
          <a:xfrm>
            <a:off x="4779828" y="1485784"/>
            <a:ext cx="311872" cy="404278"/>
          </a:xfrm>
          <a:prstGeom prst="rect">
            <a:avLst/>
          </a:prstGeom>
          <a:noFill/>
          <a:ln>
            <a:noFill/>
          </a:ln>
        </p:spPr>
      </p:pic>
      <p:pic>
        <p:nvPicPr>
          <p:cNvPr id="850" name="Google Shape;850;g3d10856593f_0_0"/>
          <p:cNvPicPr preferRelativeResize="0"/>
          <p:nvPr/>
        </p:nvPicPr>
        <p:blipFill rotWithShape="1">
          <a:blip r:embed="rId7">
            <a:alphaModFix/>
          </a:blip>
          <a:srcRect/>
          <a:stretch/>
        </p:blipFill>
        <p:spPr>
          <a:xfrm>
            <a:off x="4488234" y="2217967"/>
            <a:ext cx="311872" cy="404278"/>
          </a:xfrm>
          <a:prstGeom prst="rect">
            <a:avLst/>
          </a:prstGeom>
          <a:noFill/>
          <a:ln>
            <a:noFill/>
          </a:ln>
        </p:spPr>
      </p:pic>
      <p:sp>
        <p:nvSpPr>
          <p:cNvPr id="851" name="Google Shape;851;g3d10856593f_0_0"/>
          <p:cNvSpPr/>
          <p:nvPr/>
        </p:nvSpPr>
        <p:spPr>
          <a:xfrm>
            <a:off x="7213975" y="855875"/>
            <a:ext cx="1833900" cy="189300"/>
          </a:xfrm>
          <a:prstGeom prst="roundRect">
            <a:avLst>
              <a:gd name="adj" fmla="val 16667"/>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1"/>
                </a:solidFill>
                <a:latin typeface="Noto Sans JP"/>
                <a:ea typeface="Noto Sans JP"/>
                <a:cs typeface="Noto Sans JP"/>
                <a:sym typeface="Noto Sans JP"/>
              </a:rPr>
              <a:t>※〇〇市は所在地を表します。</a:t>
            </a:r>
            <a:endParaRPr sz="1000">
              <a:solidFill>
                <a:schemeClr val="dk1"/>
              </a:solidFill>
              <a:latin typeface="Noto Sans JP"/>
              <a:ea typeface="Noto Sans JP"/>
              <a:cs typeface="Noto Sans JP"/>
              <a:sym typeface="Noto Sans JP"/>
            </a:endParaRPr>
          </a:p>
        </p:txBody>
      </p:sp>
      <p:grpSp>
        <p:nvGrpSpPr>
          <p:cNvPr id="852" name="Google Shape;852;g3d10856593f_0_0"/>
          <p:cNvGrpSpPr/>
          <p:nvPr/>
        </p:nvGrpSpPr>
        <p:grpSpPr>
          <a:xfrm>
            <a:off x="188778" y="3429000"/>
            <a:ext cx="753000" cy="642300"/>
            <a:chOff x="228399" y="3797474"/>
            <a:chExt cx="753000" cy="642300"/>
          </a:xfrm>
        </p:grpSpPr>
        <p:sp>
          <p:nvSpPr>
            <p:cNvPr id="853" name="Google Shape;853;g3d10856593f_0_0"/>
            <p:cNvSpPr/>
            <p:nvPr/>
          </p:nvSpPr>
          <p:spPr>
            <a:xfrm>
              <a:off x="277844" y="3797474"/>
              <a:ext cx="654000" cy="642300"/>
            </a:xfrm>
            <a:prstGeom prst="ellipse">
              <a:avLst/>
            </a:prstGeom>
            <a:solidFill>
              <a:srgbClr val="5C49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854" name="Google Shape;854;g3d10856593f_0_0"/>
            <p:cNvSpPr txBox="1"/>
            <p:nvPr/>
          </p:nvSpPr>
          <p:spPr>
            <a:xfrm>
              <a:off x="228399" y="3970222"/>
              <a:ext cx="7530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000">
                  <a:solidFill>
                    <a:schemeClr val="lt1"/>
                  </a:solidFill>
                  <a:latin typeface="Noto Sans JP"/>
                  <a:ea typeface="Noto Sans JP"/>
                  <a:cs typeface="Noto Sans JP"/>
                  <a:sym typeface="Noto Sans JP"/>
                </a:rPr>
                <a:t>奄美市</a:t>
              </a:r>
              <a:endParaRPr>
                <a:latin typeface="Noto Sans JP"/>
                <a:ea typeface="Noto Sans JP"/>
                <a:cs typeface="Noto Sans JP"/>
                <a:sym typeface="Noto Sans JP"/>
              </a:endParaRPr>
            </a:p>
          </p:txBody>
        </p:sp>
      </p:grpSp>
      <p:sp>
        <p:nvSpPr>
          <p:cNvPr id="855" name="Google Shape;855;g3d10856593f_0_0"/>
          <p:cNvSpPr/>
          <p:nvPr/>
        </p:nvSpPr>
        <p:spPr>
          <a:xfrm>
            <a:off x="327132" y="5263086"/>
            <a:ext cx="2117700" cy="334800"/>
          </a:xfrm>
          <a:prstGeom prst="roundRect">
            <a:avLst>
              <a:gd name="adj" fmla="val 50000"/>
            </a:avLst>
          </a:prstGeom>
          <a:solidFill>
            <a:srgbClr val="F56C62"/>
          </a:solidFill>
          <a:ln w="25400" cap="flat" cmpd="sng">
            <a:solidFill>
              <a:schemeClr val="lt1"/>
            </a:solidFill>
            <a:prstDash val="solid"/>
            <a:miter lim="800000"/>
            <a:headEnd type="none" w="sm" len="sm"/>
            <a:tailEnd type="none" w="sm" len="sm"/>
          </a:ln>
        </p:spPr>
        <p:txBody>
          <a:bodyPr spcFirstLastPara="1" wrap="square" lIns="0" tIns="0" rIns="0" bIns="18000" anchor="ctr" anchorCtr="0">
            <a:noAutofit/>
          </a:bodyPr>
          <a:lstStyle/>
          <a:p>
            <a:pPr marL="0" marR="0" lvl="0" indent="0" algn="ctr" rtl="0">
              <a:spcBef>
                <a:spcPts val="0"/>
              </a:spcBef>
              <a:spcAft>
                <a:spcPts val="0"/>
              </a:spcAft>
              <a:buNone/>
            </a:pPr>
            <a:r>
              <a:rPr lang="ja-JP" sz="1400">
                <a:solidFill>
                  <a:schemeClr val="lt1"/>
                </a:solidFill>
                <a:latin typeface="Noto Sans JP"/>
                <a:ea typeface="Noto Sans JP"/>
                <a:cs typeface="Noto Sans JP"/>
                <a:sym typeface="Noto Sans JP"/>
              </a:rPr>
              <a:t>奄美パーク</a:t>
            </a:r>
            <a:endParaRPr sz="1400">
              <a:solidFill>
                <a:schemeClr val="lt1"/>
              </a:solidFill>
              <a:latin typeface="Noto Sans JP"/>
              <a:ea typeface="Noto Sans JP"/>
              <a:cs typeface="Noto Sans JP"/>
              <a:sym typeface="Noto Sans JP"/>
            </a:endParaRPr>
          </a:p>
        </p:txBody>
      </p:sp>
      <p:pic>
        <p:nvPicPr>
          <p:cNvPr id="856" name="Google Shape;856;g3d10856593f_0_0" descr="霧島国際音楽ホール（みやまコンセール）-0"/>
          <p:cNvPicPr preferRelativeResize="0"/>
          <p:nvPr/>
        </p:nvPicPr>
        <p:blipFill rotWithShape="1">
          <a:blip r:embed="rId8">
            <a:alphaModFix/>
          </a:blip>
          <a:srcRect/>
          <a:stretch/>
        </p:blipFill>
        <p:spPr>
          <a:xfrm>
            <a:off x="121151" y="1221945"/>
            <a:ext cx="2529600" cy="1684200"/>
          </a:xfrm>
          <a:prstGeom prst="ellipse">
            <a:avLst/>
          </a:prstGeom>
          <a:noFill/>
          <a:ln>
            <a:noFill/>
          </a:ln>
        </p:spPr>
      </p:pic>
      <p:pic>
        <p:nvPicPr>
          <p:cNvPr id="857" name="Google Shape;857;g3d10856593f_0_0"/>
          <p:cNvPicPr preferRelativeResize="0"/>
          <p:nvPr/>
        </p:nvPicPr>
        <p:blipFill rotWithShape="1">
          <a:blip r:embed="rId9">
            <a:alphaModFix/>
          </a:blip>
          <a:srcRect/>
          <a:stretch/>
        </p:blipFill>
        <p:spPr>
          <a:xfrm>
            <a:off x="6153650" y="1561053"/>
            <a:ext cx="2740800" cy="1822500"/>
          </a:xfrm>
          <a:prstGeom prst="ellipse">
            <a:avLst/>
          </a:prstGeom>
          <a:noFill/>
          <a:ln>
            <a:noFill/>
          </a:ln>
        </p:spPr>
      </p:pic>
      <p:sp>
        <p:nvSpPr>
          <p:cNvPr id="858" name="Google Shape;858;g3d10856593f_0_0"/>
          <p:cNvSpPr/>
          <p:nvPr/>
        </p:nvSpPr>
        <p:spPr>
          <a:xfrm>
            <a:off x="6510757" y="3310371"/>
            <a:ext cx="2117700" cy="334800"/>
          </a:xfrm>
          <a:prstGeom prst="roundRect">
            <a:avLst>
              <a:gd name="adj" fmla="val 50000"/>
            </a:avLst>
          </a:prstGeom>
          <a:solidFill>
            <a:srgbClr val="F56C62"/>
          </a:solidFill>
          <a:ln w="25400" cap="flat" cmpd="sng">
            <a:solidFill>
              <a:srgbClr val="FFFFFF"/>
            </a:solidFill>
            <a:prstDash val="solid"/>
            <a:miter lim="800000"/>
            <a:headEnd type="none" w="sm" len="sm"/>
            <a:tailEnd type="none" w="sm" len="sm"/>
          </a:ln>
        </p:spPr>
        <p:txBody>
          <a:bodyPr spcFirstLastPara="1" wrap="square" lIns="0" tIns="0" rIns="0" bIns="18000" anchor="ctr" anchorCtr="0">
            <a:noAutofit/>
          </a:bodyPr>
          <a:lstStyle/>
          <a:p>
            <a:pPr marL="0" marR="0" lvl="0" indent="0" algn="ctr" rtl="0">
              <a:spcBef>
                <a:spcPts val="0"/>
              </a:spcBef>
              <a:spcAft>
                <a:spcPts val="0"/>
              </a:spcAft>
              <a:buNone/>
            </a:pPr>
            <a:r>
              <a:rPr lang="ja-JP" sz="1400">
                <a:solidFill>
                  <a:srgbClr val="FFFFFF"/>
                </a:solidFill>
                <a:latin typeface="Noto Sans JP"/>
                <a:ea typeface="Noto Sans JP"/>
                <a:cs typeface="Noto Sans JP"/>
                <a:sym typeface="Noto Sans JP"/>
              </a:rPr>
              <a:t>平川動物公園</a:t>
            </a:r>
            <a:endParaRPr sz="1400">
              <a:solidFill>
                <a:srgbClr val="FFFFFF"/>
              </a:solidFill>
              <a:latin typeface="Noto Sans JP"/>
              <a:ea typeface="Noto Sans JP"/>
              <a:cs typeface="Noto Sans JP"/>
              <a:sym typeface="Noto Sans JP"/>
            </a:endParaRPr>
          </a:p>
        </p:txBody>
      </p:sp>
      <p:grpSp>
        <p:nvGrpSpPr>
          <p:cNvPr id="859" name="Google Shape;859;g3d10856593f_0_0"/>
          <p:cNvGrpSpPr/>
          <p:nvPr/>
        </p:nvGrpSpPr>
        <p:grpSpPr>
          <a:xfrm>
            <a:off x="6232654" y="1176355"/>
            <a:ext cx="753000" cy="642300"/>
            <a:chOff x="415356" y="1428021"/>
            <a:chExt cx="753000" cy="642300"/>
          </a:xfrm>
        </p:grpSpPr>
        <p:sp>
          <p:nvSpPr>
            <p:cNvPr id="860" name="Google Shape;860;g3d10856593f_0_0"/>
            <p:cNvSpPr/>
            <p:nvPr/>
          </p:nvSpPr>
          <p:spPr>
            <a:xfrm>
              <a:off x="464801" y="1428021"/>
              <a:ext cx="654000" cy="642300"/>
            </a:xfrm>
            <a:prstGeom prst="ellipse">
              <a:avLst/>
            </a:prstGeom>
            <a:solidFill>
              <a:srgbClr val="5C49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861" name="Google Shape;861;g3d10856593f_0_0"/>
            <p:cNvSpPr txBox="1"/>
            <p:nvPr/>
          </p:nvSpPr>
          <p:spPr>
            <a:xfrm>
              <a:off x="415356" y="1601593"/>
              <a:ext cx="7530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000">
                  <a:solidFill>
                    <a:schemeClr val="lt1"/>
                  </a:solidFill>
                  <a:latin typeface="Noto Sans JP"/>
                  <a:ea typeface="Noto Sans JP"/>
                  <a:cs typeface="Noto Sans JP"/>
                  <a:sym typeface="Noto Sans JP"/>
                </a:rPr>
                <a:t>鹿児島市</a:t>
              </a:r>
              <a:endParaRPr>
                <a:latin typeface="Noto Sans JP"/>
                <a:ea typeface="Noto Sans JP"/>
                <a:cs typeface="Noto Sans JP"/>
                <a:sym typeface="Noto Sans JP"/>
              </a:endParaRPr>
            </a:p>
          </p:txBody>
        </p:sp>
      </p:grpSp>
      <p:grpSp>
        <p:nvGrpSpPr>
          <p:cNvPr id="862" name="Google Shape;862;g3d10856593f_0_0"/>
          <p:cNvGrpSpPr/>
          <p:nvPr/>
        </p:nvGrpSpPr>
        <p:grpSpPr>
          <a:xfrm>
            <a:off x="148091" y="888494"/>
            <a:ext cx="753000" cy="642300"/>
            <a:chOff x="415356" y="1428021"/>
            <a:chExt cx="753000" cy="642300"/>
          </a:xfrm>
        </p:grpSpPr>
        <p:sp>
          <p:nvSpPr>
            <p:cNvPr id="863" name="Google Shape;863;g3d10856593f_0_0"/>
            <p:cNvSpPr/>
            <p:nvPr/>
          </p:nvSpPr>
          <p:spPr>
            <a:xfrm>
              <a:off x="464801" y="1428021"/>
              <a:ext cx="654000" cy="642300"/>
            </a:xfrm>
            <a:prstGeom prst="ellipse">
              <a:avLst/>
            </a:prstGeom>
            <a:solidFill>
              <a:srgbClr val="5C49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864" name="Google Shape;864;g3d10856593f_0_0"/>
            <p:cNvSpPr txBox="1"/>
            <p:nvPr/>
          </p:nvSpPr>
          <p:spPr>
            <a:xfrm>
              <a:off x="415356" y="1601593"/>
              <a:ext cx="7530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000">
                  <a:solidFill>
                    <a:schemeClr val="lt1"/>
                  </a:solidFill>
                  <a:latin typeface="Noto Sans JP"/>
                  <a:ea typeface="Noto Sans JP"/>
                  <a:cs typeface="Noto Sans JP"/>
                  <a:sym typeface="Noto Sans JP"/>
                </a:rPr>
                <a:t>霧島市</a:t>
              </a:r>
              <a:endParaRPr>
                <a:latin typeface="Noto Sans JP"/>
                <a:ea typeface="Noto Sans JP"/>
                <a:cs typeface="Noto Sans JP"/>
                <a:sym typeface="Noto Sans JP"/>
              </a:endParaRPr>
            </a:p>
          </p:txBody>
        </p:sp>
      </p:grpSp>
      <p:sp>
        <p:nvSpPr>
          <p:cNvPr id="865" name="Google Shape;865;g3d10856593f_0_0"/>
          <p:cNvSpPr/>
          <p:nvPr/>
        </p:nvSpPr>
        <p:spPr>
          <a:xfrm>
            <a:off x="399843" y="2843757"/>
            <a:ext cx="2117700" cy="334800"/>
          </a:xfrm>
          <a:prstGeom prst="roundRect">
            <a:avLst>
              <a:gd name="adj" fmla="val 50000"/>
            </a:avLst>
          </a:prstGeom>
          <a:solidFill>
            <a:srgbClr val="F56C62"/>
          </a:solidFill>
          <a:ln w="25400" cap="flat" cmpd="sng">
            <a:solidFill>
              <a:schemeClr val="lt1"/>
            </a:solidFill>
            <a:prstDash val="solid"/>
            <a:miter lim="800000"/>
            <a:headEnd type="none" w="sm" len="sm"/>
            <a:tailEnd type="none" w="sm" len="sm"/>
          </a:ln>
        </p:spPr>
        <p:txBody>
          <a:bodyPr spcFirstLastPara="1" wrap="square" lIns="0" tIns="0" rIns="0" bIns="18000" anchor="ctr" anchorCtr="0">
            <a:noAutofit/>
          </a:bodyPr>
          <a:lstStyle/>
          <a:p>
            <a:pPr marL="0" marR="0" lvl="0" indent="0" algn="ctr" rtl="0">
              <a:spcBef>
                <a:spcPts val="0"/>
              </a:spcBef>
              <a:spcAft>
                <a:spcPts val="0"/>
              </a:spcAft>
              <a:buNone/>
            </a:pPr>
            <a:r>
              <a:rPr lang="ja-JP" sz="1400">
                <a:solidFill>
                  <a:schemeClr val="lt1"/>
                </a:solidFill>
                <a:latin typeface="Noto Sans JP"/>
                <a:ea typeface="Noto Sans JP"/>
                <a:cs typeface="Noto Sans JP"/>
                <a:sym typeface="Noto Sans JP"/>
              </a:rPr>
              <a:t>みやまコンセール</a:t>
            </a:r>
            <a:endParaRPr sz="1400">
              <a:solidFill>
                <a:schemeClr val="lt1"/>
              </a:solidFill>
              <a:latin typeface="Noto Sans JP"/>
              <a:ea typeface="Noto Sans JP"/>
              <a:cs typeface="Noto Sans JP"/>
              <a:sym typeface="Noto Sans JP"/>
            </a:endParaRPr>
          </a:p>
        </p:txBody>
      </p:sp>
      <p:cxnSp>
        <p:nvCxnSpPr>
          <p:cNvPr id="866" name="Google Shape;866;g3d10856593f_0_0"/>
          <p:cNvCxnSpPr/>
          <p:nvPr/>
        </p:nvCxnSpPr>
        <p:spPr>
          <a:xfrm flipH="1">
            <a:off x="2235097" y="3661350"/>
            <a:ext cx="4800" cy="476400"/>
          </a:xfrm>
          <a:prstGeom prst="straightConnector1">
            <a:avLst/>
          </a:prstGeom>
          <a:noFill/>
          <a:ln w="15875" cap="flat" cmpd="sng">
            <a:solidFill>
              <a:srgbClr val="5C4800"/>
            </a:solidFill>
            <a:prstDash val="dash"/>
            <a:miter lim="800000"/>
            <a:headEnd type="none" w="sm" len="sm"/>
            <a:tailEnd type="none" w="sm" len="sm"/>
          </a:ln>
        </p:spPr>
      </p:cxnSp>
      <p:sp>
        <p:nvSpPr>
          <p:cNvPr id="867" name="Google Shape;867;g3d10856593f_0_0"/>
          <p:cNvSpPr/>
          <p:nvPr/>
        </p:nvSpPr>
        <p:spPr>
          <a:xfrm>
            <a:off x="7808450" y="3631100"/>
            <a:ext cx="819600" cy="189300"/>
          </a:xfrm>
          <a:prstGeom prst="roundRect">
            <a:avLst>
              <a:gd name="adj" fmla="val 16667"/>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SzPts val="1100"/>
              <a:buNone/>
            </a:pPr>
            <a:r>
              <a:rPr lang="ja-JP" sz="1050" dirty="0">
                <a:solidFill>
                  <a:schemeClr val="dk1"/>
                </a:solidFill>
                <a:latin typeface="Noto Sans JP"/>
                <a:ea typeface="Noto Sans JP"/>
                <a:cs typeface="Noto Sans JP"/>
                <a:sym typeface="Noto Sans JP"/>
              </a:rPr>
              <a:t>©鹿児島市</a:t>
            </a:r>
            <a:endParaRPr sz="1000" dirty="0">
              <a:solidFill>
                <a:schemeClr val="dk1"/>
              </a:solidFill>
              <a:latin typeface="Noto Sans JP"/>
              <a:ea typeface="Noto Sans JP"/>
              <a:cs typeface="Noto Sans JP"/>
              <a:sym typeface="Noto Sans JP"/>
            </a:endParaRPr>
          </a:p>
        </p:txBody>
      </p:sp>
      <p:sp>
        <p:nvSpPr>
          <p:cNvPr id="868" name="Google Shape;868;g3d10856593f_0_0"/>
          <p:cNvSpPr/>
          <p:nvPr/>
        </p:nvSpPr>
        <p:spPr>
          <a:xfrm>
            <a:off x="1477925" y="5597875"/>
            <a:ext cx="966900" cy="189300"/>
          </a:xfrm>
          <a:prstGeom prst="roundRect">
            <a:avLst>
              <a:gd name="adj" fmla="val 16667"/>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SzPts val="1100"/>
              <a:buNone/>
            </a:pPr>
            <a:r>
              <a:rPr lang="ja-JP" sz="1050">
                <a:solidFill>
                  <a:schemeClr val="dk1"/>
                </a:solidFill>
              </a:rPr>
              <a:t>© K．P．V．B</a:t>
            </a:r>
            <a:endParaRPr sz="1050">
              <a:solidFill>
                <a:schemeClr val="dk1"/>
              </a:solidFill>
            </a:endParaRPr>
          </a:p>
        </p:txBody>
      </p:sp>
      <p:sp>
        <p:nvSpPr>
          <p:cNvPr id="2" name="Google Shape;867;g3d10856593f_0_0">
            <a:extLst>
              <a:ext uri="{FF2B5EF4-FFF2-40B4-BE49-F238E27FC236}">
                <a16:creationId xmlns:a16="http://schemas.microsoft.com/office/drawing/2014/main" id="{6A8E6711-3207-250B-B342-B2489514B72B}"/>
              </a:ext>
            </a:extLst>
          </p:cNvPr>
          <p:cNvSpPr/>
          <p:nvPr/>
        </p:nvSpPr>
        <p:spPr>
          <a:xfrm>
            <a:off x="1197312" y="3136334"/>
            <a:ext cx="1320231" cy="271534"/>
          </a:xfrm>
          <a:prstGeom prst="roundRect">
            <a:avLst>
              <a:gd name="adj" fmla="val 16667"/>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SzPts val="1100"/>
              <a:buNone/>
            </a:pPr>
            <a:r>
              <a:rPr lang="ja-JP" altLang="en-US" sz="1050" dirty="0">
                <a:solidFill>
                  <a:schemeClr val="dk1"/>
                </a:solidFill>
                <a:latin typeface="Noto Sans JP"/>
                <a:ea typeface="Noto Sans JP"/>
                <a:cs typeface="Noto Sans JP"/>
                <a:sym typeface="Noto Sans JP"/>
              </a:rPr>
              <a:t>写真提供</a:t>
            </a:r>
            <a:r>
              <a:rPr lang="en-US" altLang="ja-JP" sz="1050" dirty="0">
                <a:solidFill>
                  <a:schemeClr val="dk1"/>
                </a:solidFill>
                <a:latin typeface="Noto Sans JP"/>
                <a:ea typeface="Noto Sans JP"/>
                <a:cs typeface="Noto Sans JP"/>
                <a:sym typeface="Noto Sans JP"/>
              </a:rPr>
              <a:t>:</a:t>
            </a:r>
            <a:r>
              <a:rPr lang="ja-JP" altLang="en-US" sz="1050" dirty="0">
                <a:solidFill>
                  <a:schemeClr val="dk1"/>
                </a:solidFill>
                <a:latin typeface="Noto Sans JP"/>
                <a:ea typeface="Noto Sans JP"/>
                <a:cs typeface="Noto Sans JP"/>
                <a:sym typeface="Noto Sans JP"/>
              </a:rPr>
              <a:t>鹿児島県</a:t>
            </a:r>
            <a:endParaRPr sz="1000" dirty="0">
              <a:solidFill>
                <a:schemeClr val="dk1"/>
              </a:solidFill>
              <a:latin typeface="Noto Sans JP"/>
              <a:ea typeface="Noto Sans JP"/>
              <a:cs typeface="Noto Sans JP"/>
              <a:sym typeface="Noto Sans J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500"/>
                                        <p:tgtEl>
                                          <p:spTgt spid="847"/>
                                        </p:tgtEl>
                                      </p:cBhvr>
                                    </p:animEffect>
                                  </p:childTnLst>
                                </p:cTn>
                              </p:par>
                              <p:par>
                                <p:cTn id="8" presetID="10" presetClass="entr" presetSubtype="0" fill="hold" nodeType="withEffect">
                                  <p:stCondLst>
                                    <p:cond delay="0"/>
                                  </p:stCondLst>
                                  <p:childTnLst>
                                    <p:set>
                                      <p:cBhvr>
                                        <p:cTn id="9" dur="1" fill="hold">
                                          <p:stCondLst>
                                            <p:cond delay="0"/>
                                          </p:stCondLst>
                                        </p:cTn>
                                        <p:tgtEl>
                                          <p:spTgt spid="849"/>
                                        </p:tgtEl>
                                        <p:attrNameLst>
                                          <p:attrName>style.visibility</p:attrName>
                                        </p:attrNameLst>
                                      </p:cBhvr>
                                      <p:to>
                                        <p:strVal val="visible"/>
                                      </p:to>
                                    </p:set>
                                    <p:animEffect transition="in" filter="fade">
                                      <p:cBhvr>
                                        <p:cTn id="10" dur="500"/>
                                        <p:tgtEl>
                                          <p:spTgt spid="849"/>
                                        </p:tgtEl>
                                      </p:cBhvr>
                                    </p:animEffect>
                                  </p:childTnLst>
                                </p:cTn>
                              </p:par>
                              <p:par>
                                <p:cTn id="11" presetID="10" presetClass="entr" presetSubtype="0" fill="hold" nodeType="withEffect">
                                  <p:stCondLst>
                                    <p:cond delay="0"/>
                                  </p:stCondLst>
                                  <p:childTnLst>
                                    <p:set>
                                      <p:cBhvr>
                                        <p:cTn id="12" dur="1" fill="hold">
                                          <p:stCondLst>
                                            <p:cond delay="0"/>
                                          </p:stCondLst>
                                        </p:cTn>
                                        <p:tgtEl>
                                          <p:spTgt spid="850"/>
                                        </p:tgtEl>
                                        <p:attrNameLst>
                                          <p:attrName>style.visibility</p:attrName>
                                        </p:attrNameLst>
                                      </p:cBhvr>
                                      <p:to>
                                        <p:strVal val="visible"/>
                                      </p:to>
                                    </p:set>
                                    <p:animEffect transition="in" filter="fade">
                                      <p:cBhvr>
                                        <p:cTn id="13" dur="500"/>
                                        <p:tgtEl>
                                          <p:spTgt spid="850"/>
                                        </p:tgtEl>
                                      </p:cBhvr>
                                    </p:animEffect>
                                  </p:childTnLst>
                                </p:cTn>
                              </p:par>
                              <p:par>
                                <p:cTn id="14" presetID="10" presetClass="entr" presetSubtype="0" fill="hold" nodeType="withEffect">
                                  <p:stCondLst>
                                    <p:cond delay="0"/>
                                  </p:stCondLst>
                                  <p:childTnLst>
                                    <p:set>
                                      <p:cBhvr>
                                        <p:cTn id="15" dur="1" fill="hold">
                                          <p:stCondLst>
                                            <p:cond delay="0"/>
                                          </p:stCondLst>
                                        </p:cTn>
                                        <p:tgtEl>
                                          <p:spTgt spid="845"/>
                                        </p:tgtEl>
                                        <p:attrNameLst>
                                          <p:attrName>style.visibility</p:attrName>
                                        </p:attrNameLst>
                                      </p:cBhvr>
                                      <p:to>
                                        <p:strVal val="visible"/>
                                      </p:to>
                                    </p:set>
                                    <p:animEffect transition="in" filter="fade">
                                      <p:cBhvr>
                                        <p:cTn id="16" dur="500"/>
                                        <p:tgtEl>
                                          <p:spTgt spid="845"/>
                                        </p:tgtEl>
                                      </p:cBhvr>
                                    </p:animEffect>
                                  </p:childTnLst>
                                </p:cTn>
                              </p:par>
                              <p:par>
                                <p:cTn id="17" presetID="10" presetClass="entr" presetSubtype="0" fill="hold" nodeType="withEffect">
                                  <p:stCondLst>
                                    <p:cond delay="0"/>
                                  </p:stCondLst>
                                  <p:childTnLst>
                                    <p:set>
                                      <p:cBhvr>
                                        <p:cTn id="18" dur="1" fill="hold">
                                          <p:stCondLst>
                                            <p:cond delay="0"/>
                                          </p:stCondLst>
                                        </p:cTn>
                                        <p:tgtEl>
                                          <p:spTgt spid="844"/>
                                        </p:tgtEl>
                                        <p:attrNameLst>
                                          <p:attrName>style.visibility</p:attrName>
                                        </p:attrNameLst>
                                      </p:cBhvr>
                                      <p:to>
                                        <p:strVal val="visible"/>
                                      </p:to>
                                    </p:set>
                                    <p:animEffect transition="in" filter="fade">
                                      <p:cBhvr>
                                        <p:cTn id="19" dur="500"/>
                                        <p:tgtEl>
                                          <p:spTgt spid="844"/>
                                        </p:tgtEl>
                                      </p:cBhvr>
                                    </p:animEffect>
                                  </p:childTnLst>
                                </p:cTn>
                              </p:par>
                              <p:par>
                                <p:cTn id="20" presetID="10" presetClass="entr" presetSubtype="0" fill="hold" nodeType="withEffect">
                                  <p:stCondLst>
                                    <p:cond delay="0"/>
                                  </p:stCondLst>
                                  <p:childTnLst>
                                    <p:set>
                                      <p:cBhvr>
                                        <p:cTn id="21" dur="1" fill="hold">
                                          <p:stCondLst>
                                            <p:cond delay="0"/>
                                          </p:stCondLst>
                                        </p:cTn>
                                        <p:tgtEl>
                                          <p:spTgt spid="855"/>
                                        </p:tgtEl>
                                        <p:attrNameLst>
                                          <p:attrName>style.visibility</p:attrName>
                                        </p:attrNameLst>
                                      </p:cBhvr>
                                      <p:to>
                                        <p:strVal val="visible"/>
                                      </p:to>
                                    </p:set>
                                    <p:animEffect transition="in" filter="fade">
                                      <p:cBhvr>
                                        <p:cTn id="22" dur="500"/>
                                        <p:tgtEl>
                                          <p:spTgt spid="855"/>
                                        </p:tgtEl>
                                      </p:cBhvr>
                                    </p:animEffect>
                                  </p:childTnLst>
                                </p:cTn>
                              </p:par>
                              <p:par>
                                <p:cTn id="23" presetID="10" presetClass="entr" presetSubtype="0" fill="hold" nodeType="withEffect">
                                  <p:stCondLst>
                                    <p:cond delay="0"/>
                                  </p:stCondLst>
                                  <p:childTnLst>
                                    <p:set>
                                      <p:cBhvr>
                                        <p:cTn id="24" dur="1" fill="hold">
                                          <p:stCondLst>
                                            <p:cond delay="0"/>
                                          </p:stCondLst>
                                        </p:cTn>
                                        <p:tgtEl>
                                          <p:spTgt spid="865"/>
                                        </p:tgtEl>
                                        <p:attrNameLst>
                                          <p:attrName>style.visibility</p:attrName>
                                        </p:attrNameLst>
                                      </p:cBhvr>
                                      <p:to>
                                        <p:strVal val="visible"/>
                                      </p:to>
                                    </p:set>
                                    <p:animEffect transition="in" filter="fade">
                                      <p:cBhvr>
                                        <p:cTn id="25" dur="500"/>
                                        <p:tgtEl>
                                          <p:spTgt spid="865"/>
                                        </p:tgtEl>
                                      </p:cBhvr>
                                    </p:animEffect>
                                  </p:childTnLst>
                                </p:cTn>
                              </p:par>
                              <p:par>
                                <p:cTn id="26" presetID="10" presetClass="entr" presetSubtype="0" fill="hold" nodeType="withEffect">
                                  <p:stCondLst>
                                    <p:cond delay="0"/>
                                  </p:stCondLst>
                                  <p:childTnLst>
                                    <p:set>
                                      <p:cBhvr>
                                        <p:cTn id="27" dur="1" fill="hold">
                                          <p:stCondLst>
                                            <p:cond delay="0"/>
                                          </p:stCondLst>
                                        </p:cTn>
                                        <p:tgtEl>
                                          <p:spTgt spid="858"/>
                                        </p:tgtEl>
                                        <p:attrNameLst>
                                          <p:attrName>style.visibility</p:attrName>
                                        </p:attrNameLst>
                                      </p:cBhvr>
                                      <p:to>
                                        <p:strVal val="visible"/>
                                      </p:to>
                                    </p:set>
                                    <p:animEffect transition="in" filter="fade">
                                      <p:cBhvr>
                                        <p:cTn id="28" dur="1000"/>
                                        <p:tgtEl>
                                          <p:spTgt spid="858"/>
                                        </p:tgtEl>
                                      </p:cBhvr>
                                    </p:animEffect>
                                  </p:childTnLst>
                                </p:cTn>
                              </p:par>
                              <p:par>
                                <p:cTn id="29" presetID="10" presetClass="entr" presetSubtype="0" fill="hold" nodeType="withEffect">
                                  <p:stCondLst>
                                    <p:cond delay="0"/>
                                  </p:stCondLst>
                                  <p:childTnLst>
                                    <p:set>
                                      <p:cBhvr>
                                        <p:cTn id="30" dur="1" fill="hold">
                                          <p:stCondLst>
                                            <p:cond delay="0"/>
                                          </p:stCondLst>
                                        </p:cTn>
                                        <p:tgtEl>
                                          <p:spTgt spid="862"/>
                                        </p:tgtEl>
                                        <p:attrNameLst>
                                          <p:attrName>style.visibility</p:attrName>
                                        </p:attrNameLst>
                                      </p:cBhvr>
                                      <p:to>
                                        <p:strVal val="visible"/>
                                      </p:to>
                                    </p:set>
                                    <p:animEffect transition="in" filter="fade">
                                      <p:cBhvr>
                                        <p:cTn id="31" dur="500"/>
                                        <p:tgtEl>
                                          <p:spTgt spid="862"/>
                                        </p:tgtEl>
                                      </p:cBhvr>
                                    </p:animEffect>
                                  </p:childTnLst>
                                </p:cTn>
                              </p:par>
                              <p:par>
                                <p:cTn id="32" presetID="10" presetClass="entr" presetSubtype="0" fill="hold" nodeType="withEffect">
                                  <p:stCondLst>
                                    <p:cond delay="0"/>
                                  </p:stCondLst>
                                  <p:childTnLst>
                                    <p:set>
                                      <p:cBhvr>
                                        <p:cTn id="33" dur="1" fill="hold">
                                          <p:stCondLst>
                                            <p:cond delay="0"/>
                                          </p:stCondLst>
                                        </p:cTn>
                                        <p:tgtEl>
                                          <p:spTgt spid="852"/>
                                        </p:tgtEl>
                                        <p:attrNameLst>
                                          <p:attrName>style.visibility</p:attrName>
                                        </p:attrNameLst>
                                      </p:cBhvr>
                                      <p:to>
                                        <p:strVal val="visible"/>
                                      </p:to>
                                    </p:set>
                                    <p:animEffect transition="in" filter="fade">
                                      <p:cBhvr>
                                        <p:cTn id="34" dur="500"/>
                                        <p:tgtEl>
                                          <p:spTgt spid="852"/>
                                        </p:tgtEl>
                                      </p:cBhvr>
                                    </p:animEffect>
                                  </p:childTnLst>
                                </p:cTn>
                              </p:par>
                              <p:par>
                                <p:cTn id="35" presetID="10" presetClass="entr" presetSubtype="0" fill="hold" nodeType="withEffect">
                                  <p:stCondLst>
                                    <p:cond delay="0"/>
                                  </p:stCondLst>
                                  <p:childTnLst>
                                    <p:set>
                                      <p:cBhvr>
                                        <p:cTn id="36" dur="1" fill="hold">
                                          <p:stCondLst>
                                            <p:cond delay="0"/>
                                          </p:stCondLst>
                                        </p:cTn>
                                        <p:tgtEl>
                                          <p:spTgt spid="859"/>
                                        </p:tgtEl>
                                        <p:attrNameLst>
                                          <p:attrName>style.visibility</p:attrName>
                                        </p:attrNameLst>
                                      </p:cBhvr>
                                      <p:to>
                                        <p:strVal val="visible"/>
                                      </p:to>
                                    </p:set>
                                    <p:animEffect transition="in" filter="fade">
                                      <p:cBhvr>
                                        <p:cTn id="37" dur="500"/>
                                        <p:tgtEl>
                                          <p:spTgt spid="859"/>
                                        </p:tgtEl>
                                      </p:cBhvr>
                                    </p:animEffect>
                                  </p:childTnLst>
                                </p:cTn>
                              </p:par>
                              <p:par>
                                <p:cTn id="38" presetID="10" presetClass="entr" presetSubtype="0" fill="hold" nodeType="withEffect">
                                  <p:stCondLst>
                                    <p:cond delay="0"/>
                                  </p:stCondLst>
                                  <p:childTnLst>
                                    <p:set>
                                      <p:cBhvr>
                                        <p:cTn id="39" dur="1" fill="hold">
                                          <p:stCondLst>
                                            <p:cond delay="0"/>
                                          </p:stCondLst>
                                        </p:cTn>
                                        <p:tgtEl>
                                          <p:spTgt spid="868"/>
                                        </p:tgtEl>
                                        <p:attrNameLst>
                                          <p:attrName>style.visibility</p:attrName>
                                        </p:attrNameLst>
                                      </p:cBhvr>
                                      <p:to>
                                        <p:strVal val="visible"/>
                                      </p:to>
                                    </p:set>
                                    <p:animEffect transition="in" filter="fade">
                                      <p:cBhvr>
                                        <p:cTn id="40" dur="1000"/>
                                        <p:tgtEl>
                                          <p:spTgt spid="868"/>
                                        </p:tgtEl>
                                      </p:cBhvr>
                                    </p:animEffect>
                                  </p:childTnLst>
                                </p:cTn>
                              </p:par>
                              <p:par>
                                <p:cTn id="41" presetID="10" presetClass="entr" presetSubtype="0" fill="hold" nodeType="withEffect">
                                  <p:stCondLst>
                                    <p:cond delay="0"/>
                                  </p:stCondLst>
                                  <p:childTnLst>
                                    <p:set>
                                      <p:cBhvr>
                                        <p:cTn id="42" dur="1" fill="hold">
                                          <p:stCondLst>
                                            <p:cond delay="0"/>
                                          </p:stCondLst>
                                        </p:cTn>
                                        <p:tgtEl>
                                          <p:spTgt spid="867"/>
                                        </p:tgtEl>
                                        <p:attrNameLst>
                                          <p:attrName>style.visibility</p:attrName>
                                        </p:attrNameLst>
                                      </p:cBhvr>
                                      <p:to>
                                        <p:strVal val="visible"/>
                                      </p:to>
                                    </p:set>
                                    <p:animEffect transition="in" filter="fade">
                                      <p:cBhvr>
                                        <p:cTn id="43" dur="1000"/>
                                        <p:tgtEl>
                                          <p:spTgt spid="867"/>
                                        </p:tgtEl>
                                      </p:cBhvr>
                                    </p:animEffect>
                                  </p:childTnLst>
                                </p:cTn>
                              </p:par>
                              <p:par>
                                <p:cTn id="44" presetID="10" presetClass="entr" presetSubtype="0" fill="hold" nodeType="withEffect">
                                  <p:stCondLst>
                                    <p:cond delay="0"/>
                                  </p:stCondLst>
                                  <p:childTnLst>
                                    <p:set>
                                      <p:cBhvr>
                                        <p:cTn id="45" dur="1" fill="hold">
                                          <p:stCondLst>
                                            <p:cond delay="0"/>
                                          </p:stCondLst>
                                        </p:cTn>
                                        <p:tgtEl>
                                          <p:spTgt spid="848"/>
                                        </p:tgtEl>
                                        <p:attrNameLst>
                                          <p:attrName>style.visibility</p:attrName>
                                        </p:attrNameLst>
                                      </p:cBhvr>
                                      <p:to>
                                        <p:strVal val="visible"/>
                                      </p:to>
                                    </p:set>
                                    <p:animEffect transition="in" filter="fade">
                                      <p:cBhvr>
                                        <p:cTn id="46" dur="500"/>
                                        <p:tgtEl>
                                          <p:spTgt spid="8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39"/>
                                        </p:tgtEl>
                                        <p:attrNameLst>
                                          <p:attrName>style.visibility</p:attrName>
                                        </p:attrNameLst>
                                      </p:cBhvr>
                                      <p:to>
                                        <p:strVal val="visible"/>
                                      </p:to>
                                    </p:set>
                                    <p:animEffect transition="in" filter="fade">
                                      <p:cBhvr>
                                        <p:cTn id="51" dur="500"/>
                                        <p:tgtEl>
                                          <p:spTgt spid="839"/>
                                        </p:tgtEl>
                                      </p:cBhvr>
                                    </p:animEffect>
                                  </p:childTnLst>
                                </p:cTn>
                              </p:par>
                              <p:par>
                                <p:cTn id="52" presetID="10" presetClass="entr" presetSubtype="0" fill="hold" nodeType="withEffect">
                                  <p:stCondLst>
                                    <p:cond delay="0"/>
                                  </p:stCondLst>
                                  <p:childTnLst>
                                    <p:set>
                                      <p:cBhvr>
                                        <p:cTn id="53" dur="1" fill="hold">
                                          <p:stCondLst>
                                            <p:cond delay="0"/>
                                          </p:stCondLst>
                                        </p:cTn>
                                        <p:tgtEl>
                                          <p:spTgt spid="866"/>
                                        </p:tgtEl>
                                        <p:attrNameLst>
                                          <p:attrName>style.visibility</p:attrName>
                                        </p:attrNameLst>
                                      </p:cBhvr>
                                      <p:to>
                                        <p:strVal val="visible"/>
                                      </p:to>
                                    </p:set>
                                    <p:animEffect transition="in" filter="fade">
                                      <p:cBhvr>
                                        <p:cTn id="54" dur="500"/>
                                        <p:tgtEl>
                                          <p:spTgt spid="866"/>
                                        </p:tgtEl>
                                      </p:cBhvr>
                                    </p:animEffect>
                                  </p:childTnLst>
                                </p:cTn>
                              </p:par>
                              <p:par>
                                <p:cTn id="55" presetID="10"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Google Shape;873;p14" descr="挿絵 が含まれている画像&#10;&#10;自動的に生成された説明"/>
          <p:cNvPicPr preferRelativeResize="0"/>
          <p:nvPr/>
        </p:nvPicPr>
        <p:blipFill rotWithShape="1">
          <a:blip r:embed="rId3">
            <a:alphaModFix/>
          </a:blip>
          <a:srcRect/>
          <a:stretch/>
        </p:blipFill>
        <p:spPr>
          <a:xfrm>
            <a:off x="7479986" y="549780"/>
            <a:ext cx="1588163" cy="1645611"/>
          </a:xfrm>
          <a:prstGeom prst="rect">
            <a:avLst/>
          </a:prstGeom>
          <a:noFill/>
          <a:ln>
            <a:noFill/>
          </a:ln>
        </p:spPr>
      </p:pic>
      <p:sp>
        <p:nvSpPr>
          <p:cNvPr id="874" name="Google Shape;874;p14"/>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tLang="ja-JP"/>
              <a:t>18</a:t>
            </a:fld>
            <a:endParaRPr/>
          </a:p>
        </p:txBody>
      </p:sp>
      <p:sp>
        <p:nvSpPr>
          <p:cNvPr id="875" name="Google Shape;875;p14"/>
          <p:cNvSpPr txBox="1"/>
          <p:nvPr/>
        </p:nvSpPr>
        <p:spPr>
          <a:xfrm>
            <a:off x="843129" y="75788"/>
            <a:ext cx="34677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税金は大切なもの</a:t>
            </a:r>
            <a:endParaRPr sz="1400" b="1" i="0" u="none" strike="noStrike" cap="none">
              <a:solidFill>
                <a:srgbClr val="000000"/>
              </a:solidFill>
              <a:latin typeface="Arial"/>
              <a:ea typeface="Arial"/>
              <a:cs typeface="Arial"/>
              <a:sym typeface="Arial"/>
            </a:endParaRPr>
          </a:p>
        </p:txBody>
      </p:sp>
      <p:sp>
        <p:nvSpPr>
          <p:cNvPr id="876" name="Google Shape;876;p14"/>
          <p:cNvSpPr/>
          <p:nvPr/>
        </p:nvSpPr>
        <p:spPr>
          <a:xfrm>
            <a:off x="188489" y="957023"/>
            <a:ext cx="8776123" cy="2386166"/>
          </a:xfrm>
          <a:prstGeom prst="rect">
            <a:avLst/>
          </a:prstGeom>
          <a:noFill/>
          <a:ln>
            <a:noFill/>
          </a:ln>
        </p:spPr>
        <p:txBody>
          <a:bodyPr spcFirstLastPara="1" wrap="square" lIns="91425" tIns="45700" rIns="91425" bIns="45700" anchor="t" anchorCtr="0">
            <a:spAutoFit/>
          </a:bodyPr>
          <a:lstStyle/>
          <a:p>
            <a:pPr marL="0" marR="0" lvl="0" indent="0" algn="l" rtl="0">
              <a:lnSpc>
                <a:spcPct val="123000"/>
              </a:lnSpc>
              <a:spcBef>
                <a:spcPts val="0"/>
              </a:spcBef>
              <a:spcAft>
                <a:spcPts val="0"/>
              </a:spcAft>
              <a:buClr>
                <a:srgbClr val="EE7612"/>
              </a:buClr>
              <a:buSzPts val="3000"/>
              <a:buFont typeface="Noto Sans JP"/>
              <a:buNone/>
            </a:pPr>
            <a:r>
              <a:rPr lang="ja-JP" sz="3000" b="1" i="0" u="none" strike="noStrike" cap="none">
                <a:solidFill>
                  <a:srgbClr val="EE7612"/>
                </a:solidFill>
                <a:latin typeface="Noto Sans JP"/>
                <a:ea typeface="Noto Sans JP"/>
                <a:cs typeface="Noto Sans JP"/>
                <a:sym typeface="Noto Sans JP"/>
              </a:rPr>
              <a:t>納税は国民の義務</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Noto Sans JP"/>
              <a:buNone/>
            </a:pPr>
            <a:r>
              <a:rPr lang="ja-JP" sz="1800" b="0" i="0" u="none" strike="noStrike" cap="none">
                <a:solidFill>
                  <a:srgbClr val="000000"/>
                </a:solidFill>
                <a:latin typeface="Noto Sans JP"/>
                <a:ea typeface="Noto Sans JP"/>
                <a:cs typeface="Noto Sans JP"/>
                <a:sym typeface="Noto Sans JP"/>
              </a:rPr>
              <a:t>税金がないと、わたしたちの生活は成り立たなくなります。</a:t>
            </a:r>
            <a:endParaRPr sz="1800" b="0" i="0" u="none" strike="noStrike" cap="none">
              <a:solidFill>
                <a:srgbClr val="000000"/>
              </a:solidFill>
              <a:latin typeface="Noto Sans JP"/>
              <a:ea typeface="Noto Sans JP"/>
              <a:cs typeface="Noto Sans JP"/>
              <a:sym typeface="Noto Sans JP"/>
            </a:endParaRPr>
          </a:p>
          <a:p>
            <a:pPr marL="0" marR="0" lvl="0" indent="0" algn="l" rtl="0">
              <a:lnSpc>
                <a:spcPct val="115000"/>
              </a:lnSpc>
              <a:spcBef>
                <a:spcPts val="0"/>
              </a:spcBef>
              <a:spcAft>
                <a:spcPts val="0"/>
              </a:spcAft>
              <a:buClr>
                <a:srgbClr val="000000"/>
              </a:buClr>
              <a:buSzPts val="1800"/>
              <a:buFont typeface="Noto Sans JP"/>
              <a:buNone/>
            </a:pPr>
            <a:r>
              <a:rPr lang="ja-JP" sz="1800" b="0" i="0" u="none" strike="noStrike" cap="none">
                <a:solidFill>
                  <a:srgbClr val="000000"/>
                </a:solidFill>
                <a:latin typeface="Noto Sans JP"/>
                <a:ea typeface="Noto Sans JP"/>
                <a:cs typeface="Noto Sans JP"/>
                <a:sym typeface="Noto Sans JP"/>
              </a:rPr>
              <a:t>税金は、社会の一員として暮らしていくために支払わなければならない</a:t>
            </a:r>
            <a:endParaRPr sz="1800" b="0" i="0" u="none" strike="noStrike" cap="none">
              <a:solidFill>
                <a:srgbClr val="000000"/>
              </a:solidFill>
              <a:latin typeface="Noto Sans JP"/>
              <a:ea typeface="Noto Sans JP"/>
              <a:cs typeface="Noto Sans JP"/>
              <a:sym typeface="Noto Sans JP"/>
            </a:endParaRPr>
          </a:p>
          <a:p>
            <a:pPr marL="0" marR="0" lvl="0" indent="0" algn="l" rtl="0">
              <a:lnSpc>
                <a:spcPct val="115000"/>
              </a:lnSpc>
              <a:spcBef>
                <a:spcPts val="0"/>
              </a:spcBef>
              <a:spcAft>
                <a:spcPts val="0"/>
              </a:spcAft>
              <a:buClr>
                <a:srgbClr val="FF0000"/>
              </a:buClr>
              <a:buSzPts val="2000"/>
              <a:buFont typeface="Noto Sans JP"/>
              <a:buNone/>
            </a:pPr>
            <a:r>
              <a:rPr lang="ja-JP" sz="2000" b="1" i="0" u="none" strike="noStrike" cap="none">
                <a:solidFill>
                  <a:srgbClr val="FF0000"/>
                </a:solidFill>
                <a:latin typeface="Noto Sans JP"/>
                <a:ea typeface="Noto Sans JP"/>
                <a:cs typeface="Noto Sans JP"/>
                <a:sym typeface="Noto Sans JP"/>
              </a:rPr>
              <a:t>会費</a:t>
            </a:r>
            <a:r>
              <a:rPr lang="ja-JP" sz="1800" b="0" i="0" u="none" strike="noStrike" cap="none">
                <a:solidFill>
                  <a:srgbClr val="000000"/>
                </a:solidFill>
                <a:latin typeface="Noto Sans JP"/>
                <a:ea typeface="Noto Sans JP"/>
                <a:cs typeface="Noto Sans JP"/>
                <a:sym typeface="Noto Sans JP"/>
              </a:rPr>
              <a:t>のようなものです。税金を納めることは、</a:t>
            </a:r>
            <a:r>
              <a:rPr lang="ja-JP" sz="1800" b="0" i="0" u="sng" strike="noStrike" cap="none">
                <a:solidFill>
                  <a:srgbClr val="000000"/>
                </a:solidFill>
                <a:latin typeface="Noto Sans JP"/>
                <a:ea typeface="Noto Sans JP"/>
                <a:cs typeface="Noto Sans JP"/>
                <a:sym typeface="Noto Sans JP"/>
              </a:rPr>
              <a:t>国民の義務として憲法に定められています</a:t>
            </a:r>
            <a:r>
              <a:rPr lang="ja-JP" sz="1800" b="0" i="0" u="none" strike="noStrike" cap="none">
                <a:solidFill>
                  <a:srgbClr val="000000"/>
                </a:solidFill>
                <a:latin typeface="Noto Sans JP"/>
                <a:ea typeface="Noto Sans JP"/>
                <a:cs typeface="Noto Sans JP"/>
                <a:sym typeface="Noto Sans JP"/>
              </a:rPr>
              <a:t>。</a:t>
            </a:r>
            <a:endParaRPr sz="1400" b="0" i="0" u="none" strike="noStrike" cap="none">
              <a:solidFill>
                <a:srgbClr val="000000"/>
              </a:solidFill>
              <a:latin typeface="Arial"/>
              <a:ea typeface="Arial"/>
              <a:cs typeface="Arial"/>
              <a:sym typeface="Arial"/>
            </a:endParaRPr>
          </a:p>
          <a:p>
            <a:pPr marL="0" marR="0" lvl="0" indent="0" algn="l" rtl="0">
              <a:lnSpc>
                <a:spcPct val="123000"/>
              </a:lnSpc>
              <a:spcBef>
                <a:spcPts val="0"/>
              </a:spcBef>
              <a:spcAft>
                <a:spcPts val="0"/>
              </a:spcAft>
              <a:buClr>
                <a:schemeClr val="dk1"/>
              </a:buClr>
              <a:buSzPts val="1700"/>
              <a:buFont typeface="Times"/>
              <a:buNone/>
            </a:pPr>
            <a:endParaRPr sz="1700" b="0" i="0" u="none" strike="noStrike" cap="none">
              <a:solidFill>
                <a:srgbClr val="000000"/>
              </a:solidFill>
              <a:latin typeface="Noto Sans JP"/>
              <a:ea typeface="Noto Sans JP"/>
              <a:cs typeface="Noto Sans JP"/>
              <a:sym typeface="Noto Sans JP"/>
            </a:endParaRPr>
          </a:p>
        </p:txBody>
      </p:sp>
      <p:pic>
        <p:nvPicPr>
          <p:cNvPr id="877" name="Google Shape;877;p14"/>
          <p:cNvPicPr preferRelativeResize="0"/>
          <p:nvPr/>
        </p:nvPicPr>
        <p:blipFill rotWithShape="1">
          <a:blip r:embed="rId4">
            <a:alphaModFix/>
          </a:blip>
          <a:srcRect/>
          <a:stretch/>
        </p:blipFill>
        <p:spPr>
          <a:xfrm flipH="1">
            <a:off x="7356040" y="4171498"/>
            <a:ext cx="829622" cy="2307922"/>
          </a:xfrm>
          <a:prstGeom prst="rect">
            <a:avLst/>
          </a:prstGeom>
          <a:noFill/>
          <a:ln>
            <a:noFill/>
          </a:ln>
        </p:spPr>
      </p:pic>
      <p:pic>
        <p:nvPicPr>
          <p:cNvPr id="878" name="Google Shape;878;p14" descr="人形, おもちゃ, 挿絵 が含まれている画像&#10;&#10;自動的に生成された説明"/>
          <p:cNvPicPr preferRelativeResize="0"/>
          <p:nvPr/>
        </p:nvPicPr>
        <p:blipFill rotWithShape="1">
          <a:blip r:embed="rId5">
            <a:alphaModFix/>
          </a:blip>
          <a:srcRect/>
          <a:stretch/>
        </p:blipFill>
        <p:spPr>
          <a:xfrm>
            <a:off x="1011850" y="4459601"/>
            <a:ext cx="947917" cy="2115012"/>
          </a:xfrm>
          <a:prstGeom prst="rect">
            <a:avLst/>
          </a:prstGeom>
          <a:noFill/>
          <a:ln>
            <a:noFill/>
          </a:ln>
        </p:spPr>
      </p:pic>
      <p:grpSp>
        <p:nvGrpSpPr>
          <p:cNvPr id="879" name="Google Shape;879;p14"/>
          <p:cNvGrpSpPr/>
          <p:nvPr/>
        </p:nvGrpSpPr>
        <p:grpSpPr>
          <a:xfrm>
            <a:off x="1940619" y="4343094"/>
            <a:ext cx="2067782" cy="1325352"/>
            <a:chOff x="2393317" y="4269449"/>
            <a:chExt cx="2002500" cy="966000"/>
          </a:xfrm>
        </p:grpSpPr>
        <p:sp>
          <p:nvSpPr>
            <p:cNvPr id="880" name="Google Shape;880;p14"/>
            <p:cNvSpPr/>
            <p:nvPr/>
          </p:nvSpPr>
          <p:spPr>
            <a:xfrm>
              <a:off x="2393317" y="4269449"/>
              <a:ext cx="2002500" cy="966000"/>
            </a:xfrm>
            <a:prstGeom prst="wedgeEllipseCallout">
              <a:avLst>
                <a:gd name="adj1" fmla="val -46982"/>
                <a:gd name="adj2" fmla="val 48074"/>
              </a:avLst>
            </a:prstGeom>
            <a:solidFill>
              <a:schemeClr val="lt1"/>
            </a:solidFill>
            <a:ln w="19050" cap="flat" cmpd="sng">
              <a:solidFill>
                <a:srgbClr val="FB9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1" name="Google Shape;881;p14"/>
            <p:cNvSpPr txBox="1"/>
            <p:nvPr/>
          </p:nvSpPr>
          <p:spPr>
            <a:xfrm>
              <a:off x="2499010" y="4479450"/>
              <a:ext cx="1791000" cy="60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税金がなぜ必要か</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もう一度考えて</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みよう</a:t>
              </a:r>
              <a:endParaRPr sz="1400" b="0" i="0" u="none" strike="noStrike" cap="none">
                <a:solidFill>
                  <a:srgbClr val="000000"/>
                </a:solidFill>
                <a:latin typeface="Arial"/>
                <a:ea typeface="Arial"/>
                <a:cs typeface="Arial"/>
                <a:sym typeface="Arial"/>
              </a:endParaRPr>
            </a:p>
          </p:txBody>
        </p:sp>
      </p:grpSp>
      <p:grpSp>
        <p:nvGrpSpPr>
          <p:cNvPr id="882" name="Google Shape;882;p14"/>
          <p:cNvGrpSpPr/>
          <p:nvPr/>
        </p:nvGrpSpPr>
        <p:grpSpPr>
          <a:xfrm>
            <a:off x="4313433" y="4213492"/>
            <a:ext cx="2891863" cy="1304326"/>
            <a:chOff x="4617976" y="4054748"/>
            <a:chExt cx="2230687" cy="1325400"/>
          </a:xfrm>
        </p:grpSpPr>
        <p:sp>
          <p:nvSpPr>
            <p:cNvPr id="883" name="Google Shape;883;p14"/>
            <p:cNvSpPr/>
            <p:nvPr/>
          </p:nvSpPr>
          <p:spPr>
            <a:xfrm>
              <a:off x="4617976" y="4054748"/>
              <a:ext cx="2132700" cy="1325400"/>
            </a:xfrm>
            <a:prstGeom prst="wedgeEllipseCallout">
              <a:avLst>
                <a:gd name="adj1" fmla="val 52207"/>
                <a:gd name="adj2" fmla="val 35937"/>
              </a:avLst>
            </a:prstGeom>
            <a:solidFill>
              <a:schemeClr val="lt1"/>
            </a:solidFill>
            <a:ln w="19050" cap="flat" cmpd="sng">
              <a:solidFill>
                <a:srgbClr val="FB9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4" name="Google Shape;884;p14"/>
            <p:cNvSpPr txBox="1"/>
            <p:nvPr/>
          </p:nvSpPr>
          <p:spPr>
            <a:xfrm>
              <a:off x="4715963" y="4281081"/>
              <a:ext cx="2132700" cy="844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誰がどのように</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税金の使いみちを</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決めているか調べてみよう</a:t>
              </a:r>
              <a:endParaRPr sz="1400" b="0" i="0" u="none" strike="noStrike" cap="none">
                <a:solidFill>
                  <a:srgbClr val="000000"/>
                </a:solidFill>
                <a:latin typeface="Arial"/>
                <a:ea typeface="Arial"/>
                <a:cs typeface="Arial"/>
                <a:sym typeface="Arial"/>
              </a:endParaRPr>
            </a:p>
          </p:txBody>
        </p:sp>
      </p:grpSp>
      <p:sp>
        <p:nvSpPr>
          <p:cNvPr id="885" name="Google Shape;885;p14"/>
          <p:cNvSpPr txBox="1"/>
          <p:nvPr/>
        </p:nvSpPr>
        <p:spPr>
          <a:xfrm>
            <a:off x="312599" y="848581"/>
            <a:ext cx="780300" cy="276900"/>
          </a:xfrm>
          <a:prstGeom prst="rect">
            <a:avLst/>
          </a:prstGeom>
          <a:noFill/>
          <a:ln>
            <a:noFill/>
          </a:ln>
        </p:spPr>
        <p:txBody>
          <a:bodyPr spcFirstLastPara="1" wrap="square" lIns="54000"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EE7612"/>
                </a:solidFill>
                <a:latin typeface="Noto Sans JP"/>
                <a:ea typeface="Noto Sans JP"/>
                <a:cs typeface="Noto Sans JP"/>
                <a:sym typeface="Noto Sans JP"/>
              </a:rPr>
              <a:t>のうぜい</a:t>
            </a:r>
            <a:endParaRPr sz="1400" b="1" i="0" u="none" strike="noStrike" cap="none">
              <a:solidFill>
                <a:srgbClr val="000000"/>
              </a:solidFill>
              <a:latin typeface="Arial"/>
              <a:ea typeface="Arial"/>
              <a:cs typeface="Arial"/>
              <a:sym typeface="Arial"/>
            </a:endParaRPr>
          </a:p>
        </p:txBody>
      </p:sp>
      <p:grpSp>
        <p:nvGrpSpPr>
          <p:cNvPr id="886" name="Google Shape;886;p14"/>
          <p:cNvGrpSpPr/>
          <p:nvPr/>
        </p:nvGrpSpPr>
        <p:grpSpPr>
          <a:xfrm>
            <a:off x="179388" y="2932896"/>
            <a:ext cx="8888812" cy="992193"/>
            <a:chOff x="179388" y="2759671"/>
            <a:chExt cx="8888812" cy="992193"/>
          </a:xfrm>
        </p:grpSpPr>
        <p:grpSp>
          <p:nvGrpSpPr>
            <p:cNvPr id="887" name="Google Shape;887;p14"/>
            <p:cNvGrpSpPr/>
            <p:nvPr/>
          </p:nvGrpSpPr>
          <p:grpSpPr>
            <a:xfrm>
              <a:off x="179388" y="2759671"/>
              <a:ext cx="8888812" cy="992193"/>
              <a:chOff x="179388" y="2615771"/>
              <a:chExt cx="8888812" cy="992193"/>
            </a:xfrm>
          </p:grpSpPr>
          <p:sp>
            <p:nvSpPr>
              <p:cNvPr id="888" name="Google Shape;888;p14"/>
              <p:cNvSpPr/>
              <p:nvPr/>
            </p:nvSpPr>
            <p:spPr>
              <a:xfrm>
                <a:off x="179388" y="2615771"/>
                <a:ext cx="8776123" cy="992192"/>
              </a:xfrm>
              <a:prstGeom prst="rect">
                <a:avLst/>
              </a:prstGeom>
              <a:solidFill>
                <a:srgbClr val="FFFFFF"/>
              </a:solidFill>
              <a:ln w="9525" cap="flat" cmpd="sng">
                <a:solidFill>
                  <a:srgbClr val="FB96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Noto Sans JP"/>
                  <a:ea typeface="Noto Sans JP"/>
                  <a:cs typeface="Noto Sans JP"/>
                  <a:sym typeface="Noto Sans JP"/>
                </a:endParaRPr>
              </a:p>
            </p:txBody>
          </p:sp>
          <p:sp>
            <p:nvSpPr>
              <p:cNvPr id="889" name="Google Shape;889;p14"/>
              <p:cNvSpPr/>
              <p:nvPr/>
            </p:nvSpPr>
            <p:spPr>
              <a:xfrm>
                <a:off x="179389" y="2615771"/>
                <a:ext cx="2019701" cy="992193"/>
              </a:xfrm>
              <a:prstGeom prst="rect">
                <a:avLst/>
              </a:prstGeom>
              <a:solidFill>
                <a:srgbClr val="FB9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FFFFFF"/>
                    </a:solidFill>
                    <a:latin typeface="Noto Sans JP"/>
                    <a:ea typeface="Noto Sans JP"/>
                    <a:cs typeface="Noto Sans JP"/>
                    <a:sym typeface="Noto Sans JP"/>
                  </a:rPr>
                  <a:t>日本国憲法</a:t>
                </a:r>
                <a:endParaRPr sz="2000" b="1" i="0" u="none" strike="noStrike" cap="none">
                  <a:solidFill>
                    <a:srgbClr val="FFFFFF"/>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FFFFFF"/>
                    </a:solidFill>
                    <a:latin typeface="Noto Sans JP"/>
                    <a:ea typeface="Noto Sans JP"/>
                    <a:cs typeface="Noto Sans JP"/>
                    <a:sym typeface="Noto Sans JP"/>
                  </a:rPr>
                  <a:t>第30条</a:t>
                </a:r>
                <a:endParaRPr sz="2000" b="1" i="0" u="none" strike="noStrike" cap="none">
                  <a:solidFill>
                    <a:srgbClr val="FFFFFF"/>
                  </a:solidFill>
                  <a:latin typeface="Noto Sans JP"/>
                  <a:ea typeface="Noto Sans JP"/>
                  <a:cs typeface="Noto Sans JP"/>
                  <a:sym typeface="Noto Sans JP"/>
                </a:endParaRPr>
              </a:p>
            </p:txBody>
          </p:sp>
          <p:sp>
            <p:nvSpPr>
              <p:cNvPr id="890" name="Google Shape;890;p14"/>
              <p:cNvSpPr/>
              <p:nvPr/>
            </p:nvSpPr>
            <p:spPr>
              <a:xfrm>
                <a:off x="2199100" y="2755200"/>
                <a:ext cx="6869100" cy="801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ja-JP" sz="2100" b="1" i="0" u="none" strike="noStrike" cap="none">
                    <a:solidFill>
                      <a:srgbClr val="EE7612"/>
                    </a:solidFill>
                    <a:latin typeface="Noto Sans JP"/>
                    <a:ea typeface="Noto Sans JP"/>
                    <a:cs typeface="Noto Sans JP"/>
                    <a:sym typeface="Noto Sans JP"/>
                  </a:rPr>
                  <a:t>国民は､法律の定めるところにより､納税の義務を負ふ。</a:t>
                </a:r>
                <a:endParaRPr sz="2100" b="1" i="0" u="none" strike="noStrike" cap="none">
                  <a:solidFill>
                    <a:srgbClr val="EE7612"/>
                  </a:solidFill>
                  <a:latin typeface="Noto Sans JP"/>
                  <a:ea typeface="Noto Sans JP"/>
                  <a:cs typeface="Noto Sans JP"/>
                  <a:sym typeface="Noto Sans JP"/>
                </a:endParaRPr>
              </a:p>
              <a:p>
                <a:pPr marL="0" marR="0" lvl="0" indent="0" algn="ctr" rtl="0">
                  <a:lnSpc>
                    <a:spcPct val="120000"/>
                  </a:lnSpc>
                  <a:spcBef>
                    <a:spcPts val="0"/>
                  </a:spcBef>
                  <a:spcAft>
                    <a:spcPts val="0"/>
                  </a:spcAft>
                  <a:buClr>
                    <a:srgbClr val="000000"/>
                  </a:buClr>
                  <a:buSzPts val="1900"/>
                  <a:buFont typeface="Arial"/>
                  <a:buNone/>
                </a:pPr>
                <a:r>
                  <a:rPr lang="ja-JP" sz="1900" b="1" i="0" u="none" strike="noStrike" cap="none">
                    <a:solidFill>
                      <a:srgbClr val="EE7612"/>
                    </a:solidFill>
                    <a:latin typeface="Noto Sans JP"/>
                    <a:ea typeface="Noto Sans JP"/>
                    <a:cs typeface="Noto Sans JP"/>
                    <a:sym typeface="Noto Sans JP"/>
                  </a:rPr>
                  <a:t>（納税の義務）</a:t>
                </a:r>
                <a:endParaRPr sz="1400" b="1" i="0" u="none" strike="noStrike" cap="none">
                  <a:solidFill>
                    <a:srgbClr val="000000"/>
                  </a:solidFill>
                  <a:latin typeface="Arial"/>
                  <a:ea typeface="Arial"/>
                  <a:cs typeface="Arial"/>
                  <a:sym typeface="Arial"/>
                </a:endParaRPr>
              </a:p>
            </p:txBody>
          </p:sp>
        </p:grpSp>
        <p:sp>
          <p:nvSpPr>
            <p:cNvPr id="891" name="Google Shape;891;p14"/>
            <p:cNvSpPr txBox="1"/>
            <p:nvPr/>
          </p:nvSpPr>
          <p:spPr>
            <a:xfrm>
              <a:off x="6428598" y="2810842"/>
              <a:ext cx="780300" cy="20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1" i="0" u="none" strike="noStrike" cap="none">
                  <a:solidFill>
                    <a:srgbClr val="EE7612"/>
                  </a:solidFill>
                  <a:latin typeface="Noto Sans JP"/>
                  <a:ea typeface="Noto Sans JP"/>
                  <a:cs typeface="Noto Sans JP"/>
                  <a:sym typeface="Noto Sans JP"/>
                </a:rPr>
                <a:t>のうぜい</a:t>
              </a:r>
              <a:endParaRPr sz="1400" b="1" i="0" u="none" strike="noStrike" cap="none">
                <a:solidFill>
                  <a:srgbClr val="000000"/>
                </a:solidFill>
                <a:latin typeface="Arial"/>
                <a:ea typeface="Arial"/>
                <a:cs typeface="Arial"/>
                <a:sym typeface="Arial"/>
              </a:endParaRPr>
            </a:p>
          </p:txBody>
        </p:sp>
        <p:sp>
          <p:nvSpPr>
            <p:cNvPr id="892" name="Google Shape;892;p14"/>
            <p:cNvSpPr txBox="1"/>
            <p:nvPr/>
          </p:nvSpPr>
          <p:spPr>
            <a:xfrm>
              <a:off x="4883560" y="3190559"/>
              <a:ext cx="780300" cy="20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1" i="0" u="none" strike="noStrike" cap="none">
                  <a:solidFill>
                    <a:srgbClr val="EE7612"/>
                  </a:solidFill>
                  <a:latin typeface="Noto Sans JP"/>
                  <a:ea typeface="Noto Sans JP"/>
                  <a:cs typeface="Noto Sans JP"/>
                  <a:sym typeface="Noto Sans JP"/>
                </a:rPr>
                <a:t>のうぜい</a:t>
              </a:r>
              <a:endParaRPr sz="1400" b="1" i="0" u="none" strike="noStrike" cap="none">
                <a:solidFill>
                  <a:srgbClr val="000000"/>
                </a:solidFill>
                <a:latin typeface="Arial"/>
                <a:ea typeface="Arial"/>
                <a:cs typeface="Arial"/>
                <a:sym typeface="Arial"/>
              </a:endParaRPr>
            </a:p>
          </p:txBody>
        </p:sp>
      </p:grpSp>
      <p:sp>
        <p:nvSpPr>
          <p:cNvPr id="893" name="Google Shape;893;p14"/>
          <p:cNvSpPr txBox="1"/>
          <p:nvPr/>
        </p:nvSpPr>
        <p:spPr>
          <a:xfrm>
            <a:off x="3371271" y="2071575"/>
            <a:ext cx="5040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800"/>
              <a:buFont typeface="Arial"/>
              <a:buNone/>
            </a:pPr>
            <a:r>
              <a:rPr lang="ja-JP" sz="800" b="0" i="0" u="none" strike="noStrike" cap="none">
                <a:solidFill>
                  <a:schemeClr val="dk1"/>
                </a:solidFill>
                <a:latin typeface="Noto Sans JP"/>
                <a:ea typeface="Noto Sans JP"/>
                <a:cs typeface="Noto Sans JP"/>
                <a:sym typeface="Noto Sans JP"/>
              </a:rPr>
              <a:t>おさ</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6"/>
                                        </p:tgtEl>
                                        <p:attrNameLst>
                                          <p:attrName>style.visibility</p:attrName>
                                        </p:attrNameLst>
                                      </p:cBhvr>
                                      <p:to>
                                        <p:strVal val="visible"/>
                                      </p:to>
                                    </p:set>
                                    <p:animEffect transition="in" filter="fade">
                                      <p:cBhvr>
                                        <p:cTn id="7" dur="500"/>
                                        <p:tgtEl>
                                          <p:spTgt spid="876"/>
                                        </p:tgtEl>
                                      </p:cBhvr>
                                    </p:animEffect>
                                  </p:childTnLst>
                                </p:cTn>
                              </p:par>
                              <p:par>
                                <p:cTn id="8" presetID="10" presetClass="entr" presetSubtype="0" fill="hold" nodeType="withEffect">
                                  <p:stCondLst>
                                    <p:cond delay="0"/>
                                  </p:stCondLst>
                                  <p:childTnLst>
                                    <p:set>
                                      <p:cBhvr>
                                        <p:cTn id="9" dur="1" fill="hold">
                                          <p:stCondLst>
                                            <p:cond delay="0"/>
                                          </p:stCondLst>
                                        </p:cTn>
                                        <p:tgtEl>
                                          <p:spTgt spid="885"/>
                                        </p:tgtEl>
                                        <p:attrNameLst>
                                          <p:attrName>style.visibility</p:attrName>
                                        </p:attrNameLst>
                                      </p:cBhvr>
                                      <p:to>
                                        <p:strVal val="visible"/>
                                      </p:to>
                                    </p:set>
                                    <p:animEffect transition="in" filter="fade">
                                      <p:cBhvr>
                                        <p:cTn id="10" dur="500"/>
                                        <p:tgtEl>
                                          <p:spTgt spid="885"/>
                                        </p:tgtEl>
                                      </p:cBhvr>
                                    </p:animEffect>
                                  </p:childTnLst>
                                </p:cTn>
                              </p:par>
                              <p:par>
                                <p:cTn id="11" presetID="10" presetClass="entr" presetSubtype="0" fill="hold" nodeType="withEffect">
                                  <p:stCondLst>
                                    <p:cond delay="0"/>
                                  </p:stCondLst>
                                  <p:childTnLst>
                                    <p:set>
                                      <p:cBhvr>
                                        <p:cTn id="12" dur="1" fill="hold">
                                          <p:stCondLst>
                                            <p:cond delay="0"/>
                                          </p:stCondLst>
                                        </p:cTn>
                                        <p:tgtEl>
                                          <p:spTgt spid="893"/>
                                        </p:tgtEl>
                                        <p:attrNameLst>
                                          <p:attrName>style.visibility</p:attrName>
                                        </p:attrNameLst>
                                      </p:cBhvr>
                                      <p:to>
                                        <p:strVal val="visible"/>
                                      </p:to>
                                    </p:set>
                                    <p:animEffect transition="in" filter="fade">
                                      <p:cBhvr>
                                        <p:cTn id="13" dur="500"/>
                                        <p:tgtEl>
                                          <p:spTgt spid="893"/>
                                        </p:tgtEl>
                                      </p:cBhvr>
                                    </p:animEffect>
                                  </p:childTnLst>
                                </p:cTn>
                              </p:par>
                              <p:par>
                                <p:cTn id="14" presetID="10" presetClass="entr" presetSubtype="0" fill="hold" nodeType="withEffect">
                                  <p:stCondLst>
                                    <p:cond delay="0"/>
                                  </p:stCondLst>
                                  <p:childTnLst>
                                    <p:set>
                                      <p:cBhvr>
                                        <p:cTn id="15" dur="1" fill="hold">
                                          <p:stCondLst>
                                            <p:cond delay="0"/>
                                          </p:stCondLst>
                                        </p:cTn>
                                        <p:tgtEl>
                                          <p:spTgt spid="873"/>
                                        </p:tgtEl>
                                        <p:attrNameLst>
                                          <p:attrName>style.visibility</p:attrName>
                                        </p:attrNameLst>
                                      </p:cBhvr>
                                      <p:to>
                                        <p:strVal val="visible"/>
                                      </p:to>
                                    </p:set>
                                    <p:animEffect transition="in" filter="fade">
                                      <p:cBhvr>
                                        <p:cTn id="16" dur="500"/>
                                        <p:tgtEl>
                                          <p:spTgt spid="87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86"/>
                                        </p:tgtEl>
                                        <p:attrNameLst>
                                          <p:attrName>style.visibility</p:attrName>
                                        </p:attrNameLst>
                                      </p:cBhvr>
                                      <p:to>
                                        <p:strVal val="visible"/>
                                      </p:to>
                                    </p:set>
                                    <p:animEffect transition="in" filter="fade">
                                      <p:cBhvr>
                                        <p:cTn id="21" dur="1000"/>
                                        <p:tgtEl>
                                          <p:spTgt spid="886"/>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878"/>
                                        </p:tgtEl>
                                        <p:attrNameLst>
                                          <p:attrName>style.visibility</p:attrName>
                                        </p:attrNameLst>
                                      </p:cBhvr>
                                      <p:to>
                                        <p:strVal val="visible"/>
                                      </p:to>
                                    </p:set>
                                    <p:animEffect transition="in" filter="fade">
                                      <p:cBhvr>
                                        <p:cTn id="25" dur="600"/>
                                        <p:tgtEl>
                                          <p:spTgt spid="878"/>
                                        </p:tgtEl>
                                      </p:cBhvr>
                                    </p:animEffect>
                                  </p:childTnLst>
                                </p:cTn>
                              </p:par>
                              <p:par>
                                <p:cTn id="26" presetID="10" presetClass="entr" presetSubtype="0" fill="hold" nodeType="withEffect">
                                  <p:stCondLst>
                                    <p:cond delay="200"/>
                                  </p:stCondLst>
                                  <p:childTnLst>
                                    <p:set>
                                      <p:cBhvr>
                                        <p:cTn id="27" dur="1" fill="hold">
                                          <p:stCondLst>
                                            <p:cond delay="0"/>
                                          </p:stCondLst>
                                        </p:cTn>
                                        <p:tgtEl>
                                          <p:spTgt spid="877"/>
                                        </p:tgtEl>
                                        <p:attrNameLst>
                                          <p:attrName>style.visibility</p:attrName>
                                        </p:attrNameLst>
                                      </p:cBhvr>
                                      <p:to>
                                        <p:strVal val="visible"/>
                                      </p:to>
                                    </p:set>
                                    <p:animEffect transition="in" filter="fade">
                                      <p:cBhvr>
                                        <p:cTn id="28" dur="600"/>
                                        <p:tgtEl>
                                          <p:spTgt spid="877"/>
                                        </p:tgtEl>
                                      </p:cBhvr>
                                    </p:animEffect>
                                  </p:childTnLst>
                                </p:cTn>
                              </p:par>
                            </p:childTnLst>
                          </p:cTn>
                        </p:par>
                        <p:par>
                          <p:cTn id="29" fill="hold">
                            <p:stCondLst>
                              <p:cond delay="1600"/>
                            </p:stCondLst>
                            <p:childTnLst>
                              <p:par>
                                <p:cTn id="30" presetID="10" presetClass="entr" presetSubtype="0" fill="hold" nodeType="afterEffect">
                                  <p:stCondLst>
                                    <p:cond delay="0"/>
                                  </p:stCondLst>
                                  <p:childTnLst>
                                    <p:set>
                                      <p:cBhvr>
                                        <p:cTn id="31" dur="1" fill="hold">
                                          <p:stCondLst>
                                            <p:cond delay="0"/>
                                          </p:stCondLst>
                                        </p:cTn>
                                        <p:tgtEl>
                                          <p:spTgt spid="879"/>
                                        </p:tgtEl>
                                        <p:attrNameLst>
                                          <p:attrName>style.visibility</p:attrName>
                                        </p:attrNameLst>
                                      </p:cBhvr>
                                      <p:to>
                                        <p:strVal val="visible"/>
                                      </p:to>
                                    </p:set>
                                    <p:animEffect transition="in" filter="fade">
                                      <p:cBhvr>
                                        <p:cTn id="32" dur="500"/>
                                        <p:tgtEl>
                                          <p:spTgt spid="879"/>
                                        </p:tgtEl>
                                      </p:cBhvr>
                                    </p:animEffect>
                                  </p:childTnLst>
                                </p:cTn>
                              </p:par>
                            </p:childTnLst>
                          </p:cTn>
                        </p:par>
                        <p:par>
                          <p:cTn id="33" fill="hold">
                            <p:stCondLst>
                              <p:cond delay="2100"/>
                            </p:stCondLst>
                            <p:childTnLst>
                              <p:par>
                                <p:cTn id="34" presetID="10" presetClass="entr" presetSubtype="0" fill="hold" nodeType="afterEffect">
                                  <p:stCondLst>
                                    <p:cond delay="0"/>
                                  </p:stCondLst>
                                  <p:childTnLst>
                                    <p:set>
                                      <p:cBhvr>
                                        <p:cTn id="35" dur="1" fill="hold">
                                          <p:stCondLst>
                                            <p:cond delay="0"/>
                                          </p:stCondLst>
                                        </p:cTn>
                                        <p:tgtEl>
                                          <p:spTgt spid="882"/>
                                        </p:tgtEl>
                                        <p:attrNameLst>
                                          <p:attrName>style.visibility</p:attrName>
                                        </p:attrNameLst>
                                      </p:cBhvr>
                                      <p:to>
                                        <p:strVal val="visible"/>
                                      </p:to>
                                    </p:set>
                                    <p:animEffect transition="in" filter="fade">
                                      <p:cBhvr>
                                        <p:cTn id="36" dur="5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5"/>
          <p:cNvSpPr/>
          <p:nvPr/>
        </p:nvSpPr>
        <p:spPr>
          <a:xfrm>
            <a:off x="8283375" y="52018"/>
            <a:ext cx="690217" cy="690217"/>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0" name="Google Shape;900;p15"/>
          <p:cNvSpPr/>
          <p:nvPr/>
        </p:nvSpPr>
        <p:spPr>
          <a:xfrm rot="10800000" flipH="1">
            <a:off x="2266700" y="1549245"/>
            <a:ext cx="615699" cy="4613839"/>
          </a:xfrm>
          <a:custGeom>
            <a:avLst/>
            <a:gdLst/>
            <a:ahLst/>
            <a:cxnLst/>
            <a:rect l="l" t="t" r="r" b="b"/>
            <a:pathLst>
              <a:path w="630194" h="4720281" extrusionOk="0">
                <a:moveTo>
                  <a:pt x="630194" y="0"/>
                </a:moveTo>
                <a:lnTo>
                  <a:pt x="12356" y="3447535"/>
                </a:lnTo>
                <a:lnTo>
                  <a:pt x="0" y="4213654"/>
                </a:lnTo>
                <a:lnTo>
                  <a:pt x="580767" y="4720281"/>
                </a:lnTo>
                <a:lnTo>
                  <a:pt x="630194" y="0"/>
                </a:lnTo>
                <a:close/>
              </a:path>
            </a:pathLst>
          </a:custGeom>
          <a:solidFill>
            <a:srgbClr val="CAF2E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1" name="Google Shape;901;p15"/>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ja-JP"/>
              <a:t>15</a:t>
            </a:r>
            <a:endParaRPr/>
          </a:p>
        </p:txBody>
      </p:sp>
      <p:sp>
        <p:nvSpPr>
          <p:cNvPr id="902" name="Google Shape;902;p15"/>
          <p:cNvSpPr txBox="1"/>
          <p:nvPr/>
        </p:nvSpPr>
        <p:spPr>
          <a:xfrm>
            <a:off x="2783465" y="879528"/>
            <a:ext cx="6135000" cy="6603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6560CC"/>
              </a:buClr>
              <a:buSzPts val="1300"/>
              <a:buFont typeface="Noto Sans JP"/>
              <a:buNone/>
            </a:pPr>
            <a:r>
              <a:rPr lang="ja-JP" sz="1300" b="0" i="0" u="none" strike="noStrike" cap="none">
                <a:solidFill>
                  <a:srgbClr val="6560CC"/>
                </a:solidFill>
                <a:latin typeface="Noto Sans JP"/>
                <a:ea typeface="Noto Sans JP"/>
                <a:cs typeface="Noto Sans JP"/>
                <a:sym typeface="Noto Sans JP"/>
              </a:rPr>
              <a:t>税金について、もっと詳しく知りたい人は、</a:t>
            </a:r>
            <a:endParaRPr sz="1300" b="0" i="0" u="none" strike="noStrike" cap="none">
              <a:solidFill>
                <a:srgbClr val="6560CC"/>
              </a:solidFill>
              <a:latin typeface="Noto Sans JP"/>
              <a:ea typeface="Noto Sans JP"/>
              <a:cs typeface="Noto Sans JP"/>
              <a:sym typeface="Noto Sans JP"/>
            </a:endParaRPr>
          </a:p>
          <a:p>
            <a:pPr marL="0" marR="0" lvl="0" indent="0" algn="l" rtl="0">
              <a:lnSpc>
                <a:spcPct val="130000"/>
              </a:lnSpc>
              <a:spcBef>
                <a:spcPts val="0"/>
              </a:spcBef>
              <a:spcAft>
                <a:spcPts val="0"/>
              </a:spcAft>
              <a:buClr>
                <a:srgbClr val="FF0000"/>
              </a:buClr>
              <a:buSzPts val="2000"/>
              <a:buFont typeface="Noto Sans JP"/>
              <a:buNone/>
            </a:pPr>
            <a:r>
              <a:rPr lang="ja-JP" sz="2000" b="1" i="0" u="sng" strike="noStrike" cap="none">
                <a:solidFill>
                  <a:schemeClr val="dk1"/>
                </a:solidFill>
                <a:latin typeface="Noto Sans JP"/>
                <a:ea typeface="Noto Sans JP"/>
                <a:cs typeface="Noto Sans JP"/>
                <a:sym typeface="Noto Sans JP"/>
              </a:rPr>
              <a:t>国税庁ホームページの「</a:t>
            </a:r>
            <a:r>
              <a:rPr lang="ja-JP" sz="2000" b="1" i="0" u="sng" strike="noStrike" cap="none">
                <a:solidFill>
                  <a:srgbClr val="0B76A0"/>
                </a:solidFill>
                <a:latin typeface="Noto Sans JP"/>
                <a:ea typeface="Noto Sans JP"/>
                <a:cs typeface="Noto Sans JP"/>
                <a:sym typeface="Noto Sans JP"/>
                <a:hlinkClick r:id="rId3">
                  <a:extLst>
                    <a:ext uri="{A12FA001-AC4F-418D-AE19-62706E023703}">
                      <ahyp:hlinkClr xmlns:ahyp="http://schemas.microsoft.com/office/drawing/2018/hyperlinkcolor" val="tx"/>
                    </a:ext>
                  </a:extLst>
                </a:hlinkClick>
              </a:rPr>
              <a:t>税の学習コーナー</a:t>
            </a:r>
            <a:r>
              <a:rPr lang="ja-JP" sz="2000" b="1" i="0" u="sng" strike="noStrike" cap="none">
                <a:solidFill>
                  <a:schemeClr val="dk1"/>
                </a:solidFill>
                <a:latin typeface="Noto Sans JP"/>
                <a:ea typeface="Noto Sans JP"/>
                <a:cs typeface="Noto Sans JP"/>
                <a:sym typeface="Noto Sans JP"/>
              </a:rPr>
              <a:t>」</a:t>
            </a:r>
            <a:r>
              <a:rPr lang="ja-JP" sz="1300" b="0" i="0" u="none" strike="noStrike" cap="none">
                <a:solidFill>
                  <a:srgbClr val="6560CC"/>
                </a:solidFill>
                <a:latin typeface="Noto Sans JP"/>
                <a:ea typeface="Noto Sans JP"/>
                <a:cs typeface="Noto Sans JP"/>
                <a:sym typeface="Noto Sans JP"/>
              </a:rPr>
              <a:t>を見てね。</a:t>
            </a:r>
            <a:endParaRPr sz="1400" b="0" i="0" u="none" strike="noStrike" cap="none">
              <a:solidFill>
                <a:srgbClr val="000000"/>
              </a:solidFill>
              <a:latin typeface="Arial"/>
              <a:ea typeface="Arial"/>
              <a:cs typeface="Arial"/>
              <a:sym typeface="Arial"/>
            </a:endParaRPr>
          </a:p>
        </p:txBody>
      </p:sp>
      <p:sp>
        <p:nvSpPr>
          <p:cNvPr id="903" name="Google Shape;903;p15"/>
          <p:cNvSpPr txBox="1"/>
          <p:nvPr/>
        </p:nvSpPr>
        <p:spPr>
          <a:xfrm>
            <a:off x="2123728" y="75788"/>
            <a:ext cx="34677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3200"/>
              <a:buFont typeface="Noto Sans JP"/>
              <a:buNone/>
            </a:pPr>
            <a:r>
              <a:rPr lang="ja-JP" sz="3200" b="1" i="0" u="none" strike="noStrike" cap="none">
                <a:solidFill>
                  <a:schemeClr val="dk1"/>
                </a:solidFill>
                <a:latin typeface="Noto Sans JP"/>
                <a:ea typeface="Noto Sans JP"/>
                <a:cs typeface="Noto Sans JP"/>
                <a:sym typeface="Noto Sans JP"/>
              </a:rPr>
              <a:t>税の学習コーナー</a:t>
            </a:r>
            <a:endParaRPr sz="1400" b="1" i="0" u="none" strike="noStrike" cap="none">
              <a:solidFill>
                <a:srgbClr val="000000"/>
              </a:solidFill>
              <a:latin typeface="Arial"/>
              <a:ea typeface="Arial"/>
              <a:cs typeface="Arial"/>
              <a:sym typeface="Arial"/>
            </a:endParaRPr>
          </a:p>
        </p:txBody>
      </p:sp>
      <p:sp>
        <p:nvSpPr>
          <p:cNvPr id="904" name="Google Shape;904;p15"/>
          <p:cNvSpPr txBox="1"/>
          <p:nvPr/>
        </p:nvSpPr>
        <p:spPr>
          <a:xfrm>
            <a:off x="878183" y="6493840"/>
            <a:ext cx="785322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F5ACA"/>
                </a:solidFill>
                <a:latin typeface="Noto Sans JP"/>
                <a:ea typeface="Noto Sans JP"/>
                <a:cs typeface="Noto Sans JP"/>
                <a:sym typeface="Noto Sans JP"/>
              </a:rPr>
              <a:t>税の学習コーナー</a:t>
            </a:r>
            <a:r>
              <a:rPr lang="ja-JP" sz="1100" b="0" i="0" u="none" strike="noStrike" cap="none">
                <a:solidFill>
                  <a:srgbClr val="5F5ACA"/>
                </a:solidFill>
                <a:latin typeface="Noto Sans JP"/>
                <a:ea typeface="Noto Sans JP"/>
                <a:cs typeface="Noto Sans JP"/>
                <a:sym typeface="Noto Sans JP"/>
              </a:rPr>
              <a:t>  </a:t>
            </a:r>
            <a:r>
              <a:rPr lang="ja-JP" sz="11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https://www.nta.go.jp/taxes/kids/index.htm</a:t>
            </a:r>
            <a:endParaRPr sz="1100" b="0" i="0" u="none" strike="noStrike" cap="none">
              <a:solidFill>
                <a:schemeClr val="dk1"/>
              </a:solidFill>
              <a:latin typeface="Noto Sans JP"/>
              <a:ea typeface="Noto Sans JP"/>
              <a:cs typeface="Noto Sans JP"/>
              <a:sym typeface="Noto Sans JP"/>
            </a:endParaRPr>
          </a:p>
        </p:txBody>
      </p:sp>
      <p:grpSp>
        <p:nvGrpSpPr>
          <p:cNvPr id="905" name="Google Shape;905;p15"/>
          <p:cNvGrpSpPr/>
          <p:nvPr/>
        </p:nvGrpSpPr>
        <p:grpSpPr>
          <a:xfrm>
            <a:off x="280759" y="1997585"/>
            <a:ext cx="1985942" cy="1110808"/>
            <a:chOff x="127427" y="4832762"/>
            <a:chExt cx="1985942" cy="1110808"/>
          </a:xfrm>
        </p:grpSpPr>
        <p:pic>
          <p:nvPicPr>
            <p:cNvPr id="906" name="Google Shape;906;p15"/>
            <p:cNvPicPr preferRelativeResize="0"/>
            <p:nvPr/>
          </p:nvPicPr>
          <p:blipFill rotWithShape="1">
            <a:blip r:embed="rId4">
              <a:alphaModFix/>
            </a:blip>
            <a:srcRect/>
            <a:stretch/>
          </p:blipFill>
          <p:spPr>
            <a:xfrm>
              <a:off x="127427" y="4852542"/>
              <a:ext cx="1852285" cy="1091028"/>
            </a:xfrm>
            <a:prstGeom prst="rect">
              <a:avLst/>
            </a:prstGeom>
            <a:noFill/>
            <a:ln>
              <a:noFill/>
            </a:ln>
          </p:spPr>
        </p:pic>
        <p:pic>
          <p:nvPicPr>
            <p:cNvPr id="907" name="Google Shape;907;p15" descr="パソコンの画面&#10;&#10;自動的に生成された説明"/>
            <p:cNvPicPr preferRelativeResize="0"/>
            <p:nvPr/>
          </p:nvPicPr>
          <p:blipFill rotWithShape="1">
            <a:blip r:embed="rId5">
              <a:alphaModFix/>
            </a:blip>
            <a:srcRect/>
            <a:stretch/>
          </p:blipFill>
          <p:spPr>
            <a:xfrm>
              <a:off x="931180" y="4832762"/>
              <a:ext cx="1182189" cy="923962"/>
            </a:xfrm>
            <a:prstGeom prst="rect">
              <a:avLst/>
            </a:prstGeom>
            <a:noFill/>
            <a:ln>
              <a:noFill/>
            </a:ln>
          </p:spPr>
        </p:pic>
        <p:pic>
          <p:nvPicPr>
            <p:cNvPr id="908" name="Google Shape;908;p15"/>
            <p:cNvPicPr preferRelativeResize="0"/>
            <p:nvPr/>
          </p:nvPicPr>
          <p:blipFill rotWithShape="1">
            <a:blip r:embed="rId6">
              <a:alphaModFix/>
            </a:blip>
            <a:srcRect l="1501" t="1897" r="1674" b="18851"/>
            <a:stretch/>
          </p:blipFill>
          <p:spPr>
            <a:xfrm>
              <a:off x="978769" y="4869160"/>
              <a:ext cx="1085083" cy="669551"/>
            </a:xfrm>
            <a:prstGeom prst="rect">
              <a:avLst/>
            </a:prstGeom>
            <a:noFill/>
            <a:ln w="12700" cap="flat" cmpd="sng">
              <a:solidFill>
                <a:schemeClr val="dk1"/>
              </a:solidFill>
              <a:prstDash val="solid"/>
              <a:round/>
              <a:headEnd type="none" w="sm" len="sm"/>
              <a:tailEnd type="none" w="sm" len="sm"/>
            </a:ln>
          </p:spPr>
        </p:pic>
      </p:grpSp>
      <p:pic>
        <p:nvPicPr>
          <p:cNvPr id="909" name="Google Shape;909;p15"/>
          <p:cNvPicPr preferRelativeResize="0"/>
          <p:nvPr/>
        </p:nvPicPr>
        <p:blipFill rotWithShape="1">
          <a:blip r:embed="rId7">
            <a:alphaModFix/>
          </a:blip>
          <a:srcRect l="1063" t="1924" r="1901" b="5417"/>
          <a:stretch/>
        </p:blipFill>
        <p:spPr>
          <a:xfrm>
            <a:off x="2882399" y="1575296"/>
            <a:ext cx="5955821" cy="4587788"/>
          </a:xfrm>
          <a:prstGeom prst="rect">
            <a:avLst/>
          </a:prstGeom>
          <a:noFill/>
          <a:ln w="25400" cap="flat" cmpd="sng">
            <a:solidFill>
              <a:schemeClr val="dk1"/>
            </a:solidFill>
            <a:prstDash val="solid"/>
            <a:round/>
            <a:headEnd type="none" w="sm" len="sm"/>
            <a:tailEnd type="none" w="sm" len="sm"/>
          </a:ln>
        </p:spPr>
      </p:pic>
      <p:pic>
        <p:nvPicPr>
          <p:cNvPr id="910" name="Google Shape;910;p15"/>
          <p:cNvPicPr preferRelativeResize="0"/>
          <p:nvPr/>
        </p:nvPicPr>
        <p:blipFill rotWithShape="1">
          <a:blip r:embed="rId8">
            <a:alphaModFix/>
          </a:blip>
          <a:srcRect l="6221" t="8358" r="9018" b="8738"/>
          <a:stretch/>
        </p:blipFill>
        <p:spPr>
          <a:xfrm>
            <a:off x="8320909" y="95462"/>
            <a:ext cx="615148" cy="602070"/>
          </a:xfrm>
          <a:prstGeom prst="rect">
            <a:avLst/>
          </a:prstGeom>
          <a:noFill/>
          <a:ln>
            <a:noFill/>
          </a:ln>
        </p:spPr>
      </p:pic>
      <p:grpSp>
        <p:nvGrpSpPr>
          <p:cNvPr id="911" name="Google Shape;911;p15"/>
          <p:cNvGrpSpPr/>
          <p:nvPr/>
        </p:nvGrpSpPr>
        <p:grpSpPr>
          <a:xfrm>
            <a:off x="207931" y="3749608"/>
            <a:ext cx="2406901" cy="2128942"/>
            <a:chOff x="149763" y="1043465"/>
            <a:chExt cx="2406901" cy="2128942"/>
          </a:xfrm>
        </p:grpSpPr>
        <p:sp>
          <p:nvSpPr>
            <p:cNvPr id="912" name="Google Shape;912;p15"/>
            <p:cNvSpPr/>
            <p:nvPr/>
          </p:nvSpPr>
          <p:spPr>
            <a:xfrm>
              <a:off x="149763" y="1043465"/>
              <a:ext cx="2406824" cy="2128942"/>
            </a:xfrm>
            <a:prstGeom prst="roundRect">
              <a:avLst>
                <a:gd name="adj" fmla="val 7858"/>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3" name="Google Shape;913;p15"/>
            <p:cNvSpPr txBox="1"/>
            <p:nvPr/>
          </p:nvSpPr>
          <p:spPr>
            <a:xfrm>
              <a:off x="149764" y="1080789"/>
              <a:ext cx="2406900" cy="905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000"/>
                <a:buFont typeface="Noto Sans JP"/>
                <a:buNone/>
              </a:pPr>
              <a:r>
                <a:rPr lang="ja-JP" sz="1000" b="1" i="0" u="none" strike="noStrike" cap="none">
                  <a:solidFill>
                    <a:schemeClr val="dk1"/>
                  </a:solidFill>
                  <a:latin typeface="Noto Sans JP"/>
                  <a:ea typeface="Noto Sans JP"/>
                  <a:cs typeface="Noto Sans JP"/>
                  <a:sym typeface="Noto Sans JP"/>
                </a:rPr>
                <a:t>【編集・発行】</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000"/>
                <a:buFont typeface="Noto Sans JP"/>
                <a:buNone/>
              </a:pPr>
              <a:r>
                <a:rPr lang="ja-JP" sz="1000" b="1">
                  <a:solidFill>
                    <a:schemeClr val="dk1"/>
                  </a:solidFill>
                  <a:latin typeface="Noto Sans JP"/>
                  <a:ea typeface="Noto Sans JP"/>
                  <a:cs typeface="Noto Sans JP"/>
                  <a:sym typeface="Noto Sans JP"/>
                </a:rPr>
                <a:t>鹿児島県租税教育推進協議会</a:t>
              </a:r>
              <a:endParaRPr sz="1000" b="1" i="0" u="none" strike="noStrike" cap="none">
                <a:solidFill>
                  <a:schemeClr val="dk1"/>
                </a:solidFill>
                <a:latin typeface="Noto Sans JP"/>
                <a:ea typeface="Noto Sans JP"/>
                <a:cs typeface="Noto Sans JP"/>
                <a:sym typeface="Noto Sans JP"/>
              </a:endParaRPr>
            </a:p>
            <a:p>
              <a:pPr marL="0" marR="0" lvl="0" indent="0" algn="l" rtl="0">
                <a:lnSpc>
                  <a:spcPct val="115000"/>
                </a:lnSpc>
                <a:spcBef>
                  <a:spcPts val="1000"/>
                </a:spcBef>
                <a:spcAft>
                  <a:spcPts val="0"/>
                </a:spcAft>
                <a:buClr>
                  <a:schemeClr val="dk1"/>
                </a:buClr>
                <a:buSzPts val="1000"/>
                <a:buFont typeface="Noto Sans JP"/>
                <a:buNone/>
              </a:pPr>
              <a:r>
                <a:rPr lang="ja-JP" sz="1000" b="1" i="0" u="none" strike="noStrike" cap="none">
                  <a:solidFill>
                    <a:schemeClr val="dk1"/>
                  </a:solidFill>
                  <a:latin typeface="Noto Sans JP"/>
                  <a:ea typeface="Noto Sans JP"/>
                  <a:cs typeface="Noto Sans JP"/>
                  <a:sym typeface="Noto Sans JP"/>
                </a:rPr>
                <a:t>【監修協力】</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000"/>
                <a:buFont typeface="Noto Sans JP"/>
                <a:buNone/>
              </a:pPr>
              <a:r>
                <a:rPr lang="ja-JP" sz="1000" b="1">
                  <a:solidFill>
                    <a:schemeClr val="dk1"/>
                  </a:solidFill>
                  <a:latin typeface="Noto Sans JP"/>
                  <a:ea typeface="Noto Sans JP"/>
                  <a:cs typeface="Noto Sans JP"/>
                  <a:sym typeface="Noto Sans JP"/>
                </a:rPr>
                <a:t>鹿児島県教育庁義務教育課</a:t>
              </a:r>
              <a:endParaRPr sz="1400" b="1" i="0" u="none" strike="noStrike" cap="none">
                <a:solidFill>
                  <a:srgbClr val="000000"/>
                </a:solidFill>
                <a:latin typeface="Arial"/>
                <a:ea typeface="Arial"/>
                <a:cs typeface="Arial"/>
                <a:sym typeface="Arial"/>
              </a:endParaRPr>
            </a:p>
          </p:txBody>
        </p:sp>
        <p:sp>
          <p:nvSpPr>
            <p:cNvPr id="914" name="Google Shape;914;p15"/>
            <p:cNvSpPr txBox="1"/>
            <p:nvPr/>
          </p:nvSpPr>
          <p:spPr>
            <a:xfrm>
              <a:off x="195940" y="1982624"/>
              <a:ext cx="2313900" cy="1186800"/>
            </a:xfrm>
            <a:prstGeom prst="rect">
              <a:avLst/>
            </a:prstGeom>
            <a:noFill/>
            <a:ln>
              <a:noFill/>
            </a:ln>
          </p:spPr>
          <p:txBody>
            <a:bodyPr spcFirstLastPara="1" wrap="square" lIns="54000" tIns="45700" rIns="54000" bIns="45700" anchor="t" anchorCtr="0">
              <a:spAutoFit/>
            </a:bodyPr>
            <a:lstStyle/>
            <a:p>
              <a:pPr marL="0" marR="0" lvl="0" indent="0" algn="just" rtl="0">
                <a:lnSpc>
                  <a:spcPct val="115000"/>
                </a:lnSpc>
                <a:spcBef>
                  <a:spcPts val="0"/>
                </a:spcBef>
                <a:spcAft>
                  <a:spcPts val="0"/>
                </a:spcAft>
                <a:buClr>
                  <a:schemeClr val="dk1"/>
                </a:buClr>
                <a:buSzPts val="900"/>
                <a:buFont typeface="Noto Sans JP"/>
                <a:buNone/>
              </a:pPr>
              <a:r>
                <a:rPr lang="ja-JP" sz="900" b="0" i="0" u="none" strike="noStrike" cap="none">
                  <a:solidFill>
                    <a:schemeClr val="dk1"/>
                  </a:solidFill>
                  <a:latin typeface="Noto Sans JP"/>
                  <a:ea typeface="Noto Sans JP"/>
                  <a:cs typeface="Noto Sans JP"/>
                  <a:sym typeface="Noto Sans JP"/>
                </a:rPr>
                <a:t>　租税教育推進協議会とは、教育関係機関等が相互に協力し、次代の担い手である児童・生徒の皆さんに、税に関する理解を深めていただくことを目的に設立されたものです。</a:t>
              </a:r>
              <a:endParaRPr sz="900" b="0" i="0" u="none" strike="noStrike" cap="none">
                <a:solidFill>
                  <a:schemeClr val="dk1"/>
                </a:solidFill>
                <a:latin typeface="Noto Sans JP"/>
                <a:ea typeface="Noto Sans JP"/>
                <a:cs typeface="Noto Sans JP"/>
                <a:sym typeface="Noto Sans JP"/>
              </a:endParaRPr>
            </a:p>
            <a:p>
              <a:pPr marL="0" marR="0" lvl="0" indent="0" algn="just" rtl="0">
                <a:lnSpc>
                  <a:spcPct val="115000"/>
                </a:lnSpc>
                <a:spcBef>
                  <a:spcPts val="0"/>
                </a:spcBef>
                <a:spcAft>
                  <a:spcPts val="0"/>
                </a:spcAft>
                <a:buClr>
                  <a:schemeClr val="dk1"/>
                </a:buClr>
                <a:buSzPts val="900"/>
                <a:buFont typeface="Noto Sans JP"/>
                <a:buNone/>
              </a:pPr>
              <a:r>
                <a:rPr lang="ja-JP" sz="900" b="0" i="0" u="none" strike="noStrike" cap="none">
                  <a:solidFill>
                    <a:schemeClr val="dk1"/>
                  </a:solidFill>
                  <a:latin typeface="Noto Sans JP"/>
                  <a:ea typeface="Noto Sans JP"/>
                  <a:cs typeface="Noto Sans JP"/>
                  <a:sym typeface="Noto Sans JP"/>
                </a:rPr>
                <a:t>　この資料も、その事業の一環として作成されたものです。</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843129" y="75788"/>
            <a:ext cx="67170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ワーク：税金について考えてみよう</a:t>
            </a:r>
            <a:endParaRPr sz="1400" b="1" i="0" u="none" strike="noStrike" cap="none">
              <a:solidFill>
                <a:srgbClr val="000000"/>
              </a:solidFill>
              <a:latin typeface="Arial"/>
              <a:ea typeface="Arial"/>
              <a:cs typeface="Arial"/>
              <a:sym typeface="Arial"/>
            </a:endParaRPr>
          </a:p>
        </p:txBody>
      </p:sp>
      <p:sp>
        <p:nvSpPr>
          <p:cNvPr id="129" name="Google Shape;129;p2"/>
          <p:cNvSpPr txBox="1">
            <a:spLocks noGrp="1"/>
          </p:cNvSpPr>
          <p:nvPr>
            <p:ph type="body" idx="1"/>
          </p:nvPr>
        </p:nvSpPr>
        <p:spPr>
          <a:xfrm>
            <a:off x="205833" y="1459311"/>
            <a:ext cx="8775600" cy="786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500"/>
              <a:buNone/>
            </a:pPr>
            <a:endParaRPr/>
          </a:p>
        </p:txBody>
      </p:sp>
      <p:sp>
        <p:nvSpPr>
          <p:cNvPr id="130" name="Google Shape;130;p2"/>
          <p:cNvSpPr txBox="1">
            <a:spLocks noGrp="1"/>
          </p:cNvSpPr>
          <p:nvPr>
            <p:ph type="body" idx="2"/>
          </p:nvPr>
        </p:nvSpPr>
        <p:spPr>
          <a:xfrm>
            <a:off x="714672" y="2972535"/>
            <a:ext cx="3569296" cy="347226"/>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500"/>
              <a:buNone/>
            </a:pPr>
            <a:endParaRPr/>
          </a:p>
        </p:txBody>
      </p:sp>
      <p:sp>
        <p:nvSpPr>
          <p:cNvPr id="131" name="Google Shape;131;p2"/>
          <p:cNvSpPr txBox="1">
            <a:spLocks noGrp="1"/>
          </p:cNvSpPr>
          <p:nvPr>
            <p:ph type="body" idx="3"/>
          </p:nvPr>
        </p:nvSpPr>
        <p:spPr>
          <a:xfrm>
            <a:off x="205833" y="5013176"/>
            <a:ext cx="8775699" cy="13965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500"/>
              <a:buNone/>
            </a:pPr>
            <a:endParaRPr/>
          </a:p>
        </p:txBody>
      </p:sp>
      <p:sp>
        <p:nvSpPr>
          <p:cNvPr id="132" name="Google Shape;132;p2"/>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ltLang="ja-JP"/>
              <a:t>2</a:t>
            </a:fld>
            <a:endParaRPr/>
          </a:p>
        </p:txBody>
      </p:sp>
      <p:sp>
        <p:nvSpPr>
          <p:cNvPr id="133" name="Google Shape;133;p2"/>
          <p:cNvSpPr/>
          <p:nvPr/>
        </p:nvSpPr>
        <p:spPr>
          <a:xfrm>
            <a:off x="2699792" y="4391803"/>
            <a:ext cx="864096" cy="347226"/>
          </a:xfrm>
          <a:prstGeom prst="roundRect">
            <a:avLst>
              <a:gd name="adj"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p:nvPr/>
        </p:nvSpPr>
        <p:spPr>
          <a:xfrm>
            <a:off x="179388" y="2005750"/>
            <a:ext cx="8785225" cy="4330969"/>
          </a:xfrm>
          <a:prstGeom prst="rect">
            <a:avLst/>
          </a:prstGeom>
          <a:solidFill>
            <a:srgbClr val="CCF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3"/>
          <p:cNvSpPr/>
          <p:nvPr/>
        </p:nvSpPr>
        <p:spPr>
          <a:xfrm>
            <a:off x="5768392" y="4767312"/>
            <a:ext cx="2998375" cy="1070733"/>
          </a:xfrm>
          <a:prstGeom prst="rect">
            <a:avLst/>
          </a:prstGeom>
          <a:solidFill>
            <a:srgbClr val="F0FB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3"/>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ltLang="ja-JP"/>
              <a:t>3</a:t>
            </a:fld>
            <a:endParaRPr/>
          </a:p>
        </p:txBody>
      </p:sp>
      <p:sp>
        <p:nvSpPr>
          <p:cNvPr id="142" name="Google Shape;142;p3"/>
          <p:cNvSpPr txBox="1"/>
          <p:nvPr/>
        </p:nvSpPr>
        <p:spPr>
          <a:xfrm>
            <a:off x="843129" y="75788"/>
            <a:ext cx="55194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生活の中で関わりのある税金</a:t>
            </a:r>
            <a:endParaRPr sz="1400" b="1" i="0" u="none" strike="noStrike" cap="none">
              <a:solidFill>
                <a:srgbClr val="000000"/>
              </a:solidFill>
              <a:latin typeface="Arial"/>
              <a:ea typeface="Arial"/>
              <a:cs typeface="Arial"/>
              <a:sym typeface="Arial"/>
            </a:endParaRPr>
          </a:p>
        </p:txBody>
      </p:sp>
      <p:sp>
        <p:nvSpPr>
          <p:cNvPr id="143" name="Google Shape;143;p3"/>
          <p:cNvSpPr txBox="1"/>
          <p:nvPr/>
        </p:nvSpPr>
        <p:spPr>
          <a:xfrm>
            <a:off x="208906" y="990010"/>
            <a:ext cx="83223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123000"/>
              </a:lnSpc>
              <a:spcBef>
                <a:spcPts val="0"/>
              </a:spcBef>
              <a:spcAft>
                <a:spcPts val="0"/>
              </a:spcAft>
              <a:buClr>
                <a:srgbClr val="000000"/>
              </a:buClr>
              <a:buSzPts val="1800"/>
              <a:buFont typeface="Arial"/>
              <a:buNone/>
            </a:pPr>
            <a:r>
              <a:rPr lang="ja-JP" sz="1800" b="1" i="0" u="none" strike="noStrike" cap="none">
                <a:solidFill>
                  <a:schemeClr val="dk1"/>
                </a:solidFill>
                <a:latin typeface="Noto Sans JP"/>
                <a:ea typeface="Noto Sans JP"/>
                <a:cs typeface="Noto Sans JP"/>
                <a:sym typeface="Noto Sans JP"/>
              </a:rPr>
              <a:t>次のようなときには、どんな税金がかかるでしょうか？？</a:t>
            </a:r>
            <a:endParaRPr sz="1800" b="1" i="0" u="none" strike="noStrike" cap="none">
              <a:solidFill>
                <a:schemeClr val="dk1"/>
              </a:solidFill>
              <a:latin typeface="Noto Sans JP"/>
              <a:ea typeface="Noto Sans JP"/>
              <a:cs typeface="Noto Sans JP"/>
              <a:sym typeface="Noto Sans JP"/>
            </a:endParaRPr>
          </a:p>
        </p:txBody>
      </p:sp>
      <p:cxnSp>
        <p:nvCxnSpPr>
          <p:cNvPr id="144" name="Google Shape;144;p3"/>
          <p:cNvCxnSpPr/>
          <p:nvPr/>
        </p:nvCxnSpPr>
        <p:spPr>
          <a:xfrm>
            <a:off x="179388" y="1484784"/>
            <a:ext cx="8785225" cy="0"/>
          </a:xfrm>
          <a:prstGeom prst="straightConnector1">
            <a:avLst/>
          </a:prstGeom>
          <a:noFill/>
          <a:ln w="19050" cap="flat" cmpd="sng">
            <a:solidFill>
              <a:srgbClr val="26C1F2"/>
            </a:solidFill>
            <a:prstDash val="solid"/>
            <a:miter lim="800000"/>
            <a:headEnd type="none" w="sm" len="sm"/>
            <a:tailEnd type="none" w="sm" len="sm"/>
          </a:ln>
        </p:spPr>
      </p:cxnSp>
      <p:sp>
        <p:nvSpPr>
          <p:cNvPr id="145" name="Google Shape;145;p3"/>
          <p:cNvSpPr txBox="1"/>
          <p:nvPr/>
        </p:nvSpPr>
        <p:spPr>
          <a:xfrm>
            <a:off x="555956" y="1532880"/>
            <a:ext cx="4393517" cy="4058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DABDD"/>
                </a:solidFill>
                <a:latin typeface="Noto Sans JP"/>
                <a:ea typeface="Noto Sans JP"/>
                <a:cs typeface="Noto Sans JP"/>
                <a:sym typeface="Noto Sans JP"/>
              </a:rPr>
              <a:t>税金の種類は約</a:t>
            </a:r>
            <a:r>
              <a:rPr lang="ja-JP" sz="1800" b="1" i="0" u="none" strike="noStrike" cap="none">
                <a:solidFill>
                  <a:srgbClr val="0DABDD"/>
                </a:solidFill>
                <a:latin typeface="Arial"/>
                <a:ea typeface="Arial"/>
                <a:cs typeface="Arial"/>
                <a:sym typeface="Arial"/>
              </a:rPr>
              <a:t>50</a:t>
            </a:r>
            <a:r>
              <a:rPr lang="ja-JP" sz="1800" b="0" i="0" u="none" strike="noStrike" cap="none">
                <a:solidFill>
                  <a:srgbClr val="0DABDD"/>
                </a:solidFill>
                <a:latin typeface="Noto Sans JP"/>
                <a:ea typeface="Noto Sans JP"/>
                <a:cs typeface="Noto Sans JP"/>
                <a:sym typeface="Noto Sans JP"/>
              </a:rPr>
              <a:t>種類あります。</a:t>
            </a:r>
            <a:endParaRPr sz="1400" b="0" i="0" u="none" strike="noStrike" cap="none">
              <a:solidFill>
                <a:srgbClr val="000000"/>
              </a:solidFill>
              <a:latin typeface="Arial"/>
              <a:ea typeface="Arial"/>
              <a:cs typeface="Arial"/>
              <a:sym typeface="Arial"/>
            </a:endParaRPr>
          </a:p>
        </p:txBody>
      </p:sp>
      <p:sp>
        <p:nvSpPr>
          <p:cNvPr id="146" name="Google Shape;146;p3"/>
          <p:cNvSpPr txBox="1"/>
          <p:nvPr/>
        </p:nvSpPr>
        <p:spPr>
          <a:xfrm>
            <a:off x="878175" y="6493850"/>
            <a:ext cx="6849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D85AF"/>
                </a:solidFill>
                <a:latin typeface="Noto Sans JP"/>
                <a:ea typeface="Noto Sans JP"/>
                <a:cs typeface="Noto Sans JP"/>
                <a:sym typeface="Noto Sans JP"/>
              </a:rPr>
              <a:t>詳しく学ぼう：財務省キッズコーナーファイナンスらんど</a:t>
            </a:r>
            <a:r>
              <a:rPr lang="ja-JP" sz="1100" b="0" i="0" u="none" strike="noStrike" cap="none">
                <a:solidFill>
                  <a:srgbClr val="0D85AF"/>
                </a:solidFill>
                <a:latin typeface="Noto Sans JP"/>
                <a:ea typeface="Noto Sans JP"/>
                <a:cs typeface="Noto Sans JP"/>
                <a:sym typeface="Noto Sans JP"/>
              </a:rPr>
              <a:t>  </a:t>
            </a:r>
            <a:r>
              <a:rPr lang="ja-JP" sz="11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https://www.mof.go.jp/kids/2018</a:t>
            </a:r>
            <a:r>
              <a:rPr lang="ja-JP" sz="1100" b="0" i="0" u="none" strike="noStrike" cap="none">
                <a:solidFill>
                  <a:schemeClr val="dk1"/>
                </a:solidFill>
                <a:latin typeface="Arial"/>
                <a:ea typeface="Arial"/>
                <a:cs typeface="Arial"/>
                <a:sym typeface="Arial"/>
              </a:rPr>
              <a:t> </a:t>
            </a:r>
            <a:r>
              <a:rPr lang="ja-JP" sz="1100" b="0" i="0" u="none" strike="noStrike" cap="none">
                <a:solidFill>
                  <a:schemeClr val="dk1"/>
                </a:solidFill>
                <a:latin typeface="Noto Sans JP"/>
                <a:ea typeface="Noto Sans JP"/>
                <a:cs typeface="Noto Sans JP"/>
                <a:sym typeface="Noto Sans JP"/>
              </a:rPr>
              <a:t>（財務省HP）</a:t>
            </a: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a:off x="698758" y="4671683"/>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8" name="Google Shape;148;p3" descr="アイコン&#10;&#10;自動的に生成された説明"/>
          <p:cNvPicPr preferRelativeResize="0"/>
          <p:nvPr/>
        </p:nvPicPr>
        <p:blipFill rotWithShape="1">
          <a:blip r:embed="rId4">
            <a:alphaModFix/>
          </a:blip>
          <a:srcRect/>
          <a:stretch/>
        </p:blipFill>
        <p:spPr>
          <a:xfrm>
            <a:off x="859560" y="4611508"/>
            <a:ext cx="1354704" cy="1263217"/>
          </a:xfrm>
          <a:prstGeom prst="rect">
            <a:avLst/>
          </a:prstGeom>
          <a:noFill/>
          <a:ln>
            <a:noFill/>
          </a:ln>
        </p:spPr>
      </p:pic>
      <p:sp>
        <p:nvSpPr>
          <p:cNvPr id="149" name="Google Shape;149;p3"/>
          <p:cNvSpPr txBox="1"/>
          <p:nvPr/>
        </p:nvSpPr>
        <p:spPr>
          <a:xfrm>
            <a:off x="708477" y="4375595"/>
            <a:ext cx="1842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車を持っていると!?</a:t>
            </a:r>
            <a:endParaRPr sz="1400" b="1" i="0" u="none" strike="noStrike" cap="none">
              <a:solidFill>
                <a:srgbClr val="000000"/>
              </a:solidFill>
              <a:latin typeface="Arial"/>
              <a:ea typeface="Arial"/>
              <a:cs typeface="Arial"/>
              <a:sym typeface="Arial"/>
            </a:endParaRPr>
          </a:p>
        </p:txBody>
      </p:sp>
      <p:sp>
        <p:nvSpPr>
          <p:cNvPr id="150" name="Google Shape;150;p3"/>
          <p:cNvSpPr/>
          <p:nvPr/>
        </p:nvSpPr>
        <p:spPr>
          <a:xfrm>
            <a:off x="767101" y="5754105"/>
            <a:ext cx="1539622" cy="385200"/>
          </a:xfrm>
          <a:prstGeom prst="rect">
            <a:avLst/>
          </a:prstGeom>
          <a:solidFill>
            <a:schemeClr val="lt1"/>
          </a:solidFill>
          <a:ln w="15875" cap="flat" cmpd="sng">
            <a:solidFill>
              <a:srgbClr val="0C5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E22626"/>
                </a:solidFill>
                <a:latin typeface="Noto Sans JP"/>
                <a:ea typeface="Noto Sans JP"/>
                <a:cs typeface="Noto Sans JP"/>
                <a:sym typeface="Noto Sans JP"/>
              </a:rPr>
              <a:t>自動車税</a:t>
            </a:r>
            <a:r>
              <a:rPr lang="ja-JP" sz="1100" b="1" i="0" u="none" strike="noStrike" cap="none">
                <a:solidFill>
                  <a:srgbClr val="E22626"/>
                </a:solidFill>
                <a:latin typeface="Noto Sans JP"/>
                <a:ea typeface="Noto Sans JP"/>
                <a:cs typeface="Noto Sans JP"/>
                <a:sym typeface="Noto Sans JP"/>
              </a:rPr>
              <a:t>(地方税)</a:t>
            </a:r>
            <a:endParaRPr sz="1400" b="1" i="0" u="none" strike="noStrike" cap="none">
              <a:solidFill>
                <a:srgbClr val="E22626"/>
              </a:solidFill>
              <a:latin typeface="Noto Sans JP"/>
              <a:ea typeface="Noto Sans JP"/>
              <a:cs typeface="Noto Sans JP"/>
              <a:sym typeface="Noto Sans JP"/>
            </a:endParaRPr>
          </a:p>
        </p:txBody>
      </p:sp>
      <p:sp>
        <p:nvSpPr>
          <p:cNvPr id="151" name="Google Shape;151;p3"/>
          <p:cNvSpPr txBox="1"/>
          <p:nvPr/>
        </p:nvSpPr>
        <p:spPr>
          <a:xfrm>
            <a:off x="3499342" y="4375595"/>
            <a:ext cx="203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温泉に入ったときは!?</a:t>
            </a:r>
            <a:endParaRPr sz="1400" b="1" i="0" u="none" strike="noStrike" cap="none">
              <a:solidFill>
                <a:srgbClr val="000000"/>
              </a:solidFill>
              <a:latin typeface="Arial"/>
              <a:ea typeface="Arial"/>
              <a:cs typeface="Arial"/>
              <a:sym typeface="Arial"/>
            </a:endParaRPr>
          </a:p>
        </p:txBody>
      </p:sp>
      <p:sp>
        <p:nvSpPr>
          <p:cNvPr id="152" name="Google Shape;152;p3"/>
          <p:cNvSpPr/>
          <p:nvPr/>
        </p:nvSpPr>
        <p:spPr>
          <a:xfrm>
            <a:off x="3613532" y="4671683"/>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3" name="Google Shape;153;p3" descr="部屋 が含まれている画像&#10;&#10;自動的に生成された説明"/>
          <p:cNvPicPr preferRelativeResize="0"/>
          <p:nvPr/>
        </p:nvPicPr>
        <p:blipFill rotWithShape="1">
          <a:blip r:embed="rId5">
            <a:alphaModFix/>
          </a:blip>
          <a:srcRect/>
          <a:stretch/>
        </p:blipFill>
        <p:spPr>
          <a:xfrm>
            <a:off x="3636451" y="4608319"/>
            <a:ext cx="1630470" cy="1313562"/>
          </a:xfrm>
          <a:prstGeom prst="rect">
            <a:avLst/>
          </a:prstGeom>
          <a:noFill/>
          <a:ln>
            <a:noFill/>
          </a:ln>
        </p:spPr>
      </p:pic>
      <p:grpSp>
        <p:nvGrpSpPr>
          <p:cNvPr id="154" name="Google Shape;154;p3"/>
          <p:cNvGrpSpPr/>
          <p:nvPr/>
        </p:nvGrpSpPr>
        <p:grpSpPr>
          <a:xfrm>
            <a:off x="3681875" y="5740025"/>
            <a:ext cx="1539622" cy="399280"/>
            <a:chOff x="5081943" y="5919431"/>
            <a:chExt cx="1539622" cy="399280"/>
          </a:xfrm>
        </p:grpSpPr>
        <p:sp>
          <p:nvSpPr>
            <p:cNvPr id="155" name="Google Shape;155;p3"/>
            <p:cNvSpPr/>
            <p:nvPr/>
          </p:nvSpPr>
          <p:spPr>
            <a:xfrm>
              <a:off x="5081943" y="5933973"/>
              <a:ext cx="1539622" cy="384738"/>
            </a:xfrm>
            <a:prstGeom prst="rect">
              <a:avLst/>
            </a:prstGeom>
            <a:solidFill>
              <a:schemeClr val="lt1"/>
            </a:solidFill>
            <a:ln w="15875" cap="flat" cmpd="sng">
              <a:solidFill>
                <a:srgbClr val="0C5B9C"/>
              </a:solidFill>
              <a:prstDash val="solid"/>
              <a:miter lim="800000"/>
              <a:headEnd type="none" w="sm" len="sm"/>
              <a:tailEnd type="none" w="sm" len="sm"/>
            </a:ln>
          </p:spPr>
          <p:txBody>
            <a:bodyPr spcFirstLastPara="1" wrap="square" lIns="91425" tIns="45700" rIns="91425" bIns="45700" anchor="b" anchorCtr="1">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E22626"/>
                  </a:solidFill>
                  <a:latin typeface="Noto Sans JP"/>
                  <a:ea typeface="Noto Sans JP"/>
                  <a:cs typeface="Noto Sans JP"/>
                  <a:sym typeface="Noto Sans JP"/>
                </a:rPr>
                <a:t>入湯税</a:t>
              </a:r>
              <a:r>
                <a:rPr lang="ja-JP" sz="1100" b="1" i="0" u="none" strike="noStrike" cap="none">
                  <a:solidFill>
                    <a:srgbClr val="E22626"/>
                  </a:solidFill>
                  <a:latin typeface="Noto Sans JP"/>
                  <a:ea typeface="Noto Sans JP"/>
                  <a:cs typeface="Noto Sans JP"/>
                  <a:sym typeface="Noto Sans JP"/>
                </a:rPr>
                <a:t>（地方税）</a:t>
              </a:r>
              <a:endParaRPr sz="1400" b="1" i="0" u="none" strike="noStrike" cap="none">
                <a:solidFill>
                  <a:srgbClr val="E22626"/>
                </a:solidFill>
                <a:latin typeface="Noto Sans JP"/>
                <a:ea typeface="Noto Sans JP"/>
                <a:cs typeface="Noto Sans JP"/>
                <a:sym typeface="Noto Sans JP"/>
              </a:endParaRPr>
            </a:p>
          </p:txBody>
        </p:sp>
        <p:sp>
          <p:nvSpPr>
            <p:cNvPr id="156" name="Google Shape;156;p3"/>
            <p:cNvSpPr txBox="1"/>
            <p:nvPr/>
          </p:nvSpPr>
          <p:spPr>
            <a:xfrm>
              <a:off x="5086953" y="5919431"/>
              <a:ext cx="818100" cy="20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1" i="0" u="none" strike="noStrike" cap="none">
                  <a:solidFill>
                    <a:srgbClr val="C00000"/>
                  </a:solidFill>
                  <a:latin typeface="Noto Sans JP"/>
                  <a:ea typeface="Noto Sans JP"/>
                  <a:cs typeface="Noto Sans JP"/>
                  <a:sym typeface="Noto Sans JP"/>
                </a:rPr>
                <a:t>にゅうとうぜい</a:t>
              </a:r>
              <a:endParaRPr sz="1400" b="0" i="0" u="none" strike="noStrike" cap="none">
                <a:solidFill>
                  <a:srgbClr val="000000"/>
                </a:solidFill>
                <a:latin typeface="Arial"/>
                <a:ea typeface="Arial"/>
                <a:cs typeface="Arial"/>
                <a:sym typeface="Arial"/>
              </a:endParaRPr>
            </a:p>
          </p:txBody>
        </p:sp>
      </p:grpSp>
      <p:sp>
        <p:nvSpPr>
          <p:cNvPr id="157" name="Google Shape;157;p3"/>
          <p:cNvSpPr txBox="1"/>
          <p:nvPr/>
        </p:nvSpPr>
        <p:spPr>
          <a:xfrm>
            <a:off x="278825" y="3934725"/>
            <a:ext cx="2772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Noto Sans JP"/>
                <a:ea typeface="Noto Sans JP"/>
                <a:cs typeface="Noto Sans JP"/>
                <a:sym typeface="Noto Sans JP"/>
              </a:rPr>
              <a:t>※住民税とは、都道府県税と市（区）町村民税を</a:t>
            </a:r>
            <a:endParaRPr sz="900" b="0" i="0" u="none" strike="noStrike" cap="none">
              <a:solidFill>
                <a:schemeClr val="dk1"/>
              </a:solidFill>
              <a:latin typeface="Noto Sans JP"/>
              <a:ea typeface="Noto Sans JP"/>
              <a:cs typeface="Noto Sans JP"/>
              <a:sym typeface="Noto Sans JP"/>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Noto Sans JP"/>
                <a:ea typeface="Noto Sans JP"/>
                <a:cs typeface="Noto Sans JP"/>
                <a:sym typeface="Noto Sans JP"/>
              </a:rPr>
              <a:t>    合わせた呼び方です。</a:t>
            </a:r>
            <a:endParaRPr sz="1400" b="0" i="0" u="none" strike="noStrike" cap="none">
              <a:solidFill>
                <a:srgbClr val="000000"/>
              </a:solidFill>
              <a:latin typeface="Arial"/>
              <a:ea typeface="Arial"/>
              <a:cs typeface="Arial"/>
              <a:sym typeface="Arial"/>
            </a:endParaRPr>
          </a:p>
        </p:txBody>
      </p:sp>
      <p:sp>
        <p:nvSpPr>
          <p:cNvPr id="158" name="Google Shape;158;p3"/>
          <p:cNvSpPr/>
          <p:nvPr/>
        </p:nvSpPr>
        <p:spPr>
          <a:xfrm>
            <a:off x="698758" y="2411715"/>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9" name="Google Shape;159;p3"/>
          <p:cNvPicPr preferRelativeResize="0"/>
          <p:nvPr/>
        </p:nvPicPr>
        <p:blipFill rotWithShape="1">
          <a:blip r:embed="rId6">
            <a:alphaModFix/>
          </a:blip>
          <a:srcRect/>
          <a:stretch/>
        </p:blipFill>
        <p:spPr>
          <a:xfrm>
            <a:off x="914167" y="2294339"/>
            <a:ext cx="1245490" cy="1346760"/>
          </a:xfrm>
          <a:prstGeom prst="rect">
            <a:avLst/>
          </a:prstGeom>
          <a:noFill/>
          <a:ln>
            <a:noFill/>
          </a:ln>
        </p:spPr>
      </p:pic>
      <p:sp>
        <p:nvSpPr>
          <p:cNvPr id="160" name="Google Shape;160;p3"/>
          <p:cNvSpPr/>
          <p:nvPr/>
        </p:nvSpPr>
        <p:spPr>
          <a:xfrm>
            <a:off x="3613532" y="2411715"/>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1" name="Google Shape;161;p3" descr="図形&#10;&#10;自動的に生成された説明"/>
          <p:cNvPicPr preferRelativeResize="0"/>
          <p:nvPr/>
        </p:nvPicPr>
        <p:blipFill rotWithShape="1">
          <a:blip r:embed="rId7">
            <a:alphaModFix/>
          </a:blip>
          <a:srcRect/>
          <a:stretch/>
        </p:blipFill>
        <p:spPr>
          <a:xfrm>
            <a:off x="3667695" y="2503689"/>
            <a:ext cx="1567982" cy="1078380"/>
          </a:xfrm>
          <a:prstGeom prst="rect">
            <a:avLst/>
          </a:prstGeom>
          <a:noFill/>
          <a:ln>
            <a:noFill/>
          </a:ln>
        </p:spPr>
      </p:pic>
      <p:sp>
        <p:nvSpPr>
          <p:cNvPr id="162" name="Google Shape;162;p3"/>
          <p:cNvSpPr/>
          <p:nvPr/>
        </p:nvSpPr>
        <p:spPr>
          <a:xfrm>
            <a:off x="6683784" y="2411715"/>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3" name="Google Shape;163;p3" descr="おもちゃ, 挿絵 が含まれている画像&#10;&#10;自動的に生成された説明"/>
          <p:cNvPicPr preferRelativeResize="0"/>
          <p:nvPr/>
        </p:nvPicPr>
        <p:blipFill rotWithShape="1">
          <a:blip r:embed="rId8">
            <a:alphaModFix/>
          </a:blip>
          <a:srcRect/>
          <a:stretch/>
        </p:blipFill>
        <p:spPr>
          <a:xfrm>
            <a:off x="6610785" y="2366882"/>
            <a:ext cx="1822307" cy="1346760"/>
          </a:xfrm>
          <a:prstGeom prst="rect">
            <a:avLst/>
          </a:prstGeom>
          <a:noFill/>
          <a:ln>
            <a:noFill/>
          </a:ln>
        </p:spPr>
      </p:pic>
      <p:sp>
        <p:nvSpPr>
          <p:cNvPr id="164" name="Google Shape;164;p3"/>
          <p:cNvSpPr/>
          <p:nvPr/>
        </p:nvSpPr>
        <p:spPr>
          <a:xfrm>
            <a:off x="362357" y="3542815"/>
            <a:ext cx="2349111" cy="385200"/>
          </a:xfrm>
          <a:prstGeom prst="rect">
            <a:avLst/>
          </a:prstGeom>
          <a:solidFill>
            <a:schemeClr val="lt1"/>
          </a:solidFill>
          <a:ln w="15875" cap="flat" cmpd="sng">
            <a:solidFill>
              <a:srgbClr val="0C5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E22626"/>
                </a:solidFill>
                <a:latin typeface="Noto Sans JP"/>
                <a:ea typeface="Noto Sans JP"/>
                <a:cs typeface="Noto Sans JP"/>
                <a:sym typeface="Noto Sans JP"/>
              </a:rPr>
              <a:t>所得税</a:t>
            </a:r>
            <a:r>
              <a:rPr lang="ja-JP" sz="1100" b="1" i="0" u="none" strike="noStrike" cap="none">
                <a:solidFill>
                  <a:srgbClr val="E22626"/>
                </a:solidFill>
                <a:latin typeface="Noto Sans JP"/>
                <a:ea typeface="Noto Sans JP"/>
                <a:cs typeface="Noto Sans JP"/>
                <a:sym typeface="Noto Sans JP"/>
              </a:rPr>
              <a:t>(国税)</a:t>
            </a:r>
            <a:r>
              <a:rPr lang="ja-JP" sz="1400" b="1" i="0" u="none" strike="noStrike" cap="none">
                <a:solidFill>
                  <a:srgbClr val="E22626"/>
                </a:solidFill>
                <a:latin typeface="Noto Sans JP"/>
                <a:ea typeface="Noto Sans JP"/>
                <a:cs typeface="Noto Sans JP"/>
                <a:sym typeface="Noto Sans JP"/>
              </a:rPr>
              <a:t>･住民税</a:t>
            </a:r>
            <a:r>
              <a:rPr lang="ja-JP" sz="1100" b="1" i="0" u="none" strike="noStrike" cap="none">
                <a:solidFill>
                  <a:srgbClr val="E22626"/>
                </a:solidFill>
                <a:latin typeface="Noto Sans JP"/>
                <a:ea typeface="Noto Sans JP"/>
                <a:cs typeface="Noto Sans JP"/>
                <a:sym typeface="Noto Sans JP"/>
              </a:rPr>
              <a:t>(地方税)</a:t>
            </a:r>
            <a:endParaRPr sz="1200" b="1" i="0" u="none" strike="noStrike" cap="none">
              <a:solidFill>
                <a:srgbClr val="E22626"/>
              </a:solidFill>
              <a:latin typeface="Noto Sans JP"/>
              <a:ea typeface="Noto Sans JP"/>
              <a:cs typeface="Noto Sans JP"/>
              <a:sym typeface="Noto Sans JP"/>
            </a:endParaRPr>
          </a:p>
        </p:txBody>
      </p:sp>
      <p:sp>
        <p:nvSpPr>
          <p:cNvPr id="165" name="Google Shape;165;p3"/>
          <p:cNvSpPr/>
          <p:nvPr/>
        </p:nvSpPr>
        <p:spPr>
          <a:xfrm>
            <a:off x="3613532" y="3542815"/>
            <a:ext cx="1676308" cy="385200"/>
          </a:xfrm>
          <a:prstGeom prst="rect">
            <a:avLst/>
          </a:prstGeom>
          <a:solidFill>
            <a:schemeClr val="lt1"/>
          </a:solidFill>
          <a:ln w="15875" cap="flat" cmpd="sng">
            <a:solidFill>
              <a:srgbClr val="0C5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E22626"/>
                </a:solidFill>
                <a:latin typeface="Noto Sans JP"/>
                <a:ea typeface="Noto Sans JP"/>
                <a:cs typeface="Noto Sans JP"/>
                <a:sym typeface="Noto Sans JP"/>
              </a:rPr>
              <a:t>固定資産税</a:t>
            </a:r>
            <a:r>
              <a:rPr lang="ja-JP" sz="1100" b="1" i="0" u="none" strike="noStrike" cap="none">
                <a:solidFill>
                  <a:srgbClr val="E22626"/>
                </a:solidFill>
                <a:latin typeface="Noto Sans JP"/>
                <a:ea typeface="Noto Sans JP"/>
                <a:cs typeface="Noto Sans JP"/>
                <a:sym typeface="Noto Sans JP"/>
              </a:rPr>
              <a:t>(地方税)</a:t>
            </a:r>
            <a:endParaRPr sz="1400" b="1" i="0" u="none" strike="noStrike" cap="none">
              <a:solidFill>
                <a:srgbClr val="E22626"/>
              </a:solidFill>
              <a:latin typeface="Noto Sans JP"/>
              <a:ea typeface="Noto Sans JP"/>
              <a:cs typeface="Noto Sans JP"/>
              <a:sym typeface="Noto Sans JP"/>
            </a:endParaRPr>
          </a:p>
        </p:txBody>
      </p:sp>
      <p:sp>
        <p:nvSpPr>
          <p:cNvPr id="166" name="Google Shape;166;p3"/>
          <p:cNvSpPr txBox="1"/>
          <p:nvPr/>
        </p:nvSpPr>
        <p:spPr>
          <a:xfrm>
            <a:off x="3732368" y="3504749"/>
            <a:ext cx="1005900" cy="2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1" i="0" u="none" strike="noStrike" cap="none">
                <a:solidFill>
                  <a:srgbClr val="C00000"/>
                </a:solidFill>
                <a:latin typeface="Noto Sans JP"/>
                <a:ea typeface="Noto Sans JP"/>
                <a:cs typeface="Noto Sans JP"/>
                <a:sym typeface="Noto Sans JP"/>
              </a:rPr>
              <a:t>こていしさんぜい</a:t>
            </a:r>
            <a:endParaRPr sz="1400" b="0" i="0" u="none" strike="noStrike" cap="none">
              <a:solidFill>
                <a:srgbClr val="000000"/>
              </a:solidFill>
              <a:latin typeface="Arial"/>
              <a:ea typeface="Arial"/>
              <a:cs typeface="Arial"/>
              <a:sym typeface="Arial"/>
            </a:endParaRPr>
          </a:p>
        </p:txBody>
      </p:sp>
      <p:sp>
        <p:nvSpPr>
          <p:cNvPr id="167" name="Google Shape;167;p3"/>
          <p:cNvSpPr/>
          <p:nvPr/>
        </p:nvSpPr>
        <p:spPr>
          <a:xfrm>
            <a:off x="6179326" y="3542815"/>
            <a:ext cx="2685226" cy="385200"/>
          </a:xfrm>
          <a:prstGeom prst="rect">
            <a:avLst/>
          </a:prstGeom>
          <a:solidFill>
            <a:schemeClr val="lt1"/>
          </a:solidFill>
          <a:ln w="15875" cap="flat" cmpd="sng">
            <a:solidFill>
              <a:srgbClr val="0C5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E22626"/>
                </a:solidFill>
                <a:latin typeface="Noto Sans JP"/>
                <a:ea typeface="Noto Sans JP"/>
                <a:cs typeface="Noto Sans JP"/>
                <a:sym typeface="Noto Sans JP"/>
              </a:rPr>
              <a:t>消費税</a:t>
            </a:r>
            <a:r>
              <a:rPr lang="ja-JP" sz="1100" b="1" i="0" u="none" strike="noStrike" cap="none">
                <a:solidFill>
                  <a:srgbClr val="E22626"/>
                </a:solidFill>
                <a:latin typeface="Noto Sans JP"/>
                <a:ea typeface="Noto Sans JP"/>
                <a:cs typeface="Noto Sans JP"/>
                <a:sym typeface="Noto Sans JP"/>
              </a:rPr>
              <a:t>(国税)</a:t>
            </a:r>
            <a:r>
              <a:rPr lang="ja-JP" sz="1400" b="1" i="0" u="none" strike="noStrike" cap="none">
                <a:solidFill>
                  <a:srgbClr val="E22626"/>
                </a:solidFill>
                <a:latin typeface="Noto Sans JP"/>
                <a:ea typeface="Noto Sans JP"/>
                <a:cs typeface="Noto Sans JP"/>
                <a:sym typeface="Noto Sans JP"/>
              </a:rPr>
              <a:t>･地方消費税</a:t>
            </a:r>
            <a:r>
              <a:rPr lang="ja-JP" sz="1100" b="1" i="0" u="none" strike="noStrike" cap="none">
                <a:solidFill>
                  <a:srgbClr val="E22626"/>
                </a:solidFill>
                <a:latin typeface="Noto Sans JP"/>
                <a:ea typeface="Noto Sans JP"/>
                <a:cs typeface="Noto Sans JP"/>
                <a:sym typeface="Noto Sans JP"/>
              </a:rPr>
              <a:t>(地方税)</a:t>
            </a:r>
            <a:endParaRPr sz="1400" b="1" i="0" u="none" strike="noStrike" cap="none">
              <a:solidFill>
                <a:srgbClr val="E22626"/>
              </a:solidFill>
              <a:latin typeface="Noto Sans JP"/>
              <a:ea typeface="Noto Sans JP"/>
              <a:cs typeface="Noto Sans JP"/>
              <a:sym typeface="Noto Sans JP"/>
            </a:endParaRPr>
          </a:p>
        </p:txBody>
      </p:sp>
      <p:sp>
        <p:nvSpPr>
          <p:cNvPr id="168" name="Google Shape;168;p3"/>
          <p:cNvSpPr txBox="1"/>
          <p:nvPr/>
        </p:nvSpPr>
        <p:spPr>
          <a:xfrm>
            <a:off x="681163" y="2101267"/>
            <a:ext cx="1851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給料をもらったら!?</a:t>
            </a:r>
            <a:endParaRPr sz="1400" b="1" i="0" u="none" strike="noStrike" cap="none">
              <a:solidFill>
                <a:srgbClr val="000000"/>
              </a:solidFill>
              <a:latin typeface="Noto Sans JP"/>
              <a:ea typeface="Noto Sans JP"/>
              <a:cs typeface="Noto Sans JP"/>
              <a:sym typeface="Noto Sans JP"/>
            </a:endParaRPr>
          </a:p>
        </p:txBody>
      </p:sp>
      <p:sp>
        <p:nvSpPr>
          <p:cNvPr id="169" name="Google Shape;169;p3"/>
          <p:cNvSpPr txBox="1"/>
          <p:nvPr/>
        </p:nvSpPr>
        <p:spPr>
          <a:xfrm>
            <a:off x="3502158" y="2101267"/>
            <a:ext cx="1842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家を持っていると!?</a:t>
            </a:r>
            <a:endParaRPr sz="1400" b="1" i="0" u="none" strike="noStrike" cap="none">
              <a:solidFill>
                <a:srgbClr val="000000"/>
              </a:solidFill>
              <a:latin typeface="Arial"/>
              <a:ea typeface="Arial"/>
              <a:cs typeface="Arial"/>
              <a:sym typeface="Arial"/>
            </a:endParaRPr>
          </a:p>
        </p:txBody>
      </p:sp>
      <p:sp>
        <p:nvSpPr>
          <p:cNvPr id="170" name="Google Shape;170;p3"/>
          <p:cNvSpPr txBox="1"/>
          <p:nvPr/>
        </p:nvSpPr>
        <p:spPr>
          <a:xfrm>
            <a:off x="6169750" y="2101275"/>
            <a:ext cx="268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お店でお買い物をしたときは!?</a:t>
            </a:r>
            <a:endParaRPr sz="1400" b="1" i="0" u="none" strike="noStrike" cap="none">
              <a:solidFill>
                <a:srgbClr val="000000"/>
              </a:solidFill>
              <a:latin typeface="Arial"/>
              <a:ea typeface="Arial"/>
              <a:cs typeface="Arial"/>
              <a:sym typeface="Arial"/>
            </a:endParaRPr>
          </a:p>
        </p:txBody>
      </p:sp>
      <p:sp>
        <p:nvSpPr>
          <p:cNvPr id="171" name="Google Shape;171;p3"/>
          <p:cNvSpPr txBox="1"/>
          <p:nvPr/>
        </p:nvSpPr>
        <p:spPr>
          <a:xfrm>
            <a:off x="7143470" y="4816220"/>
            <a:ext cx="3129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1" i="0" u="none" strike="noStrike" cap="none">
                <a:solidFill>
                  <a:schemeClr val="dk1"/>
                </a:solidFill>
                <a:latin typeface="Noto Sans JP"/>
                <a:ea typeface="Noto Sans JP"/>
                <a:cs typeface="Noto Sans JP"/>
                <a:sym typeface="Noto Sans JP"/>
              </a:rPr>
              <a:t>おさ</a:t>
            </a:r>
            <a:endParaRPr sz="1400" b="1" i="0" u="none" strike="noStrike" cap="none">
              <a:solidFill>
                <a:srgbClr val="000000"/>
              </a:solidFill>
              <a:latin typeface="Arial"/>
              <a:ea typeface="Arial"/>
              <a:cs typeface="Arial"/>
              <a:sym typeface="Arial"/>
            </a:endParaRPr>
          </a:p>
        </p:txBody>
      </p:sp>
      <p:sp>
        <p:nvSpPr>
          <p:cNvPr id="172" name="Google Shape;172;p3"/>
          <p:cNvSpPr/>
          <p:nvPr/>
        </p:nvSpPr>
        <p:spPr>
          <a:xfrm rot="5400000">
            <a:off x="232847" y="1623934"/>
            <a:ext cx="295230" cy="203260"/>
          </a:xfrm>
          <a:prstGeom prst="triangle">
            <a:avLst>
              <a:gd name="adj" fmla="val 50000"/>
            </a:avLst>
          </a:pr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3"/>
          <p:cNvSpPr txBox="1"/>
          <p:nvPr/>
        </p:nvSpPr>
        <p:spPr>
          <a:xfrm>
            <a:off x="5912885" y="5338079"/>
            <a:ext cx="3129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1" i="0" u="none" strike="noStrike" cap="none">
                <a:solidFill>
                  <a:schemeClr val="dk1"/>
                </a:solidFill>
                <a:latin typeface="Noto Sans JP"/>
                <a:ea typeface="Noto Sans JP"/>
                <a:cs typeface="Noto Sans JP"/>
                <a:sym typeface="Noto Sans JP"/>
              </a:rPr>
              <a:t>おさ</a:t>
            </a:r>
            <a:endParaRPr sz="1400" b="1" i="0" u="none" strike="noStrike" cap="none">
              <a:solidFill>
                <a:srgbClr val="000000"/>
              </a:solidFill>
              <a:latin typeface="Arial"/>
              <a:ea typeface="Arial"/>
              <a:cs typeface="Arial"/>
              <a:sym typeface="Arial"/>
            </a:endParaRPr>
          </a:p>
        </p:txBody>
      </p:sp>
      <p:sp>
        <p:nvSpPr>
          <p:cNvPr id="174" name="Google Shape;174;p3"/>
          <p:cNvSpPr/>
          <p:nvPr/>
        </p:nvSpPr>
        <p:spPr>
          <a:xfrm>
            <a:off x="611560" y="1586150"/>
            <a:ext cx="3600400" cy="2870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3"/>
          <p:cNvSpPr/>
          <p:nvPr/>
        </p:nvSpPr>
        <p:spPr>
          <a:xfrm>
            <a:off x="246703" y="1531047"/>
            <a:ext cx="235389" cy="3533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3"/>
          <p:cNvSpPr txBox="1"/>
          <p:nvPr/>
        </p:nvSpPr>
        <p:spPr>
          <a:xfrm>
            <a:off x="5881625" y="4876950"/>
            <a:ext cx="2885100" cy="837900"/>
          </a:xfrm>
          <a:prstGeom prst="rect">
            <a:avLst/>
          </a:prstGeom>
          <a:noFill/>
          <a:ln>
            <a:noFill/>
          </a:ln>
        </p:spPr>
        <p:txBody>
          <a:bodyPr spcFirstLastPara="1" wrap="square" lIns="91425" tIns="45700" rIns="91425" bIns="45700" anchor="t" anchorCtr="0">
            <a:spAutoFit/>
          </a:bodyPr>
          <a:lstStyle/>
          <a:p>
            <a:pPr marL="0" marR="0" lvl="0" indent="0" algn="l" rtl="0">
              <a:lnSpc>
                <a:spcPct val="123000"/>
              </a:lnSpc>
              <a:spcBef>
                <a:spcPts val="0"/>
              </a:spcBef>
              <a:spcAft>
                <a:spcPts val="0"/>
              </a:spcAft>
              <a:buClr>
                <a:srgbClr val="000000"/>
              </a:buClr>
              <a:buSzPts val="1400"/>
              <a:buFont typeface="Arial"/>
              <a:buNone/>
            </a:pPr>
            <a:r>
              <a:rPr lang="ja-JP" sz="1400" b="1" i="0" u="none" strike="noStrike" cap="none">
                <a:solidFill>
                  <a:schemeClr val="dk1"/>
                </a:solidFill>
                <a:latin typeface="Noto Sans JP"/>
                <a:ea typeface="Noto Sans JP"/>
                <a:cs typeface="Noto Sans JP"/>
                <a:sym typeface="Noto Sans JP"/>
              </a:rPr>
              <a:t>国税は、「国に納める税金」、</a:t>
            </a:r>
            <a:endParaRPr sz="1400" b="1" i="0" u="none" strike="noStrike" cap="none">
              <a:solidFill>
                <a:schemeClr val="dk1"/>
              </a:solidFill>
              <a:latin typeface="Noto Sans JP"/>
              <a:ea typeface="Noto Sans JP"/>
              <a:cs typeface="Noto Sans JP"/>
              <a:sym typeface="Noto Sans JP"/>
            </a:endParaRPr>
          </a:p>
          <a:p>
            <a:pPr marL="0" marR="0" lvl="0" indent="0" algn="l" rtl="0">
              <a:lnSpc>
                <a:spcPct val="123000"/>
              </a:lnSpc>
              <a:spcBef>
                <a:spcPts val="0"/>
              </a:spcBef>
              <a:spcAft>
                <a:spcPts val="0"/>
              </a:spcAft>
              <a:buClr>
                <a:srgbClr val="000000"/>
              </a:buClr>
              <a:buSzPts val="1400"/>
              <a:buFont typeface="Arial"/>
              <a:buNone/>
            </a:pPr>
            <a:r>
              <a:rPr lang="ja-JP" sz="1400" b="1" i="0" u="none" strike="noStrike" cap="none">
                <a:solidFill>
                  <a:schemeClr val="dk1"/>
                </a:solidFill>
                <a:latin typeface="Noto Sans JP"/>
                <a:ea typeface="Noto Sans JP"/>
                <a:cs typeface="Noto Sans JP"/>
                <a:sym typeface="Noto Sans JP"/>
              </a:rPr>
              <a:t>地方税は「都道府県や市区町村に</a:t>
            </a:r>
            <a:endParaRPr sz="1400" b="1" i="0" u="none" strike="noStrike" cap="none">
              <a:solidFill>
                <a:schemeClr val="dk1"/>
              </a:solidFill>
              <a:latin typeface="Noto Sans JP"/>
              <a:ea typeface="Noto Sans JP"/>
              <a:cs typeface="Noto Sans JP"/>
              <a:sym typeface="Noto Sans JP"/>
            </a:endParaRPr>
          </a:p>
          <a:p>
            <a:pPr marL="0" marR="0" lvl="0" indent="0" algn="l" rtl="0">
              <a:lnSpc>
                <a:spcPct val="123000"/>
              </a:lnSpc>
              <a:spcBef>
                <a:spcPts val="0"/>
              </a:spcBef>
              <a:spcAft>
                <a:spcPts val="0"/>
              </a:spcAft>
              <a:buClr>
                <a:srgbClr val="000000"/>
              </a:buClr>
              <a:buSzPts val="1400"/>
              <a:buFont typeface="Arial"/>
              <a:buNone/>
            </a:pPr>
            <a:r>
              <a:rPr lang="ja-JP" sz="1400" b="1" i="0" u="none" strike="noStrike" cap="none">
                <a:solidFill>
                  <a:schemeClr val="dk1"/>
                </a:solidFill>
                <a:latin typeface="Noto Sans JP"/>
                <a:ea typeface="Noto Sans JP"/>
                <a:cs typeface="Noto Sans JP"/>
                <a:sym typeface="Noto Sans JP"/>
              </a:rPr>
              <a:t>納める税金」です。</a:t>
            </a:r>
            <a:endParaRPr sz="1400" b="1" i="0" u="none" strike="noStrike" cap="none">
              <a:solidFill>
                <a:srgbClr val="000000"/>
              </a:solidFill>
              <a:latin typeface="Arial"/>
              <a:ea typeface="Arial"/>
              <a:cs typeface="Arial"/>
              <a:sym typeface="Arial"/>
            </a:endParaRPr>
          </a:p>
        </p:txBody>
      </p:sp>
      <p:grpSp>
        <p:nvGrpSpPr>
          <p:cNvPr id="177" name="Google Shape;177;p3"/>
          <p:cNvGrpSpPr/>
          <p:nvPr/>
        </p:nvGrpSpPr>
        <p:grpSpPr>
          <a:xfrm>
            <a:off x="179388" y="1986800"/>
            <a:ext cx="8785225" cy="4330969"/>
            <a:chOff x="179388" y="-4631538"/>
            <a:chExt cx="8785225" cy="4330969"/>
          </a:xfrm>
        </p:grpSpPr>
        <p:sp>
          <p:nvSpPr>
            <p:cNvPr id="178" name="Google Shape;178;p3"/>
            <p:cNvSpPr/>
            <p:nvPr/>
          </p:nvSpPr>
          <p:spPr>
            <a:xfrm>
              <a:off x="179388" y="-4631538"/>
              <a:ext cx="8785225" cy="4330969"/>
            </a:xfrm>
            <a:prstGeom prst="rect">
              <a:avLst/>
            </a:prstGeom>
            <a:solidFill>
              <a:srgbClr val="CCF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p3"/>
            <p:cNvSpPr/>
            <p:nvPr/>
          </p:nvSpPr>
          <p:spPr>
            <a:xfrm>
              <a:off x="698758" y="-1965605"/>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0" name="Google Shape;180;p3" descr="アイコン&#10;&#10;自動的に生成された説明"/>
            <p:cNvPicPr preferRelativeResize="0"/>
            <p:nvPr/>
          </p:nvPicPr>
          <p:blipFill rotWithShape="1">
            <a:blip r:embed="rId4">
              <a:alphaModFix/>
            </a:blip>
            <a:srcRect/>
            <a:stretch/>
          </p:blipFill>
          <p:spPr>
            <a:xfrm>
              <a:off x="859560" y="-2025780"/>
              <a:ext cx="1354704" cy="1263217"/>
            </a:xfrm>
            <a:prstGeom prst="rect">
              <a:avLst/>
            </a:prstGeom>
            <a:noFill/>
            <a:ln>
              <a:noFill/>
            </a:ln>
          </p:spPr>
        </p:pic>
        <p:sp>
          <p:nvSpPr>
            <p:cNvPr id="181" name="Google Shape;181;p3"/>
            <p:cNvSpPr txBox="1"/>
            <p:nvPr/>
          </p:nvSpPr>
          <p:spPr>
            <a:xfrm>
              <a:off x="708477" y="-2261693"/>
              <a:ext cx="1842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車を持っていると!?</a:t>
              </a:r>
              <a:endParaRPr sz="1400" b="1" i="0" u="none" strike="noStrike" cap="none">
                <a:solidFill>
                  <a:srgbClr val="000000"/>
                </a:solidFill>
                <a:latin typeface="Arial"/>
                <a:ea typeface="Arial"/>
                <a:cs typeface="Arial"/>
                <a:sym typeface="Arial"/>
              </a:endParaRPr>
            </a:p>
          </p:txBody>
        </p:sp>
        <p:sp>
          <p:nvSpPr>
            <p:cNvPr id="182" name="Google Shape;182;p3"/>
            <p:cNvSpPr txBox="1"/>
            <p:nvPr/>
          </p:nvSpPr>
          <p:spPr>
            <a:xfrm>
              <a:off x="3499342" y="-2261693"/>
              <a:ext cx="2031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温泉に入ったときは!?</a:t>
              </a:r>
              <a:endParaRPr sz="1400" b="1" i="0" u="none" strike="noStrike" cap="none">
                <a:solidFill>
                  <a:srgbClr val="000000"/>
                </a:solidFill>
                <a:latin typeface="Arial"/>
                <a:ea typeface="Arial"/>
                <a:cs typeface="Arial"/>
                <a:sym typeface="Arial"/>
              </a:endParaRPr>
            </a:p>
          </p:txBody>
        </p:sp>
        <p:sp>
          <p:nvSpPr>
            <p:cNvPr id="183" name="Google Shape;183;p3"/>
            <p:cNvSpPr/>
            <p:nvPr/>
          </p:nvSpPr>
          <p:spPr>
            <a:xfrm>
              <a:off x="3613532" y="-1965605"/>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4" name="Google Shape;184;p3" descr="部屋 が含まれている画像&#10;&#10;自動的に生成された説明"/>
            <p:cNvPicPr preferRelativeResize="0"/>
            <p:nvPr/>
          </p:nvPicPr>
          <p:blipFill rotWithShape="1">
            <a:blip r:embed="rId5">
              <a:alphaModFix/>
            </a:blip>
            <a:srcRect/>
            <a:stretch/>
          </p:blipFill>
          <p:spPr>
            <a:xfrm>
              <a:off x="3636451" y="-2028969"/>
              <a:ext cx="1630470" cy="1313562"/>
            </a:xfrm>
            <a:prstGeom prst="rect">
              <a:avLst/>
            </a:prstGeom>
            <a:noFill/>
            <a:ln>
              <a:noFill/>
            </a:ln>
          </p:spPr>
        </p:pic>
        <p:sp>
          <p:nvSpPr>
            <p:cNvPr id="185" name="Google Shape;185;p3"/>
            <p:cNvSpPr/>
            <p:nvPr/>
          </p:nvSpPr>
          <p:spPr>
            <a:xfrm>
              <a:off x="698758" y="-4225573"/>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6" name="Google Shape;186;p3"/>
            <p:cNvPicPr preferRelativeResize="0"/>
            <p:nvPr/>
          </p:nvPicPr>
          <p:blipFill rotWithShape="1">
            <a:blip r:embed="rId6">
              <a:alphaModFix/>
            </a:blip>
            <a:srcRect/>
            <a:stretch/>
          </p:blipFill>
          <p:spPr>
            <a:xfrm>
              <a:off x="914167" y="-4342949"/>
              <a:ext cx="1245490" cy="1346760"/>
            </a:xfrm>
            <a:prstGeom prst="rect">
              <a:avLst/>
            </a:prstGeom>
            <a:noFill/>
            <a:ln>
              <a:noFill/>
            </a:ln>
          </p:spPr>
        </p:pic>
        <p:sp>
          <p:nvSpPr>
            <p:cNvPr id="187" name="Google Shape;187;p3"/>
            <p:cNvSpPr/>
            <p:nvPr/>
          </p:nvSpPr>
          <p:spPr>
            <a:xfrm>
              <a:off x="3613532" y="-4225573"/>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8" name="Google Shape;188;p3" descr="図形&#10;&#10;自動的に生成された説明"/>
            <p:cNvPicPr preferRelativeResize="0"/>
            <p:nvPr/>
          </p:nvPicPr>
          <p:blipFill rotWithShape="1">
            <a:blip r:embed="rId7">
              <a:alphaModFix/>
            </a:blip>
            <a:srcRect/>
            <a:stretch/>
          </p:blipFill>
          <p:spPr>
            <a:xfrm>
              <a:off x="3667695" y="-4133599"/>
              <a:ext cx="1567982" cy="1078380"/>
            </a:xfrm>
            <a:prstGeom prst="rect">
              <a:avLst/>
            </a:prstGeom>
            <a:noFill/>
            <a:ln>
              <a:noFill/>
            </a:ln>
          </p:spPr>
        </p:pic>
        <p:sp>
          <p:nvSpPr>
            <p:cNvPr id="189" name="Google Shape;189;p3"/>
            <p:cNvSpPr/>
            <p:nvPr/>
          </p:nvSpPr>
          <p:spPr>
            <a:xfrm>
              <a:off x="6683784" y="-4225573"/>
              <a:ext cx="1676308" cy="144291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0" name="Google Shape;190;p3" descr="おもちゃ, 挿絵 が含まれている画像&#10;&#10;自動的に生成された説明"/>
            <p:cNvPicPr preferRelativeResize="0"/>
            <p:nvPr/>
          </p:nvPicPr>
          <p:blipFill rotWithShape="1">
            <a:blip r:embed="rId8">
              <a:alphaModFix/>
            </a:blip>
            <a:srcRect/>
            <a:stretch/>
          </p:blipFill>
          <p:spPr>
            <a:xfrm>
              <a:off x="6610785" y="-4270406"/>
              <a:ext cx="1822307" cy="1346760"/>
            </a:xfrm>
            <a:prstGeom prst="rect">
              <a:avLst/>
            </a:prstGeom>
            <a:noFill/>
            <a:ln>
              <a:noFill/>
            </a:ln>
          </p:spPr>
        </p:pic>
        <p:sp>
          <p:nvSpPr>
            <p:cNvPr id="191" name="Google Shape;191;p3"/>
            <p:cNvSpPr txBox="1"/>
            <p:nvPr/>
          </p:nvSpPr>
          <p:spPr>
            <a:xfrm>
              <a:off x="698750" y="-4536013"/>
              <a:ext cx="1822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給料をもらったら!?</a:t>
              </a:r>
              <a:endParaRPr sz="1400" b="1" i="0" u="none" strike="noStrike" cap="none">
                <a:solidFill>
                  <a:srgbClr val="000000"/>
                </a:solidFill>
                <a:latin typeface="Arial"/>
                <a:ea typeface="Arial"/>
                <a:cs typeface="Arial"/>
                <a:sym typeface="Arial"/>
              </a:endParaRPr>
            </a:p>
          </p:txBody>
        </p:sp>
        <p:sp>
          <p:nvSpPr>
            <p:cNvPr id="192" name="Google Shape;192;p3"/>
            <p:cNvSpPr txBox="1"/>
            <p:nvPr/>
          </p:nvSpPr>
          <p:spPr>
            <a:xfrm>
              <a:off x="3446325" y="-4536013"/>
              <a:ext cx="19788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家を持っていると!?</a:t>
              </a:r>
              <a:endParaRPr sz="1400" b="1" i="0" u="none" strike="noStrike" cap="none">
                <a:solidFill>
                  <a:srgbClr val="000000"/>
                </a:solidFill>
                <a:latin typeface="Arial"/>
                <a:ea typeface="Arial"/>
                <a:cs typeface="Arial"/>
                <a:sym typeface="Arial"/>
              </a:endParaRPr>
            </a:p>
          </p:txBody>
        </p:sp>
        <p:sp>
          <p:nvSpPr>
            <p:cNvPr id="193" name="Google Shape;193;p3"/>
            <p:cNvSpPr txBox="1"/>
            <p:nvPr/>
          </p:nvSpPr>
          <p:spPr>
            <a:xfrm>
              <a:off x="6179325" y="-4536013"/>
              <a:ext cx="268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C5B9C"/>
                  </a:solidFill>
                  <a:latin typeface="Noto Sans JP"/>
                  <a:ea typeface="Noto Sans JP"/>
                  <a:cs typeface="Noto Sans JP"/>
                  <a:sym typeface="Noto Sans JP"/>
                </a:rPr>
                <a:t>お店でお買い物をしたときは!?</a:t>
              </a:r>
              <a:endParaRPr sz="1400" b="1" i="0" u="none" strike="noStrike" cap="none">
                <a:solidFill>
                  <a:srgbClr val="000000"/>
                </a:solidFill>
                <a:latin typeface="Arial"/>
                <a:ea typeface="Arial"/>
                <a:cs typeface="Arial"/>
                <a:sym typeface="Arial"/>
              </a:endParaRPr>
            </a:p>
          </p:txBody>
        </p:sp>
      </p:grpSp>
      <p:grpSp>
        <p:nvGrpSpPr>
          <p:cNvPr id="194" name="Google Shape;194;p3"/>
          <p:cNvGrpSpPr/>
          <p:nvPr/>
        </p:nvGrpSpPr>
        <p:grpSpPr>
          <a:xfrm>
            <a:off x="-40564" y="6007185"/>
            <a:ext cx="950844" cy="850815"/>
            <a:chOff x="-40566" y="5996310"/>
            <a:chExt cx="950844" cy="850815"/>
          </a:xfrm>
        </p:grpSpPr>
        <p:sp>
          <p:nvSpPr>
            <p:cNvPr id="195" name="Google Shape;195;p3"/>
            <p:cNvSpPr/>
            <p:nvPr/>
          </p:nvSpPr>
          <p:spPr>
            <a:xfrm rot="5400000">
              <a:off x="29731" y="6013480"/>
              <a:ext cx="803912" cy="863377"/>
            </a:xfrm>
            <a:custGeom>
              <a:avLst/>
              <a:gdLst/>
              <a:ahLst/>
              <a:cxnLst/>
              <a:rect l="l" t="t" r="r" b="b"/>
              <a:pathLst>
                <a:path w="803912" h="863377" extrusionOk="0">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3"/>
            <p:cNvSpPr/>
            <p:nvPr/>
          </p:nvSpPr>
          <p:spPr>
            <a:xfrm rot="5400000">
              <a:off x="29731" y="5966578"/>
              <a:ext cx="850815" cy="910278"/>
            </a:xfrm>
            <a:custGeom>
              <a:avLst/>
              <a:gdLst/>
              <a:ahLst/>
              <a:cxnLst/>
              <a:rect l="l" t="t" r="r" b="b"/>
              <a:pathLst>
                <a:path w="850815" h="910278" extrusionOk="0">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3"/>
            <p:cNvSpPr txBox="1"/>
            <p:nvPr/>
          </p:nvSpPr>
          <p:spPr>
            <a:xfrm>
              <a:off x="-40566" y="6190839"/>
              <a:ext cx="825671" cy="584775"/>
            </a:xfrm>
            <a:prstGeom prst="rect">
              <a:avLst/>
            </a:prstGeom>
            <a:noFill/>
            <a:ln>
              <a:noFill/>
            </a:ln>
          </p:spPr>
          <p:txBody>
            <a:bodyPr spcFirstLastPara="1" wrap="square" lIns="18000" tIns="45700" rIns="18000"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134CBD"/>
                  </a:solidFill>
                  <a:latin typeface="Noto Sans JP"/>
                  <a:ea typeface="Noto Sans JP"/>
                  <a:cs typeface="Noto Sans JP"/>
                  <a:sym typeface="Noto Sans JP"/>
                </a:rPr>
                <a:t>もっと</a:t>
              </a:r>
              <a:endParaRPr sz="1500" b="1" i="0" u="none" strike="noStrike" cap="none">
                <a:solidFill>
                  <a:srgbClr val="134CBD"/>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rgbClr val="134CBD"/>
                  </a:solidFill>
                  <a:latin typeface="Noto Sans JP"/>
                  <a:ea typeface="Noto Sans JP"/>
                  <a:cs typeface="Noto Sans JP"/>
                  <a:sym typeface="Noto Sans JP"/>
                </a:rPr>
                <a:t>くわしく</a:t>
              </a:r>
              <a:endParaRPr sz="1300" b="0" i="0" u="none" strike="noStrike" cap="none">
                <a:solidFill>
                  <a:srgbClr val="000000"/>
                </a:solidFill>
                <a:latin typeface="Noto Sans JP"/>
                <a:ea typeface="Noto Sans JP"/>
                <a:cs typeface="Noto Sans JP"/>
                <a:sym typeface="Noto Sans JP"/>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5"/>
                                        </p:tgtEl>
                                      </p:cBhvr>
                                    </p:animEffect>
                                    <p:set>
                                      <p:cBhvr>
                                        <p:cTn id="7" dur="1" fill="hold">
                                          <p:stCondLst>
                                            <p:cond delay="500"/>
                                          </p:stCondLst>
                                        </p:cTn>
                                        <p:tgtEl>
                                          <p:spTgt spid="17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74"/>
                                        </p:tgtEl>
                                      </p:cBhvr>
                                    </p:animEffect>
                                    <p:set>
                                      <p:cBhvr>
                                        <p:cTn id="11" dur="1" fill="hold">
                                          <p:stCondLst>
                                            <p:cond delay="500"/>
                                          </p:stCondLst>
                                        </p:cTn>
                                        <p:tgtEl>
                                          <p:spTgt spid="17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77"/>
                                        </p:tgtEl>
                                      </p:cBhvr>
                                    </p:animEffect>
                                    <p:set>
                                      <p:cBhvr>
                                        <p:cTn id="16" dur="1" fill="hold">
                                          <p:stCondLst>
                                            <p:cond delay="500"/>
                                          </p:stCondLst>
                                        </p:cTn>
                                        <p:tgtEl>
                                          <p:spTgt spid="1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ltLang="ja-JP"/>
              <a:t>4</a:t>
            </a:fld>
            <a:endParaRPr/>
          </a:p>
        </p:txBody>
      </p:sp>
      <p:sp>
        <p:nvSpPr>
          <p:cNvPr id="203" name="Google Shape;203;p4"/>
          <p:cNvSpPr txBox="1"/>
          <p:nvPr/>
        </p:nvSpPr>
        <p:spPr>
          <a:xfrm>
            <a:off x="843129" y="75788"/>
            <a:ext cx="55194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生活の中で関わりのある税金</a:t>
            </a:r>
            <a:endParaRPr sz="1400" b="1" i="0" u="none" strike="noStrike" cap="none">
              <a:solidFill>
                <a:srgbClr val="000000"/>
              </a:solidFill>
              <a:latin typeface="Arial"/>
              <a:ea typeface="Arial"/>
              <a:cs typeface="Arial"/>
              <a:sym typeface="Arial"/>
            </a:endParaRPr>
          </a:p>
        </p:txBody>
      </p:sp>
      <p:pic>
        <p:nvPicPr>
          <p:cNvPr id="204" name="Google Shape;204;p4"/>
          <p:cNvPicPr preferRelativeResize="0"/>
          <p:nvPr/>
        </p:nvPicPr>
        <p:blipFill rotWithShape="1">
          <a:blip r:embed="rId3">
            <a:alphaModFix/>
          </a:blip>
          <a:srcRect/>
          <a:stretch/>
        </p:blipFill>
        <p:spPr>
          <a:xfrm>
            <a:off x="230063" y="5060512"/>
            <a:ext cx="1226130" cy="1509224"/>
          </a:xfrm>
          <a:prstGeom prst="rect">
            <a:avLst/>
          </a:prstGeom>
          <a:noFill/>
          <a:ln>
            <a:noFill/>
          </a:ln>
        </p:spPr>
      </p:pic>
      <p:grpSp>
        <p:nvGrpSpPr>
          <p:cNvPr id="205" name="Google Shape;205;p4"/>
          <p:cNvGrpSpPr/>
          <p:nvPr/>
        </p:nvGrpSpPr>
        <p:grpSpPr>
          <a:xfrm>
            <a:off x="257224" y="1348777"/>
            <a:ext cx="2473789" cy="2733681"/>
            <a:chOff x="250825" y="1066179"/>
            <a:chExt cx="2473789" cy="2733681"/>
          </a:xfrm>
        </p:grpSpPr>
        <p:sp>
          <p:nvSpPr>
            <p:cNvPr id="206" name="Google Shape;206;p4"/>
            <p:cNvSpPr/>
            <p:nvPr/>
          </p:nvSpPr>
          <p:spPr>
            <a:xfrm>
              <a:off x="250825" y="1066179"/>
              <a:ext cx="2286847" cy="2733681"/>
            </a:xfrm>
            <a:prstGeom prst="rect">
              <a:avLst/>
            </a:prstGeom>
            <a:solidFill>
              <a:srgbClr val="F0FB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7" name="Google Shape;207;p4"/>
            <p:cNvSpPr/>
            <p:nvPr/>
          </p:nvSpPr>
          <p:spPr>
            <a:xfrm>
              <a:off x="250825" y="1066181"/>
              <a:ext cx="2181719" cy="346596"/>
            </a:xfrm>
            <a:prstGeom prst="rect">
              <a:avLst/>
            </a:prstGeom>
            <a:solidFill>
              <a:srgbClr val="26C1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0" i="0" u="none" strike="noStrike" cap="none">
                  <a:solidFill>
                    <a:schemeClr val="lt1"/>
                  </a:solidFill>
                  <a:latin typeface="Noto Sans JP"/>
                  <a:ea typeface="Noto Sans JP"/>
                  <a:cs typeface="Noto Sans JP"/>
                  <a:sym typeface="Noto Sans JP"/>
                </a:rPr>
                <a:t>消費者</a:t>
              </a:r>
              <a:endParaRPr sz="1400" b="0" i="0" u="none" strike="noStrike" cap="none">
                <a:solidFill>
                  <a:srgbClr val="000000"/>
                </a:solidFill>
                <a:latin typeface="Arial"/>
                <a:ea typeface="Arial"/>
                <a:cs typeface="Arial"/>
                <a:sym typeface="Arial"/>
              </a:endParaRPr>
            </a:p>
          </p:txBody>
        </p:sp>
        <p:pic>
          <p:nvPicPr>
            <p:cNvPr id="208" name="Google Shape;208;p4"/>
            <p:cNvPicPr preferRelativeResize="0"/>
            <p:nvPr/>
          </p:nvPicPr>
          <p:blipFill rotWithShape="1">
            <a:blip r:embed="rId4">
              <a:alphaModFix/>
            </a:blip>
            <a:srcRect/>
            <a:stretch/>
          </p:blipFill>
          <p:spPr>
            <a:xfrm>
              <a:off x="380204" y="1515341"/>
              <a:ext cx="1102780" cy="1310588"/>
            </a:xfrm>
            <a:prstGeom prst="rect">
              <a:avLst/>
            </a:prstGeom>
            <a:noFill/>
            <a:ln>
              <a:noFill/>
            </a:ln>
          </p:spPr>
        </p:pic>
        <p:sp>
          <p:nvSpPr>
            <p:cNvPr id="209" name="Google Shape;209;p4"/>
            <p:cNvSpPr/>
            <p:nvPr/>
          </p:nvSpPr>
          <p:spPr>
            <a:xfrm>
              <a:off x="1479539" y="2425820"/>
              <a:ext cx="879319" cy="400109"/>
            </a:xfrm>
            <a:prstGeom prst="roundRect">
              <a:avLst>
                <a:gd name="adj" fmla="val 9091"/>
              </a:avLst>
            </a:prstGeom>
            <a:solidFill>
              <a:srgbClr val="A4E6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ゲーム</a:t>
              </a:r>
              <a:endParaRPr sz="1000" b="0"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Noto Sans JP"/>
                  <a:ea typeface="Noto Sans JP"/>
                  <a:cs typeface="Noto Sans JP"/>
                  <a:sym typeface="Noto Sans JP"/>
                </a:rPr>
                <a:t>1,100円</a:t>
              </a:r>
              <a:endParaRPr sz="1100" b="0" i="0" u="none" strike="noStrike" cap="none">
                <a:solidFill>
                  <a:schemeClr val="dk1"/>
                </a:solidFill>
                <a:latin typeface="Noto Sans JP"/>
                <a:ea typeface="Noto Sans JP"/>
                <a:cs typeface="Noto Sans JP"/>
                <a:sym typeface="Noto Sans JP"/>
              </a:endParaRPr>
            </a:p>
          </p:txBody>
        </p:sp>
        <p:grpSp>
          <p:nvGrpSpPr>
            <p:cNvPr id="210" name="Google Shape;210;p4"/>
            <p:cNvGrpSpPr/>
            <p:nvPr/>
          </p:nvGrpSpPr>
          <p:grpSpPr>
            <a:xfrm>
              <a:off x="297346" y="2955085"/>
              <a:ext cx="2427268" cy="832344"/>
              <a:chOff x="297346" y="2955085"/>
              <a:chExt cx="2427268" cy="832344"/>
            </a:xfrm>
          </p:grpSpPr>
          <p:sp>
            <p:nvSpPr>
              <p:cNvPr id="211" name="Google Shape;211;p4"/>
              <p:cNvSpPr txBox="1"/>
              <p:nvPr/>
            </p:nvSpPr>
            <p:spPr>
              <a:xfrm>
                <a:off x="297346" y="2955085"/>
                <a:ext cx="2427268" cy="832344"/>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Clr>
                    <a:srgbClr val="000000"/>
                  </a:buClr>
                  <a:buSzPts val="1400"/>
                  <a:buFont typeface="Arial"/>
                  <a:buNone/>
                </a:pPr>
                <a:r>
                  <a:rPr lang="ja-JP" sz="1400" b="0" i="0" u="none" strike="noStrike" cap="none">
                    <a:solidFill>
                      <a:schemeClr val="dk1"/>
                    </a:solidFill>
                    <a:latin typeface="Noto Sans JP"/>
                    <a:ea typeface="Noto Sans JP"/>
                    <a:cs typeface="Noto Sans JP"/>
                    <a:sym typeface="Noto Sans JP"/>
                  </a:rPr>
                  <a:t>品物の金額1,000円と一緒に</a:t>
                </a:r>
                <a:endParaRPr sz="1400" b="0" i="0" u="none" strike="noStrike" cap="none">
                  <a:solidFill>
                    <a:schemeClr val="dk1"/>
                  </a:solidFill>
                  <a:latin typeface="Noto Sans JP"/>
                  <a:ea typeface="Noto Sans JP"/>
                  <a:cs typeface="Noto Sans JP"/>
                  <a:sym typeface="Noto Sans JP"/>
                </a:endParaRPr>
              </a:p>
              <a:p>
                <a:pPr marL="0" marR="0" lvl="0" indent="0" algn="l" rtl="0">
                  <a:lnSpc>
                    <a:spcPct val="142857"/>
                  </a:lnSpc>
                  <a:spcBef>
                    <a:spcPts val="0"/>
                  </a:spcBef>
                  <a:spcAft>
                    <a:spcPts val="0"/>
                  </a:spcAft>
                  <a:buClr>
                    <a:srgbClr val="000000"/>
                  </a:buClr>
                  <a:buSzPts val="1400"/>
                  <a:buFont typeface="Arial"/>
                  <a:buNone/>
                </a:pPr>
                <a:r>
                  <a:rPr lang="ja-JP" sz="1400" b="0" i="0" u="none" strike="noStrike" cap="none">
                    <a:solidFill>
                      <a:schemeClr val="dk1"/>
                    </a:solidFill>
                    <a:latin typeface="Noto Sans JP"/>
                    <a:ea typeface="Noto Sans JP"/>
                    <a:cs typeface="Noto Sans JP"/>
                    <a:sym typeface="Noto Sans JP"/>
                  </a:rPr>
                  <a:t>消費税100円を支払う。</a:t>
                </a:r>
                <a:endParaRPr sz="1400" b="0" i="0" u="none" strike="noStrike" cap="none">
                  <a:solidFill>
                    <a:schemeClr val="dk1"/>
                  </a:solidFill>
                  <a:latin typeface="Noto Sans JP"/>
                  <a:ea typeface="Noto Sans JP"/>
                  <a:cs typeface="Noto Sans JP"/>
                  <a:sym typeface="Noto Sans JP"/>
                </a:endParaRPr>
              </a:p>
              <a:p>
                <a:pPr marL="0" marR="0" lvl="0" indent="0" algn="l" rtl="0">
                  <a:lnSpc>
                    <a:spcPct val="166666"/>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(消費税を負担する)</a:t>
                </a:r>
                <a:endParaRPr sz="1200" b="0" i="0" u="none" strike="noStrike" cap="none">
                  <a:solidFill>
                    <a:schemeClr val="dk1"/>
                  </a:solidFill>
                  <a:latin typeface="Noto Sans JP"/>
                  <a:ea typeface="Noto Sans JP"/>
                  <a:cs typeface="Noto Sans JP"/>
                  <a:sym typeface="Noto Sans JP"/>
                </a:endParaRPr>
              </a:p>
            </p:txBody>
          </p:sp>
          <p:sp>
            <p:nvSpPr>
              <p:cNvPr id="212" name="Google Shape;212;p4"/>
              <p:cNvSpPr txBox="1"/>
              <p:nvPr/>
            </p:nvSpPr>
            <p:spPr>
              <a:xfrm>
                <a:off x="1023431" y="3496786"/>
                <a:ext cx="3771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ふたん</a:t>
                </a:r>
                <a:endParaRPr sz="1400" b="0" i="0" u="none" strike="noStrike" cap="none">
                  <a:solidFill>
                    <a:srgbClr val="000000"/>
                  </a:solidFill>
                  <a:latin typeface="Arial"/>
                  <a:ea typeface="Arial"/>
                  <a:cs typeface="Arial"/>
                  <a:sym typeface="Arial"/>
                </a:endParaRPr>
              </a:p>
            </p:txBody>
          </p:sp>
        </p:grpSp>
      </p:grpSp>
      <p:grpSp>
        <p:nvGrpSpPr>
          <p:cNvPr id="213" name="Google Shape;213;p4"/>
          <p:cNvGrpSpPr/>
          <p:nvPr/>
        </p:nvGrpSpPr>
        <p:grpSpPr>
          <a:xfrm>
            <a:off x="1834217" y="1847662"/>
            <a:ext cx="1475006" cy="697664"/>
            <a:chOff x="1714106" y="1376099"/>
            <a:chExt cx="1475006" cy="697664"/>
          </a:xfrm>
        </p:grpSpPr>
        <p:pic>
          <p:nvPicPr>
            <p:cNvPr id="214" name="Google Shape;214;p4"/>
            <p:cNvPicPr preferRelativeResize="0"/>
            <p:nvPr/>
          </p:nvPicPr>
          <p:blipFill rotWithShape="1">
            <a:blip r:embed="rId5">
              <a:alphaModFix/>
            </a:blip>
            <a:srcRect/>
            <a:stretch/>
          </p:blipFill>
          <p:spPr>
            <a:xfrm>
              <a:off x="1739131" y="1628189"/>
              <a:ext cx="445574" cy="445574"/>
            </a:xfrm>
            <a:prstGeom prst="rect">
              <a:avLst/>
            </a:prstGeom>
            <a:noFill/>
            <a:ln>
              <a:noFill/>
            </a:ln>
          </p:spPr>
        </p:pic>
        <p:grpSp>
          <p:nvGrpSpPr>
            <p:cNvPr id="215" name="Google Shape;215;p4"/>
            <p:cNvGrpSpPr/>
            <p:nvPr/>
          </p:nvGrpSpPr>
          <p:grpSpPr>
            <a:xfrm>
              <a:off x="1714106" y="1376099"/>
              <a:ext cx="1475006" cy="633948"/>
              <a:chOff x="1714106" y="1376099"/>
              <a:chExt cx="1475006" cy="633948"/>
            </a:xfrm>
          </p:grpSpPr>
          <p:grpSp>
            <p:nvGrpSpPr>
              <p:cNvPr id="216" name="Google Shape;216;p4"/>
              <p:cNvGrpSpPr/>
              <p:nvPr/>
            </p:nvGrpSpPr>
            <p:grpSpPr>
              <a:xfrm>
                <a:off x="1978590" y="1376099"/>
                <a:ext cx="1210522" cy="408386"/>
                <a:chOff x="2078852" y="2232915"/>
                <a:chExt cx="1462719" cy="493469"/>
              </a:xfrm>
            </p:grpSpPr>
            <p:pic>
              <p:nvPicPr>
                <p:cNvPr id="217" name="Google Shape;217;p4" descr="図形&#10;&#10;自動的に生成された説明"/>
                <p:cNvPicPr preferRelativeResize="0"/>
                <p:nvPr/>
              </p:nvPicPr>
              <p:blipFill rotWithShape="1">
                <a:blip r:embed="rId6">
                  <a:alphaModFix/>
                </a:blip>
                <a:srcRect/>
                <a:stretch/>
              </p:blipFill>
              <p:spPr>
                <a:xfrm>
                  <a:off x="2078852" y="2236872"/>
                  <a:ext cx="991148" cy="489512"/>
                </a:xfrm>
                <a:prstGeom prst="rect">
                  <a:avLst/>
                </a:prstGeom>
                <a:noFill/>
                <a:ln>
                  <a:noFill/>
                </a:ln>
              </p:spPr>
            </p:pic>
            <p:sp>
              <p:nvSpPr>
                <p:cNvPr id="218" name="Google Shape;218;p4"/>
                <p:cNvSpPr txBox="1"/>
                <p:nvPr/>
              </p:nvSpPr>
              <p:spPr>
                <a:xfrm>
                  <a:off x="2101871" y="2232915"/>
                  <a:ext cx="1439700" cy="48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lt1"/>
                      </a:solidFill>
                      <a:latin typeface="Noto Sans JP"/>
                      <a:ea typeface="Noto Sans JP"/>
                      <a:cs typeface="Noto Sans JP"/>
                      <a:sym typeface="Noto Sans JP"/>
                    </a:rPr>
                    <a:t>1000</a:t>
                  </a:r>
                  <a:endParaRPr sz="1400" b="0" i="0" u="none" strike="noStrike" cap="none">
                    <a:solidFill>
                      <a:srgbClr val="000000"/>
                    </a:solidFill>
                    <a:latin typeface="Arial"/>
                    <a:ea typeface="Arial"/>
                    <a:cs typeface="Arial"/>
                    <a:sym typeface="Arial"/>
                  </a:endParaRPr>
                </a:p>
              </p:txBody>
            </p:sp>
          </p:grpSp>
          <p:sp>
            <p:nvSpPr>
              <p:cNvPr id="219" name="Google Shape;219;p4"/>
              <p:cNvSpPr txBox="1"/>
              <p:nvPr/>
            </p:nvSpPr>
            <p:spPr>
              <a:xfrm>
                <a:off x="1714106" y="1702247"/>
                <a:ext cx="704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Noto Sans JP"/>
                    <a:ea typeface="Noto Sans JP"/>
                    <a:cs typeface="Noto Sans JP"/>
                    <a:sym typeface="Noto Sans JP"/>
                  </a:rPr>
                  <a:t>100</a:t>
                </a:r>
                <a:endParaRPr sz="1400" b="0" i="0" u="none" strike="noStrike" cap="none">
                  <a:solidFill>
                    <a:srgbClr val="000000"/>
                  </a:solidFill>
                  <a:latin typeface="Arial"/>
                  <a:ea typeface="Arial"/>
                  <a:cs typeface="Arial"/>
                  <a:sym typeface="Arial"/>
                </a:endParaRPr>
              </a:p>
            </p:txBody>
          </p:sp>
        </p:grpSp>
      </p:grpSp>
      <p:sp>
        <p:nvSpPr>
          <p:cNvPr id="220" name="Google Shape;220;p4"/>
          <p:cNvSpPr/>
          <p:nvPr/>
        </p:nvSpPr>
        <p:spPr>
          <a:xfrm>
            <a:off x="2577029" y="1356115"/>
            <a:ext cx="525600" cy="321222"/>
          </a:xfrm>
          <a:prstGeom prst="rightArrow">
            <a:avLst>
              <a:gd name="adj1" fmla="val 50000"/>
              <a:gd name="adj2" fmla="val 55337"/>
            </a:avLst>
          </a:prstGeom>
          <a:solidFill>
            <a:srgbClr val="7ADE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21" name="Google Shape;221;p4"/>
          <p:cNvGrpSpPr/>
          <p:nvPr/>
        </p:nvGrpSpPr>
        <p:grpSpPr>
          <a:xfrm>
            <a:off x="3188676" y="5493830"/>
            <a:ext cx="2823484" cy="815490"/>
            <a:chOff x="3188676" y="5493830"/>
            <a:chExt cx="2823484" cy="815490"/>
          </a:xfrm>
        </p:grpSpPr>
        <p:sp>
          <p:nvSpPr>
            <p:cNvPr id="222" name="Google Shape;222;p4"/>
            <p:cNvSpPr/>
            <p:nvPr/>
          </p:nvSpPr>
          <p:spPr>
            <a:xfrm>
              <a:off x="3188676" y="5494198"/>
              <a:ext cx="2823484" cy="815122"/>
            </a:xfrm>
            <a:prstGeom prst="rect">
              <a:avLst/>
            </a:prstGeom>
            <a:no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4"/>
            <p:cNvSpPr/>
            <p:nvPr/>
          </p:nvSpPr>
          <p:spPr>
            <a:xfrm>
              <a:off x="3188676" y="5493830"/>
              <a:ext cx="2823484" cy="346596"/>
            </a:xfrm>
            <a:prstGeom prst="rect">
              <a:avLst/>
            </a:prstGeom>
            <a:solidFill>
              <a:srgbClr val="26C1F2"/>
            </a:solid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0" i="0" u="none" strike="noStrike" cap="none">
                  <a:solidFill>
                    <a:schemeClr val="lt1"/>
                  </a:solidFill>
                  <a:latin typeface="Noto Sans JP"/>
                  <a:ea typeface="Noto Sans JP"/>
                  <a:cs typeface="Noto Sans JP"/>
                  <a:sym typeface="Noto Sans JP"/>
                </a:rPr>
                <a:t>国　（国税）</a:t>
              </a:r>
              <a:endParaRPr sz="1600" b="0" i="0" u="none" strike="noStrike" cap="none">
                <a:solidFill>
                  <a:schemeClr val="lt1"/>
                </a:solidFill>
                <a:latin typeface="Noto Sans JP"/>
                <a:ea typeface="Noto Sans JP"/>
                <a:cs typeface="Noto Sans JP"/>
                <a:sym typeface="Noto Sans JP"/>
              </a:endParaRPr>
            </a:p>
          </p:txBody>
        </p:sp>
        <p:sp>
          <p:nvSpPr>
            <p:cNvPr id="224" name="Google Shape;224;p4"/>
            <p:cNvSpPr txBox="1"/>
            <p:nvPr/>
          </p:nvSpPr>
          <p:spPr>
            <a:xfrm>
              <a:off x="4110240" y="5920259"/>
              <a:ext cx="1005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Noto Sans JP"/>
                  <a:ea typeface="Noto Sans JP"/>
                  <a:cs typeface="Noto Sans JP"/>
                  <a:sym typeface="Noto Sans JP"/>
                </a:rPr>
                <a:t>７．８％</a:t>
              </a:r>
              <a:endParaRPr sz="1600" b="0" i="0" u="none" strike="noStrike" cap="none">
                <a:solidFill>
                  <a:schemeClr val="dk1"/>
                </a:solidFill>
                <a:latin typeface="Noto Sans JP"/>
                <a:ea typeface="Noto Sans JP"/>
                <a:cs typeface="Noto Sans JP"/>
                <a:sym typeface="Noto Sans JP"/>
              </a:endParaRPr>
            </a:p>
          </p:txBody>
        </p:sp>
      </p:grpSp>
      <p:grpSp>
        <p:nvGrpSpPr>
          <p:cNvPr id="225" name="Google Shape;225;p4"/>
          <p:cNvGrpSpPr/>
          <p:nvPr/>
        </p:nvGrpSpPr>
        <p:grpSpPr>
          <a:xfrm>
            <a:off x="6213137" y="5493830"/>
            <a:ext cx="2751476" cy="815490"/>
            <a:chOff x="6213137" y="5493830"/>
            <a:chExt cx="2751476" cy="815490"/>
          </a:xfrm>
        </p:grpSpPr>
        <p:sp>
          <p:nvSpPr>
            <p:cNvPr id="226" name="Google Shape;226;p4"/>
            <p:cNvSpPr/>
            <p:nvPr/>
          </p:nvSpPr>
          <p:spPr>
            <a:xfrm>
              <a:off x="6213137" y="5494198"/>
              <a:ext cx="2751476" cy="815122"/>
            </a:xfrm>
            <a:prstGeom prst="rect">
              <a:avLst/>
            </a:prstGeom>
            <a:no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4"/>
            <p:cNvSpPr/>
            <p:nvPr/>
          </p:nvSpPr>
          <p:spPr>
            <a:xfrm>
              <a:off x="6221609" y="5493830"/>
              <a:ext cx="2743004" cy="346596"/>
            </a:xfrm>
            <a:prstGeom prst="rect">
              <a:avLst/>
            </a:prstGeom>
            <a:solidFill>
              <a:srgbClr val="26C1F2"/>
            </a:solid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0" i="0" u="none" strike="noStrike" cap="none">
                  <a:solidFill>
                    <a:schemeClr val="lt1"/>
                  </a:solidFill>
                  <a:latin typeface="Noto Sans JP"/>
                  <a:ea typeface="Noto Sans JP"/>
                  <a:cs typeface="Noto Sans JP"/>
                  <a:sym typeface="Noto Sans JP"/>
                </a:rPr>
                <a:t>地方　（地方税）</a:t>
              </a:r>
              <a:endParaRPr sz="1400" b="0" i="0" u="none" strike="noStrike" cap="none">
                <a:solidFill>
                  <a:srgbClr val="000000"/>
                </a:solidFill>
                <a:latin typeface="Arial"/>
                <a:ea typeface="Arial"/>
                <a:cs typeface="Arial"/>
                <a:sym typeface="Arial"/>
              </a:endParaRPr>
            </a:p>
          </p:txBody>
        </p:sp>
        <p:sp>
          <p:nvSpPr>
            <p:cNvPr id="228" name="Google Shape;228;p4"/>
            <p:cNvSpPr txBox="1"/>
            <p:nvPr/>
          </p:nvSpPr>
          <p:spPr>
            <a:xfrm>
              <a:off x="7184422" y="5920259"/>
              <a:ext cx="1005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Noto Sans JP"/>
                  <a:ea typeface="Noto Sans JP"/>
                  <a:cs typeface="Noto Sans JP"/>
                  <a:sym typeface="Noto Sans JP"/>
                </a:rPr>
                <a:t>２．２％</a:t>
              </a:r>
              <a:endParaRPr sz="1600" b="0" i="0" u="none" strike="noStrike" cap="none">
                <a:solidFill>
                  <a:schemeClr val="dk1"/>
                </a:solidFill>
                <a:latin typeface="Noto Sans JP"/>
                <a:ea typeface="Noto Sans JP"/>
                <a:cs typeface="Noto Sans JP"/>
                <a:sym typeface="Noto Sans JP"/>
              </a:endParaRPr>
            </a:p>
          </p:txBody>
        </p:sp>
      </p:grpSp>
      <p:grpSp>
        <p:nvGrpSpPr>
          <p:cNvPr id="229" name="Google Shape;229;p4"/>
          <p:cNvGrpSpPr/>
          <p:nvPr/>
        </p:nvGrpSpPr>
        <p:grpSpPr>
          <a:xfrm>
            <a:off x="763171" y="4289553"/>
            <a:ext cx="2592439" cy="976722"/>
            <a:chOff x="763171" y="4289553"/>
            <a:chExt cx="2592439" cy="976722"/>
          </a:xfrm>
        </p:grpSpPr>
        <p:sp>
          <p:nvSpPr>
            <p:cNvPr id="230" name="Google Shape;230;p4"/>
            <p:cNvSpPr/>
            <p:nvPr/>
          </p:nvSpPr>
          <p:spPr>
            <a:xfrm>
              <a:off x="763171" y="4289553"/>
              <a:ext cx="2421410" cy="976722"/>
            </a:xfrm>
            <a:prstGeom prst="wedgeEllipseCallout">
              <a:avLst>
                <a:gd name="adj1" fmla="val -32959"/>
                <a:gd name="adj2" fmla="val 56807"/>
              </a:avLst>
            </a:prstGeom>
            <a:solidFill>
              <a:schemeClr val="lt1"/>
            </a:solidFill>
            <a:ln w="19050"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nvGrpSpPr>
            <p:cNvPr id="231" name="Google Shape;231;p4"/>
            <p:cNvGrpSpPr/>
            <p:nvPr/>
          </p:nvGrpSpPr>
          <p:grpSpPr>
            <a:xfrm>
              <a:off x="836972" y="4473933"/>
              <a:ext cx="2518638" cy="587340"/>
              <a:chOff x="836972" y="4473933"/>
              <a:chExt cx="2518638" cy="587340"/>
            </a:xfrm>
          </p:grpSpPr>
          <p:sp>
            <p:nvSpPr>
              <p:cNvPr id="232" name="Google Shape;232;p4"/>
              <p:cNvSpPr txBox="1"/>
              <p:nvPr/>
            </p:nvSpPr>
            <p:spPr>
              <a:xfrm>
                <a:off x="836972" y="4473933"/>
                <a:ext cx="2518638" cy="5873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Noto Sans JP"/>
                    <a:ea typeface="Noto Sans JP"/>
                    <a:cs typeface="Noto Sans JP"/>
                    <a:sym typeface="Noto Sans JP"/>
                  </a:rPr>
                  <a:t>お店は、 消費税を預かって</a:t>
                </a:r>
                <a:endParaRPr sz="1400" b="0" i="0" u="none" strike="noStrike" cap="none">
                  <a:solidFill>
                    <a:schemeClr val="dk1"/>
                  </a:solidFill>
                  <a:latin typeface="Noto Sans JP"/>
                  <a:ea typeface="Noto Sans JP"/>
                  <a:cs typeface="Noto Sans JP"/>
                  <a:sym typeface="Noto Sans JP"/>
                </a:endParaRPr>
              </a:p>
              <a:p>
                <a:pPr marL="0" marR="0" lvl="0" indent="0" algn="l" rtl="0">
                  <a:lnSpc>
                    <a:spcPct val="100000"/>
                  </a:lnSpc>
                  <a:spcBef>
                    <a:spcPts val="500"/>
                  </a:spcBef>
                  <a:spcAft>
                    <a:spcPts val="0"/>
                  </a:spcAft>
                  <a:buClr>
                    <a:srgbClr val="000000"/>
                  </a:buClr>
                  <a:buSzPts val="1400"/>
                  <a:buFont typeface="Arial"/>
                  <a:buNone/>
                </a:pPr>
                <a:r>
                  <a:rPr lang="ja-JP" sz="1400" b="0" i="0" u="none" strike="noStrike" cap="none">
                    <a:solidFill>
                      <a:schemeClr val="dk1"/>
                    </a:solidFill>
                    <a:latin typeface="Noto Sans JP"/>
                    <a:ea typeface="Noto Sans JP"/>
                    <a:cs typeface="Noto Sans JP"/>
                    <a:sym typeface="Noto Sans JP"/>
                  </a:rPr>
                  <a:t>まとめて納めているんだね。</a:t>
                </a:r>
                <a:endParaRPr sz="1200" b="0" i="0" u="none" strike="noStrike" cap="none">
                  <a:solidFill>
                    <a:schemeClr val="dk1"/>
                  </a:solidFill>
                  <a:latin typeface="Noto Sans JP"/>
                  <a:ea typeface="Noto Sans JP"/>
                  <a:cs typeface="Noto Sans JP"/>
                  <a:sym typeface="Noto Sans JP"/>
                </a:endParaRPr>
              </a:p>
            </p:txBody>
          </p:sp>
          <p:sp>
            <p:nvSpPr>
              <p:cNvPr id="233" name="Google Shape;233;p4"/>
              <p:cNvSpPr txBox="1"/>
              <p:nvPr/>
            </p:nvSpPr>
            <p:spPr>
              <a:xfrm>
                <a:off x="1551724" y="4667576"/>
                <a:ext cx="364200" cy="2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Noto Sans JP"/>
                    <a:ea typeface="Noto Sans JP"/>
                    <a:cs typeface="Noto Sans JP"/>
                    <a:sym typeface="Noto Sans JP"/>
                  </a:rPr>
                  <a:t>おさ</a:t>
                </a:r>
                <a:endParaRPr sz="1400" b="0" i="0" u="none" strike="noStrike" cap="none">
                  <a:solidFill>
                    <a:srgbClr val="000000"/>
                  </a:solidFill>
                  <a:latin typeface="Arial"/>
                  <a:ea typeface="Arial"/>
                  <a:cs typeface="Arial"/>
                  <a:sym typeface="Arial"/>
                </a:endParaRPr>
              </a:p>
            </p:txBody>
          </p:sp>
        </p:grpSp>
      </p:grpSp>
      <p:sp>
        <p:nvSpPr>
          <p:cNvPr id="234" name="Google Shape;234;p4"/>
          <p:cNvSpPr/>
          <p:nvPr/>
        </p:nvSpPr>
        <p:spPr>
          <a:xfrm>
            <a:off x="3148825" y="6396925"/>
            <a:ext cx="5479800" cy="258900"/>
          </a:xfrm>
          <a:prstGeom prst="roundRect">
            <a:avLst>
              <a:gd name="adj" fmla="val 0"/>
            </a:avLst>
          </a:prstGeom>
          <a:noFill/>
          <a:ln>
            <a:noFill/>
          </a:ln>
        </p:spPr>
        <p:txBody>
          <a:bodyPr spcFirstLastPara="1" wrap="square" lIns="91425" tIns="45700" rIns="91425" bIns="45700" anchor="ctr" anchorCtr="0">
            <a:noAutofit/>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Noto Sans JP"/>
                <a:ea typeface="Noto Sans JP"/>
                <a:cs typeface="Noto Sans JP"/>
                <a:sym typeface="Noto Sans JP"/>
              </a:rPr>
              <a:t>※消費税は国税（消費税）と地方税（地方消費税）に分かれていて10%のうち7.8%が国税、2.2％が地方税です。</a:t>
            </a:r>
            <a:endParaRPr sz="1400" b="0" i="0" u="none" strike="noStrike" cap="none">
              <a:solidFill>
                <a:srgbClr val="000000"/>
              </a:solidFill>
              <a:latin typeface="Arial"/>
              <a:ea typeface="Arial"/>
              <a:cs typeface="Arial"/>
              <a:sym typeface="Arial"/>
            </a:endParaRPr>
          </a:p>
        </p:txBody>
      </p:sp>
      <p:grpSp>
        <p:nvGrpSpPr>
          <p:cNvPr id="235" name="Google Shape;235;p4"/>
          <p:cNvGrpSpPr/>
          <p:nvPr/>
        </p:nvGrpSpPr>
        <p:grpSpPr>
          <a:xfrm>
            <a:off x="3165967" y="1027975"/>
            <a:ext cx="5727300" cy="1498699"/>
            <a:chOff x="3165967" y="1027975"/>
            <a:chExt cx="5727300" cy="1498699"/>
          </a:xfrm>
        </p:grpSpPr>
        <p:sp>
          <p:nvSpPr>
            <p:cNvPr id="236" name="Google Shape;236;p4"/>
            <p:cNvSpPr/>
            <p:nvPr/>
          </p:nvSpPr>
          <p:spPr>
            <a:xfrm rot="10800000">
              <a:off x="5856607" y="2113397"/>
              <a:ext cx="337228" cy="413277"/>
            </a:xfrm>
            <a:prstGeom prst="upArrow">
              <a:avLst>
                <a:gd name="adj1" fmla="val 50000"/>
                <a:gd name="adj2" fmla="val 59860"/>
              </a:avLst>
            </a:prstGeom>
            <a:solidFill>
              <a:srgbClr val="7ADE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37" name="Google Shape;237;p4"/>
            <p:cNvGrpSpPr/>
            <p:nvPr/>
          </p:nvGrpSpPr>
          <p:grpSpPr>
            <a:xfrm>
              <a:off x="5326437" y="2116353"/>
              <a:ext cx="588600" cy="373627"/>
              <a:chOff x="5225880" y="2072885"/>
              <a:chExt cx="588600" cy="373627"/>
            </a:xfrm>
          </p:grpSpPr>
          <p:pic>
            <p:nvPicPr>
              <p:cNvPr id="238" name="Google Shape;238;p4"/>
              <p:cNvPicPr preferRelativeResize="0"/>
              <p:nvPr/>
            </p:nvPicPr>
            <p:blipFill rotWithShape="1">
              <a:blip r:embed="rId7">
                <a:alphaModFix/>
              </a:blip>
              <a:srcRect/>
              <a:stretch/>
            </p:blipFill>
            <p:spPr>
              <a:xfrm>
                <a:off x="5258839" y="2072885"/>
                <a:ext cx="373627" cy="373627"/>
              </a:xfrm>
              <a:prstGeom prst="rect">
                <a:avLst/>
              </a:prstGeom>
              <a:noFill/>
              <a:ln>
                <a:noFill/>
              </a:ln>
            </p:spPr>
          </p:pic>
          <p:sp>
            <p:nvSpPr>
              <p:cNvPr id="239" name="Google Shape;239;p4"/>
              <p:cNvSpPr txBox="1"/>
              <p:nvPr/>
            </p:nvSpPr>
            <p:spPr>
              <a:xfrm>
                <a:off x="5225880" y="2126998"/>
                <a:ext cx="588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lt1"/>
                    </a:solidFill>
                    <a:latin typeface="Noto Sans JP"/>
                    <a:ea typeface="Noto Sans JP"/>
                    <a:cs typeface="Noto Sans JP"/>
                    <a:sym typeface="Noto Sans JP"/>
                  </a:rPr>
                  <a:t>100</a:t>
                </a:r>
                <a:endParaRPr sz="1400" b="0" i="0" u="none" strike="noStrike" cap="none">
                  <a:solidFill>
                    <a:srgbClr val="000000"/>
                  </a:solidFill>
                  <a:latin typeface="Arial"/>
                  <a:ea typeface="Arial"/>
                  <a:cs typeface="Arial"/>
                  <a:sym typeface="Arial"/>
                </a:endParaRPr>
              </a:p>
            </p:txBody>
          </p:sp>
        </p:grpSp>
        <p:grpSp>
          <p:nvGrpSpPr>
            <p:cNvPr id="240" name="Google Shape;240;p4"/>
            <p:cNvGrpSpPr/>
            <p:nvPr/>
          </p:nvGrpSpPr>
          <p:grpSpPr>
            <a:xfrm>
              <a:off x="3165967" y="1027975"/>
              <a:ext cx="5727300" cy="1070806"/>
              <a:chOff x="3165967" y="1027975"/>
              <a:chExt cx="5727300" cy="1070806"/>
            </a:xfrm>
          </p:grpSpPr>
          <p:grpSp>
            <p:nvGrpSpPr>
              <p:cNvPr id="241" name="Google Shape;241;p4"/>
              <p:cNvGrpSpPr/>
              <p:nvPr/>
            </p:nvGrpSpPr>
            <p:grpSpPr>
              <a:xfrm>
                <a:off x="5390701" y="1116218"/>
                <a:ext cx="1660098" cy="846530"/>
                <a:chOff x="5418411" y="1116218"/>
                <a:chExt cx="1660098" cy="846530"/>
              </a:xfrm>
            </p:grpSpPr>
            <p:sp>
              <p:nvSpPr>
                <p:cNvPr id="242" name="Google Shape;242;p4"/>
                <p:cNvSpPr/>
                <p:nvPr/>
              </p:nvSpPr>
              <p:spPr>
                <a:xfrm>
                  <a:off x="5438621" y="1144731"/>
                  <a:ext cx="1639888" cy="818017"/>
                </a:xfrm>
                <a:prstGeom prst="rect">
                  <a:avLst/>
                </a:prstGeom>
                <a:solidFill>
                  <a:srgbClr val="DFF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p4"/>
                <p:cNvSpPr txBox="1"/>
                <p:nvPr/>
              </p:nvSpPr>
              <p:spPr>
                <a:xfrm>
                  <a:off x="5418411" y="1116218"/>
                  <a:ext cx="95410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C98C4"/>
                      </a:solidFill>
                      <a:latin typeface="Noto Sans JP"/>
                      <a:ea typeface="Noto Sans JP"/>
                      <a:cs typeface="Noto Sans JP"/>
                      <a:sym typeface="Noto Sans JP"/>
                    </a:rPr>
                    <a:t>お店の売上</a:t>
                  </a:r>
                  <a:endParaRPr sz="1100" b="0" i="0" u="none" strike="noStrike" cap="none">
                    <a:solidFill>
                      <a:srgbClr val="0C98C4"/>
                    </a:solidFill>
                    <a:latin typeface="Noto Sans JP"/>
                    <a:ea typeface="Noto Sans JP"/>
                    <a:cs typeface="Noto Sans JP"/>
                    <a:sym typeface="Noto Sans JP"/>
                  </a:endParaRPr>
                </a:p>
              </p:txBody>
            </p:sp>
            <p:grpSp>
              <p:nvGrpSpPr>
                <p:cNvPr id="244" name="Google Shape;244;p4"/>
                <p:cNvGrpSpPr/>
                <p:nvPr/>
              </p:nvGrpSpPr>
              <p:grpSpPr>
                <a:xfrm>
                  <a:off x="5845632" y="1419772"/>
                  <a:ext cx="1191472" cy="408386"/>
                  <a:chOff x="2078852" y="2232915"/>
                  <a:chExt cx="1439700" cy="493469"/>
                </a:xfrm>
              </p:grpSpPr>
              <p:pic>
                <p:nvPicPr>
                  <p:cNvPr id="245" name="Google Shape;245;p4" descr="図形&#10;&#10;自動的に生成された説明"/>
                  <p:cNvPicPr preferRelativeResize="0"/>
                  <p:nvPr/>
                </p:nvPicPr>
                <p:blipFill rotWithShape="1">
                  <a:blip r:embed="rId6">
                    <a:alphaModFix/>
                  </a:blip>
                  <a:srcRect/>
                  <a:stretch/>
                </p:blipFill>
                <p:spPr>
                  <a:xfrm>
                    <a:off x="2078852" y="2236872"/>
                    <a:ext cx="991148" cy="489512"/>
                  </a:xfrm>
                  <a:prstGeom prst="rect">
                    <a:avLst/>
                  </a:prstGeom>
                  <a:noFill/>
                  <a:ln>
                    <a:noFill/>
                  </a:ln>
                </p:spPr>
              </p:pic>
              <p:sp>
                <p:nvSpPr>
                  <p:cNvPr id="246" name="Google Shape;246;p4"/>
                  <p:cNvSpPr txBox="1"/>
                  <p:nvPr/>
                </p:nvSpPr>
                <p:spPr>
                  <a:xfrm>
                    <a:off x="2078852" y="2232915"/>
                    <a:ext cx="1439700" cy="48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lt1"/>
                        </a:solidFill>
                        <a:latin typeface="Noto Sans JP"/>
                        <a:ea typeface="Noto Sans JP"/>
                        <a:cs typeface="Noto Sans JP"/>
                        <a:sym typeface="Noto Sans JP"/>
                      </a:rPr>
                      <a:t>1000</a:t>
                    </a:r>
                    <a:endParaRPr sz="1400" b="0" i="0" u="none" strike="noStrike" cap="none">
                      <a:solidFill>
                        <a:srgbClr val="000000"/>
                      </a:solidFill>
                      <a:latin typeface="Arial"/>
                      <a:ea typeface="Arial"/>
                      <a:cs typeface="Arial"/>
                      <a:sym typeface="Arial"/>
                    </a:endParaRPr>
                  </a:p>
                </p:txBody>
              </p:sp>
            </p:grpSp>
          </p:grpSp>
          <p:grpSp>
            <p:nvGrpSpPr>
              <p:cNvPr id="247" name="Google Shape;247;p4"/>
              <p:cNvGrpSpPr/>
              <p:nvPr/>
            </p:nvGrpSpPr>
            <p:grpSpPr>
              <a:xfrm>
                <a:off x="3165967" y="1027975"/>
                <a:ext cx="5727300" cy="989878"/>
                <a:chOff x="3165967" y="1027975"/>
                <a:chExt cx="5727300" cy="989878"/>
              </a:xfrm>
            </p:grpSpPr>
            <p:sp>
              <p:nvSpPr>
                <p:cNvPr id="248" name="Google Shape;248;p4"/>
                <p:cNvSpPr/>
                <p:nvPr/>
              </p:nvSpPr>
              <p:spPr>
                <a:xfrm>
                  <a:off x="3165967" y="1041053"/>
                  <a:ext cx="5727300" cy="976800"/>
                </a:xfrm>
                <a:prstGeom prst="rect">
                  <a:avLst/>
                </a:prstGeom>
                <a:no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4"/>
                <p:cNvSpPr/>
                <p:nvPr/>
              </p:nvSpPr>
              <p:spPr>
                <a:xfrm>
                  <a:off x="3165967" y="1027975"/>
                  <a:ext cx="1262100" cy="346500"/>
                </a:xfrm>
                <a:prstGeom prst="rect">
                  <a:avLst/>
                </a:prstGeom>
                <a:solidFill>
                  <a:srgbClr val="26C1F2"/>
                </a:solid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0" i="0" u="none" strike="noStrike" cap="none">
                      <a:solidFill>
                        <a:schemeClr val="lt1"/>
                      </a:solidFill>
                      <a:latin typeface="Noto Sans JP"/>
                      <a:ea typeface="Noto Sans JP"/>
                      <a:cs typeface="Noto Sans JP"/>
                      <a:sym typeface="Noto Sans JP"/>
                    </a:rPr>
                    <a:t>お店</a:t>
                  </a:r>
                  <a:endParaRPr sz="1400" b="0" i="0" u="none" strike="noStrike" cap="none">
                    <a:solidFill>
                      <a:srgbClr val="000000"/>
                    </a:solidFill>
                    <a:latin typeface="Arial"/>
                    <a:ea typeface="Arial"/>
                    <a:cs typeface="Arial"/>
                    <a:sym typeface="Arial"/>
                  </a:endParaRPr>
                </a:p>
              </p:txBody>
            </p:sp>
            <p:grpSp>
              <p:nvGrpSpPr>
                <p:cNvPr id="250" name="Google Shape;250;p4"/>
                <p:cNvGrpSpPr/>
                <p:nvPr/>
              </p:nvGrpSpPr>
              <p:grpSpPr>
                <a:xfrm>
                  <a:off x="3204878" y="1444057"/>
                  <a:ext cx="2334293" cy="525785"/>
                  <a:chOff x="3204878" y="1444057"/>
                  <a:chExt cx="2334293" cy="525785"/>
                </a:xfrm>
              </p:grpSpPr>
              <p:sp>
                <p:nvSpPr>
                  <p:cNvPr id="251" name="Google Shape;251;p4"/>
                  <p:cNvSpPr txBox="1"/>
                  <p:nvPr/>
                </p:nvSpPr>
                <p:spPr>
                  <a:xfrm>
                    <a:off x="3204878" y="1444057"/>
                    <a:ext cx="2334293" cy="5257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消費者から預かった</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00000"/>
                      </a:lnSpc>
                      <a:spcBef>
                        <a:spcPts val="50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消費税の額を計算して納める。</a:t>
                    </a:r>
                    <a:endParaRPr sz="1100" b="0" i="0" u="none" strike="noStrike" cap="none">
                      <a:solidFill>
                        <a:schemeClr val="dk1"/>
                      </a:solidFill>
                      <a:latin typeface="Noto Sans JP"/>
                      <a:ea typeface="Noto Sans JP"/>
                      <a:cs typeface="Noto Sans JP"/>
                      <a:sym typeface="Noto Sans JP"/>
                    </a:endParaRPr>
                  </a:p>
                </p:txBody>
              </p:sp>
              <p:sp>
                <p:nvSpPr>
                  <p:cNvPr id="252" name="Google Shape;252;p4"/>
                  <p:cNvSpPr txBox="1"/>
                  <p:nvPr/>
                </p:nvSpPr>
                <p:spPr>
                  <a:xfrm>
                    <a:off x="4744349" y="1622310"/>
                    <a:ext cx="3129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おさ</a:t>
                    </a:r>
                    <a:endParaRPr sz="1400" b="0" i="0" u="none" strike="noStrike" cap="none">
                      <a:solidFill>
                        <a:srgbClr val="000000"/>
                      </a:solidFill>
                      <a:latin typeface="Arial"/>
                      <a:ea typeface="Arial"/>
                      <a:cs typeface="Arial"/>
                      <a:sym typeface="Arial"/>
                    </a:endParaRPr>
                  </a:p>
                </p:txBody>
              </p:sp>
            </p:grpSp>
          </p:grpSp>
          <p:pic>
            <p:nvPicPr>
              <p:cNvPr id="253" name="Google Shape;253;p4"/>
              <p:cNvPicPr preferRelativeResize="0"/>
              <p:nvPr/>
            </p:nvPicPr>
            <p:blipFill rotWithShape="1">
              <a:blip r:embed="rId8">
                <a:alphaModFix/>
              </a:blip>
              <a:srcRect/>
              <a:stretch/>
            </p:blipFill>
            <p:spPr>
              <a:xfrm>
                <a:off x="7195283" y="1029349"/>
                <a:ext cx="1654831" cy="1069432"/>
              </a:xfrm>
              <a:prstGeom prst="rect">
                <a:avLst/>
              </a:prstGeom>
              <a:noFill/>
              <a:ln>
                <a:noFill/>
              </a:ln>
            </p:spPr>
          </p:pic>
        </p:grpSp>
      </p:grpSp>
      <p:grpSp>
        <p:nvGrpSpPr>
          <p:cNvPr id="254" name="Google Shape;254;p4"/>
          <p:cNvGrpSpPr/>
          <p:nvPr/>
        </p:nvGrpSpPr>
        <p:grpSpPr>
          <a:xfrm>
            <a:off x="3188676" y="3990638"/>
            <a:ext cx="5822593" cy="1487365"/>
            <a:chOff x="3188676" y="3990638"/>
            <a:chExt cx="5822593" cy="1487365"/>
          </a:xfrm>
        </p:grpSpPr>
        <p:grpSp>
          <p:nvGrpSpPr>
            <p:cNvPr id="255" name="Google Shape;255;p4"/>
            <p:cNvGrpSpPr/>
            <p:nvPr/>
          </p:nvGrpSpPr>
          <p:grpSpPr>
            <a:xfrm>
              <a:off x="3188676" y="4035242"/>
              <a:ext cx="5775937" cy="900000"/>
              <a:chOff x="3188676" y="3909698"/>
              <a:chExt cx="5775937" cy="900000"/>
            </a:xfrm>
          </p:grpSpPr>
          <p:sp>
            <p:nvSpPr>
              <p:cNvPr id="256" name="Google Shape;256;p4"/>
              <p:cNvSpPr/>
              <p:nvPr/>
            </p:nvSpPr>
            <p:spPr>
              <a:xfrm>
                <a:off x="3188676" y="3909698"/>
                <a:ext cx="5775937" cy="900000"/>
              </a:xfrm>
              <a:prstGeom prst="rect">
                <a:avLst/>
              </a:prstGeom>
              <a:no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4"/>
              <p:cNvSpPr/>
              <p:nvPr/>
            </p:nvSpPr>
            <p:spPr>
              <a:xfrm>
                <a:off x="3188676" y="3909698"/>
                <a:ext cx="1262017" cy="346596"/>
              </a:xfrm>
              <a:prstGeom prst="rect">
                <a:avLst/>
              </a:prstGeom>
              <a:solidFill>
                <a:srgbClr val="26C1F2"/>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0" i="0" u="none" strike="noStrike" cap="none">
                    <a:solidFill>
                      <a:schemeClr val="lt1"/>
                    </a:solidFill>
                    <a:latin typeface="Noto Sans JP"/>
                    <a:ea typeface="Noto Sans JP"/>
                    <a:cs typeface="Noto Sans JP"/>
                    <a:sym typeface="Noto Sans JP"/>
                  </a:rPr>
                  <a:t>日本銀行</a:t>
                </a:r>
                <a:endParaRPr sz="1400" b="0" i="0" u="none" strike="noStrike" cap="none">
                  <a:solidFill>
                    <a:srgbClr val="000000"/>
                  </a:solidFill>
                  <a:latin typeface="Arial"/>
                  <a:ea typeface="Arial"/>
                  <a:cs typeface="Arial"/>
                  <a:sym typeface="Arial"/>
                </a:endParaRPr>
              </a:p>
            </p:txBody>
          </p:sp>
          <p:sp>
            <p:nvSpPr>
              <p:cNvPr id="258" name="Google Shape;258;p4"/>
              <p:cNvSpPr txBox="1"/>
              <p:nvPr/>
            </p:nvSpPr>
            <p:spPr>
              <a:xfrm>
                <a:off x="3204878" y="4386091"/>
                <a:ext cx="40014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預けられた消費税を国のお金 </a:t>
                </a:r>
                <a:r>
                  <a:rPr lang="ja-JP" sz="1100" b="0" i="0" u="none" strike="noStrike" cap="none">
                    <a:solidFill>
                      <a:schemeClr val="dk1"/>
                    </a:solidFill>
                    <a:latin typeface="Noto Sans JP"/>
                    <a:ea typeface="Noto Sans JP"/>
                    <a:cs typeface="Noto Sans JP"/>
                    <a:sym typeface="Noto Sans JP"/>
                  </a:rPr>
                  <a:t>(国庫金)</a:t>
                </a:r>
                <a:r>
                  <a:rPr lang="ja-JP" sz="1200" b="0" i="0" u="none" strike="noStrike" cap="none">
                    <a:solidFill>
                      <a:schemeClr val="dk1"/>
                    </a:solidFill>
                    <a:latin typeface="Noto Sans JP"/>
                    <a:ea typeface="Noto Sans JP"/>
                    <a:cs typeface="Noto Sans JP"/>
                    <a:sym typeface="Noto Sans JP"/>
                  </a:rPr>
                  <a:t> として保管する。</a:t>
                </a:r>
                <a:endParaRPr sz="1200" b="0" i="0" u="none" strike="noStrike" cap="none">
                  <a:solidFill>
                    <a:schemeClr val="dk1"/>
                  </a:solidFill>
                  <a:latin typeface="Noto Sans JP"/>
                  <a:ea typeface="Noto Sans JP"/>
                  <a:cs typeface="Noto Sans JP"/>
                  <a:sym typeface="Noto Sans JP"/>
                </a:endParaRPr>
              </a:p>
            </p:txBody>
          </p:sp>
          <p:sp>
            <p:nvSpPr>
              <p:cNvPr id="259" name="Google Shape;259;p4"/>
              <p:cNvSpPr/>
              <p:nvPr/>
            </p:nvSpPr>
            <p:spPr>
              <a:xfrm>
                <a:off x="3415696" y="3913546"/>
                <a:ext cx="437094" cy="84104"/>
              </a:xfrm>
              <a:prstGeom prst="rect">
                <a:avLst/>
              </a:prstGeom>
              <a:no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500"/>
                  <a:buFont typeface="Noto Sans JP"/>
                  <a:buNone/>
                </a:pPr>
                <a:r>
                  <a:rPr lang="ja-JP" sz="500" b="0" i="0" u="none" strike="noStrike" cap="none">
                    <a:solidFill>
                      <a:schemeClr val="lt1"/>
                    </a:solidFill>
                    <a:latin typeface="Noto Sans JP"/>
                    <a:ea typeface="Noto Sans JP"/>
                    <a:cs typeface="Noto Sans JP"/>
                    <a:sym typeface="Noto Sans JP"/>
                  </a:rPr>
                  <a:t>にっぽん</a:t>
                </a:r>
                <a:endParaRPr sz="1400" b="0" i="0" u="none" strike="noStrike" cap="none">
                  <a:solidFill>
                    <a:srgbClr val="000000"/>
                  </a:solidFill>
                  <a:latin typeface="Arial"/>
                  <a:ea typeface="Arial"/>
                  <a:cs typeface="Arial"/>
                  <a:sym typeface="Arial"/>
                </a:endParaRPr>
              </a:p>
            </p:txBody>
          </p:sp>
        </p:grpSp>
        <p:sp>
          <p:nvSpPr>
            <p:cNvPr id="260" name="Google Shape;260;p4"/>
            <p:cNvSpPr/>
            <p:nvPr/>
          </p:nvSpPr>
          <p:spPr>
            <a:xfrm rot="10800000">
              <a:off x="4510224" y="5049097"/>
              <a:ext cx="338400" cy="428906"/>
            </a:xfrm>
            <a:prstGeom prst="upArrow">
              <a:avLst>
                <a:gd name="adj1" fmla="val 50000"/>
                <a:gd name="adj2" fmla="val 50000"/>
              </a:avLst>
            </a:prstGeom>
            <a:solidFill>
              <a:srgbClr val="7ADE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61" name="Google Shape;261;p4"/>
            <p:cNvGrpSpPr/>
            <p:nvPr/>
          </p:nvGrpSpPr>
          <p:grpSpPr>
            <a:xfrm>
              <a:off x="3623142" y="4977316"/>
              <a:ext cx="887989" cy="472414"/>
              <a:chOff x="3544755" y="4870455"/>
              <a:chExt cx="976611" cy="519561"/>
            </a:xfrm>
          </p:grpSpPr>
          <p:sp>
            <p:nvSpPr>
              <p:cNvPr id="262" name="Google Shape;262;p4"/>
              <p:cNvSpPr/>
              <p:nvPr/>
            </p:nvSpPr>
            <p:spPr>
              <a:xfrm>
                <a:off x="3544755" y="4870455"/>
                <a:ext cx="863837" cy="519561"/>
              </a:xfrm>
              <a:prstGeom prst="ellipse">
                <a:avLst/>
              </a:prstGeom>
              <a:solidFill>
                <a:srgbClr val="DFF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63" name="Google Shape;263;p4"/>
              <p:cNvPicPr preferRelativeResize="0"/>
              <p:nvPr/>
            </p:nvPicPr>
            <p:blipFill rotWithShape="1">
              <a:blip r:embed="rId9">
                <a:alphaModFix/>
              </a:blip>
              <a:srcRect/>
              <a:stretch/>
            </p:blipFill>
            <p:spPr>
              <a:xfrm>
                <a:off x="3638286" y="4943421"/>
                <a:ext cx="373627" cy="373628"/>
              </a:xfrm>
              <a:prstGeom prst="rect">
                <a:avLst/>
              </a:prstGeom>
              <a:noFill/>
              <a:ln>
                <a:noFill/>
              </a:ln>
            </p:spPr>
          </p:pic>
          <p:pic>
            <p:nvPicPr>
              <p:cNvPr id="264" name="Google Shape;264;p4"/>
              <p:cNvPicPr preferRelativeResize="0"/>
              <p:nvPr/>
            </p:nvPicPr>
            <p:blipFill rotWithShape="1">
              <a:blip r:embed="rId9">
                <a:alphaModFix/>
              </a:blip>
              <a:srcRect/>
              <a:stretch/>
            </p:blipFill>
            <p:spPr>
              <a:xfrm>
                <a:off x="3773244" y="4943421"/>
                <a:ext cx="373627" cy="373628"/>
              </a:xfrm>
              <a:prstGeom prst="rect">
                <a:avLst/>
              </a:prstGeom>
              <a:noFill/>
              <a:ln>
                <a:noFill/>
              </a:ln>
            </p:spPr>
          </p:pic>
          <p:pic>
            <p:nvPicPr>
              <p:cNvPr id="265" name="Google Shape;265;p4"/>
              <p:cNvPicPr preferRelativeResize="0"/>
              <p:nvPr/>
            </p:nvPicPr>
            <p:blipFill rotWithShape="1">
              <a:blip r:embed="rId10">
                <a:alphaModFix/>
              </a:blip>
              <a:srcRect/>
              <a:stretch/>
            </p:blipFill>
            <p:spPr>
              <a:xfrm>
                <a:off x="3941433" y="4944063"/>
                <a:ext cx="373627" cy="372343"/>
              </a:xfrm>
              <a:prstGeom prst="rect">
                <a:avLst/>
              </a:prstGeom>
              <a:noFill/>
              <a:ln>
                <a:noFill/>
              </a:ln>
            </p:spPr>
          </p:pic>
          <p:sp>
            <p:nvSpPr>
              <p:cNvPr id="266" name="Google Shape;266;p4"/>
              <p:cNvSpPr txBox="1"/>
              <p:nvPr/>
            </p:nvSpPr>
            <p:spPr>
              <a:xfrm>
                <a:off x="3641166" y="4943944"/>
                <a:ext cx="880200" cy="37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Noto Sans JP"/>
                    <a:ea typeface="Noto Sans JP"/>
                    <a:cs typeface="Noto Sans JP"/>
                    <a:sym typeface="Noto Sans JP"/>
                  </a:rPr>
                  <a:t>78円</a:t>
                </a:r>
                <a:endParaRPr sz="1600" b="1" i="0" u="none" strike="noStrike" cap="none">
                  <a:solidFill>
                    <a:schemeClr val="lt1"/>
                  </a:solidFill>
                  <a:latin typeface="Noto Sans JP"/>
                  <a:ea typeface="Noto Sans JP"/>
                  <a:cs typeface="Noto Sans JP"/>
                  <a:sym typeface="Noto Sans JP"/>
                </a:endParaRPr>
              </a:p>
            </p:txBody>
          </p:sp>
        </p:grpSp>
        <p:sp>
          <p:nvSpPr>
            <p:cNvPr id="267" name="Google Shape;267;p4"/>
            <p:cNvSpPr/>
            <p:nvPr/>
          </p:nvSpPr>
          <p:spPr>
            <a:xfrm rot="10800000">
              <a:off x="7714144" y="5045872"/>
              <a:ext cx="338400" cy="428907"/>
            </a:xfrm>
            <a:prstGeom prst="upArrow">
              <a:avLst>
                <a:gd name="adj1" fmla="val 50000"/>
                <a:gd name="adj2" fmla="val 50000"/>
              </a:avLst>
            </a:prstGeom>
            <a:solidFill>
              <a:srgbClr val="7ADE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68" name="Google Shape;268;p4"/>
            <p:cNvGrpSpPr/>
            <p:nvPr/>
          </p:nvGrpSpPr>
          <p:grpSpPr>
            <a:xfrm>
              <a:off x="6820247" y="4977317"/>
              <a:ext cx="905261" cy="472414"/>
              <a:chOff x="6741856" y="4870455"/>
              <a:chExt cx="995606" cy="519561"/>
            </a:xfrm>
          </p:grpSpPr>
          <p:sp>
            <p:nvSpPr>
              <p:cNvPr id="269" name="Google Shape;269;p4"/>
              <p:cNvSpPr/>
              <p:nvPr/>
            </p:nvSpPr>
            <p:spPr>
              <a:xfrm>
                <a:off x="6741856" y="4870455"/>
                <a:ext cx="863837" cy="519561"/>
              </a:xfrm>
              <a:prstGeom prst="ellipse">
                <a:avLst/>
              </a:prstGeom>
              <a:solidFill>
                <a:srgbClr val="DFF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0" name="Google Shape;270;p4"/>
              <p:cNvPicPr preferRelativeResize="0"/>
              <p:nvPr/>
            </p:nvPicPr>
            <p:blipFill rotWithShape="1">
              <a:blip r:embed="rId9">
                <a:alphaModFix/>
              </a:blip>
              <a:srcRect/>
              <a:stretch/>
            </p:blipFill>
            <p:spPr>
              <a:xfrm>
                <a:off x="6842206" y="4943421"/>
                <a:ext cx="373627" cy="373627"/>
              </a:xfrm>
              <a:prstGeom prst="rect">
                <a:avLst/>
              </a:prstGeom>
              <a:noFill/>
              <a:ln>
                <a:noFill/>
              </a:ln>
            </p:spPr>
          </p:pic>
          <p:pic>
            <p:nvPicPr>
              <p:cNvPr id="271" name="Google Shape;271;p4"/>
              <p:cNvPicPr preferRelativeResize="0"/>
              <p:nvPr/>
            </p:nvPicPr>
            <p:blipFill rotWithShape="1">
              <a:blip r:embed="rId10">
                <a:alphaModFix/>
              </a:blip>
              <a:srcRect/>
              <a:stretch/>
            </p:blipFill>
            <p:spPr>
              <a:xfrm>
                <a:off x="6977164" y="4944064"/>
                <a:ext cx="373627" cy="372343"/>
              </a:xfrm>
              <a:prstGeom prst="rect">
                <a:avLst/>
              </a:prstGeom>
              <a:noFill/>
              <a:ln>
                <a:noFill/>
              </a:ln>
            </p:spPr>
          </p:pic>
          <p:pic>
            <p:nvPicPr>
              <p:cNvPr id="272" name="Google Shape;272;p4"/>
              <p:cNvPicPr preferRelativeResize="0"/>
              <p:nvPr/>
            </p:nvPicPr>
            <p:blipFill rotWithShape="1">
              <a:blip r:embed="rId10">
                <a:alphaModFix/>
              </a:blip>
              <a:srcRect/>
              <a:stretch/>
            </p:blipFill>
            <p:spPr>
              <a:xfrm>
                <a:off x="7145353" y="4944064"/>
                <a:ext cx="373627" cy="372343"/>
              </a:xfrm>
              <a:prstGeom prst="rect">
                <a:avLst/>
              </a:prstGeom>
              <a:noFill/>
              <a:ln>
                <a:noFill/>
              </a:ln>
            </p:spPr>
          </p:pic>
          <p:sp>
            <p:nvSpPr>
              <p:cNvPr id="273" name="Google Shape;273;p4"/>
              <p:cNvSpPr txBox="1"/>
              <p:nvPr/>
            </p:nvSpPr>
            <p:spPr>
              <a:xfrm>
                <a:off x="6857262" y="4936046"/>
                <a:ext cx="880200" cy="37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Noto Sans JP"/>
                    <a:ea typeface="Noto Sans JP"/>
                    <a:cs typeface="Noto Sans JP"/>
                    <a:sym typeface="Noto Sans JP"/>
                  </a:rPr>
                  <a:t>22円</a:t>
                </a:r>
                <a:endParaRPr sz="1600" b="1" i="0" u="none" strike="noStrike" cap="none">
                  <a:solidFill>
                    <a:schemeClr val="lt1"/>
                  </a:solidFill>
                  <a:latin typeface="Noto Sans JP"/>
                  <a:ea typeface="Noto Sans JP"/>
                  <a:cs typeface="Noto Sans JP"/>
                  <a:sym typeface="Noto Sans JP"/>
                </a:endParaRPr>
              </a:p>
            </p:txBody>
          </p:sp>
        </p:grpSp>
        <p:pic>
          <p:nvPicPr>
            <p:cNvPr id="274" name="Google Shape;274;p4"/>
            <p:cNvPicPr preferRelativeResize="0"/>
            <p:nvPr/>
          </p:nvPicPr>
          <p:blipFill rotWithShape="1">
            <a:blip r:embed="rId11">
              <a:alphaModFix/>
            </a:blip>
            <a:srcRect/>
            <a:stretch/>
          </p:blipFill>
          <p:spPr>
            <a:xfrm>
              <a:off x="7034127" y="3990638"/>
              <a:ext cx="1977142" cy="956682"/>
            </a:xfrm>
            <a:prstGeom prst="rect">
              <a:avLst/>
            </a:prstGeom>
            <a:noFill/>
            <a:ln>
              <a:noFill/>
            </a:ln>
          </p:spPr>
        </p:pic>
      </p:grpSp>
      <p:sp>
        <p:nvSpPr>
          <p:cNvPr id="275" name="Google Shape;275;p4"/>
          <p:cNvSpPr txBox="1"/>
          <p:nvPr/>
        </p:nvSpPr>
        <p:spPr>
          <a:xfrm>
            <a:off x="194203" y="957280"/>
            <a:ext cx="24865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Noto Sans JP"/>
                <a:ea typeface="Noto Sans JP"/>
                <a:cs typeface="Noto Sans JP"/>
                <a:sym typeface="Noto Sans JP"/>
              </a:rPr>
              <a:t>消費税についての説明</a:t>
            </a:r>
            <a:endParaRPr sz="1400" b="1" i="0" u="none" strike="noStrike" cap="none">
              <a:solidFill>
                <a:srgbClr val="000000"/>
              </a:solidFill>
              <a:latin typeface="Arial"/>
              <a:ea typeface="Arial"/>
              <a:cs typeface="Arial"/>
              <a:sym typeface="Arial"/>
            </a:endParaRPr>
          </a:p>
        </p:txBody>
      </p:sp>
      <p:grpSp>
        <p:nvGrpSpPr>
          <p:cNvPr id="276" name="Google Shape;276;p4"/>
          <p:cNvGrpSpPr/>
          <p:nvPr/>
        </p:nvGrpSpPr>
        <p:grpSpPr>
          <a:xfrm>
            <a:off x="3184581" y="2317838"/>
            <a:ext cx="5780032" cy="1671711"/>
            <a:chOff x="3184581" y="2317838"/>
            <a:chExt cx="5780032" cy="1671711"/>
          </a:xfrm>
        </p:grpSpPr>
        <p:sp>
          <p:nvSpPr>
            <p:cNvPr id="277" name="Google Shape;277;p4"/>
            <p:cNvSpPr/>
            <p:nvPr/>
          </p:nvSpPr>
          <p:spPr>
            <a:xfrm rot="10800000">
              <a:off x="5856022" y="3575549"/>
              <a:ext cx="338400" cy="414000"/>
            </a:xfrm>
            <a:prstGeom prst="upArrow">
              <a:avLst>
                <a:gd name="adj1" fmla="val 50000"/>
                <a:gd name="adj2" fmla="val 50000"/>
              </a:avLst>
            </a:prstGeom>
            <a:solidFill>
              <a:srgbClr val="7ADE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78" name="Google Shape;278;p4"/>
            <p:cNvGrpSpPr/>
            <p:nvPr/>
          </p:nvGrpSpPr>
          <p:grpSpPr>
            <a:xfrm>
              <a:off x="5326437" y="3579752"/>
              <a:ext cx="588600" cy="373627"/>
              <a:chOff x="5225880" y="3468591"/>
              <a:chExt cx="588600" cy="373627"/>
            </a:xfrm>
          </p:grpSpPr>
          <p:pic>
            <p:nvPicPr>
              <p:cNvPr id="279" name="Google Shape;279;p4"/>
              <p:cNvPicPr preferRelativeResize="0"/>
              <p:nvPr/>
            </p:nvPicPr>
            <p:blipFill rotWithShape="1">
              <a:blip r:embed="rId7">
                <a:alphaModFix/>
              </a:blip>
              <a:srcRect/>
              <a:stretch/>
            </p:blipFill>
            <p:spPr>
              <a:xfrm>
                <a:off x="5258839" y="3468591"/>
                <a:ext cx="373627" cy="373627"/>
              </a:xfrm>
              <a:prstGeom prst="rect">
                <a:avLst/>
              </a:prstGeom>
              <a:noFill/>
              <a:ln>
                <a:noFill/>
              </a:ln>
            </p:spPr>
          </p:pic>
          <p:sp>
            <p:nvSpPr>
              <p:cNvPr id="280" name="Google Shape;280;p4"/>
              <p:cNvSpPr txBox="1"/>
              <p:nvPr/>
            </p:nvSpPr>
            <p:spPr>
              <a:xfrm>
                <a:off x="5225880" y="3522704"/>
                <a:ext cx="588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lt1"/>
                    </a:solidFill>
                    <a:latin typeface="Noto Sans JP"/>
                    <a:ea typeface="Noto Sans JP"/>
                    <a:cs typeface="Noto Sans JP"/>
                    <a:sym typeface="Noto Sans JP"/>
                  </a:rPr>
                  <a:t>100</a:t>
                </a:r>
                <a:endParaRPr sz="1400" b="0" i="0" u="none" strike="noStrike" cap="none">
                  <a:solidFill>
                    <a:srgbClr val="000000"/>
                  </a:solidFill>
                  <a:latin typeface="Arial"/>
                  <a:ea typeface="Arial"/>
                  <a:cs typeface="Arial"/>
                  <a:sym typeface="Arial"/>
                </a:endParaRPr>
              </a:p>
            </p:txBody>
          </p:sp>
        </p:grpSp>
        <p:grpSp>
          <p:nvGrpSpPr>
            <p:cNvPr id="281" name="Google Shape;281;p4"/>
            <p:cNvGrpSpPr/>
            <p:nvPr/>
          </p:nvGrpSpPr>
          <p:grpSpPr>
            <a:xfrm>
              <a:off x="3184581" y="2462342"/>
              <a:ext cx="5780032" cy="1016399"/>
              <a:chOff x="3184581" y="2409500"/>
              <a:chExt cx="5780032" cy="1016399"/>
            </a:xfrm>
          </p:grpSpPr>
          <p:sp>
            <p:nvSpPr>
              <p:cNvPr id="282" name="Google Shape;282;p4"/>
              <p:cNvSpPr/>
              <p:nvPr/>
            </p:nvSpPr>
            <p:spPr>
              <a:xfrm>
                <a:off x="3188676" y="2525899"/>
                <a:ext cx="5775937" cy="900000"/>
              </a:xfrm>
              <a:prstGeom prst="rect">
                <a:avLst/>
              </a:prstGeom>
              <a:no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3" name="Google Shape;283;p4"/>
              <p:cNvSpPr/>
              <p:nvPr/>
            </p:nvSpPr>
            <p:spPr>
              <a:xfrm>
                <a:off x="3188676" y="2525899"/>
                <a:ext cx="1262017" cy="346596"/>
              </a:xfrm>
              <a:prstGeom prst="rect">
                <a:avLst/>
              </a:prstGeom>
              <a:solidFill>
                <a:srgbClr val="26C1F2"/>
              </a:solidFill>
              <a:ln>
                <a:noFill/>
              </a:ln>
            </p:spPr>
            <p:txBody>
              <a:bodyPr spcFirstLastPara="1" wrap="square" lIns="91425" tIns="1080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0" i="0" u="none" strike="noStrike" cap="none">
                    <a:solidFill>
                      <a:schemeClr val="lt1"/>
                    </a:solidFill>
                    <a:latin typeface="Noto Sans JP"/>
                    <a:ea typeface="Noto Sans JP"/>
                    <a:cs typeface="Noto Sans JP"/>
                    <a:sym typeface="Noto Sans JP"/>
                  </a:rPr>
                  <a:t>税務署</a:t>
                </a:r>
                <a:endParaRPr sz="1400" b="0" i="0" u="none" strike="noStrike" cap="none">
                  <a:solidFill>
                    <a:srgbClr val="000000"/>
                  </a:solidFill>
                  <a:latin typeface="Arial"/>
                  <a:ea typeface="Arial"/>
                  <a:cs typeface="Arial"/>
                  <a:sym typeface="Arial"/>
                </a:endParaRPr>
              </a:p>
            </p:txBody>
          </p:sp>
          <p:grpSp>
            <p:nvGrpSpPr>
              <p:cNvPr id="284" name="Google Shape;284;p4"/>
              <p:cNvGrpSpPr/>
              <p:nvPr/>
            </p:nvGrpSpPr>
            <p:grpSpPr>
              <a:xfrm>
                <a:off x="3204878" y="2936793"/>
                <a:ext cx="3416320" cy="366819"/>
                <a:chOff x="3204878" y="2936793"/>
                <a:chExt cx="3416320" cy="366819"/>
              </a:xfrm>
            </p:grpSpPr>
            <p:sp>
              <p:nvSpPr>
                <p:cNvPr id="285" name="Google Shape;285;p4"/>
                <p:cNvSpPr txBox="1"/>
                <p:nvPr/>
              </p:nvSpPr>
              <p:spPr>
                <a:xfrm>
                  <a:off x="3204878" y="2995835"/>
                  <a:ext cx="34163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Noto Sans JP"/>
                      <a:ea typeface="Noto Sans JP"/>
                      <a:cs typeface="Noto Sans JP"/>
                      <a:sym typeface="Noto Sans JP"/>
                    </a:rPr>
                    <a:t>納められた消費税を日本銀行に預ける。</a:t>
                  </a:r>
                  <a:endParaRPr sz="1400" b="0" i="0" u="none" strike="noStrike" cap="none">
                    <a:solidFill>
                      <a:srgbClr val="000000"/>
                    </a:solidFill>
                    <a:latin typeface="Arial"/>
                    <a:ea typeface="Arial"/>
                    <a:cs typeface="Arial"/>
                    <a:sym typeface="Arial"/>
                  </a:endParaRPr>
                </a:p>
              </p:txBody>
            </p:sp>
            <p:sp>
              <p:nvSpPr>
                <p:cNvPr id="286" name="Google Shape;286;p4"/>
                <p:cNvSpPr txBox="1"/>
                <p:nvPr/>
              </p:nvSpPr>
              <p:spPr>
                <a:xfrm>
                  <a:off x="3228224" y="2936793"/>
                  <a:ext cx="312906" cy="169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おさ</a:t>
                  </a:r>
                  <a:endParaRPr sz="1400" b="0" i="0" u="none" strike="noStrike" cap="none">
                    <a:solidFill>
                      <a:srgbClr val="000000"/>
                    </a:solidFill>
                    <a:latin typeface="Arial"/>
                    <a:ea typeface="Arial"/>
                    <a:cs typeface="Arial"/>
                    <a:sym typeface="Arial"/>
                  </a:endParaRPr>
                </a:p>
              </p:txBody>
            </p:sp>
          </p:grpSp>
          <p:sp>
            <p:nvSpPr>
              <p:cNvPr id="287" name="Google Shape;287;p4"/>
              <p:cNvSpPr/>
              <p:nvPr/>
            </p:nvSpPr>
            <p:spPr>
              <a:xfrm>
                <a:off x="3184581" y="2409500"/>
                <a:ext cx="1262017" cy="346596"/>
              </a:xfrm>
              <a:prstGeom prst="rect">
                <a:avLst/>
              </a:prstGeom>
              <a:no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700"/>
                  <a:buFont typeface="Noto Sans JP"/>
                  <a:buNone/>
                </a:pPr>
                <a:r>
                  <a:rPr lang="ja-JP" sz="700" b="0" i="0" u="none" strike="noStrike" cap="none">
                    <a:solidFill>
                      <a:schemeClr val="lt1"/>
                    </a:solidFill>
                    <a:latin typeface="Noto Sans JP"/>
                    <a:ea typeface="Noto Sans JP"/>
                    <a:cs typeface="Noto Sans JP"/>
                    <a:sym typeface="Noto Sans JP"/>
                  </a:rPr>
                  <a:t>ぜいむしょ</a:t>
                </a:r>
                <a:endParaRPr sz="1400" b="0" i="0" u="none" strike="noStrike" cap="none">
                  <a:solidFill>
                    <a:srgbClr val="000000"/>
                  </a:solidFill>
                  <a:latin typeface="Arial"/>
                  <a:ea typeface="Arial"/>
                  <a:cs typeface="Arial"/>
                  <a:sym typeface="Arial"/>
                </a:endParaRPr>
              </a:p>
            </p:txBody>
          </p:sp>
        </p:grpSp>
        <p:pic>
          <p:nvPicPr>
            <p:cNvPr id="288" name="Google Shape;288;p4"/>
            <p:cNvPicPr preferRelativeResize="0"/>
            <p:nvPr/>
          </p:nvPicPr>
          <p:blipFill rotWithShape="1">
            <a:blip r:embed="rId12">
              <a:alphaModFix/>
            </a:blip>
            <a:srcRect/>
            <a:stretch/>
          </p:blipFill>
          <p:spPr>
            <a:xfrm>
              <a:off x="7285826" y="2317838"/>
              <a:ext cx="1473744" cy="1433883"/>
            </a:xfrm>
            <a:prstGeom prst="rect">
              <a:avLst/>
            </a:prstGeom>
            <a:noFill/>
            <a:ln>
              <a:noFill/>
            </a:ln>
          </p:spPr>
        </p:pic>
        <p:sp>
          <p:nvSpPr>
            <p:cNvPr id="289" name="Google Shape;289;p4"/>
            <p:cNvSpPr txBox="1"/>
            <p:nvPr/>
          </p:nvSpPr>
          <p:spPr>
            <a:xfrm>
              <a:off x="4784177" y="2983202"/>
              <a:ext cx="441146" cy="169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にっぽん</a:t>
              </a:r>
              <a:endParaRPr sz="500" b="0" i="0" u="none" strike="noStrike" cap="none">
                <a:solidFill>
                  <a:schemeClr val="dk1"/>
                </a:solidFill>
                <a:latin typeface="Noto Sans JP"/>
                <a:ea typeface="Noto Sans JP"/>
                <a:cs typeface="Noto Sans JP"/>
                <a:sym typeface="Noto Sans JP"/>
              </a:endParaRPr>
            </a:p>
          </p:txBody>
        </p:sp>
      </p:grpSp>
      <p:sp>
        <p:nvSpPr>
          <p:cNvPr id="290" name="Google Shape;290;p4"/>
          <p:cNvSpPr txBox="1"/>
          <p:nvPr/>
        </p:nvSpPr>
        <p:spPr>
          <a:xfrm>
            <a:off x="1578964" y="3476625"/>
            <a:ext cx="3771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しはら</a:t>
            </a:r>
            <a:endParaRPr sz="500" b="0" i="0" u="none" strike="noStrike" cap="none">
              <a:solidFill>
                <a:schemeClr val="dk1"/>
              </a:solidFill>
              <a:latin typeface="Noto Sans JP"/>
              <a:ea typeface="Noto Sans JP"/>
              <a:cs typeface="Noto Sans JP"/>
              <a:sym typeface="Noto Sans J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500"/>
                                        <p:tgtEl>
                                          <p:spTgt spid="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fade">
                                      <p:cBhvr>
                                        <p:cTn id="17" dur="500"/>
                                        <p:tgtEl>
                                          <p:spTgt spid="2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500"/>
                                        <p:tgtEl>
                                          <p:spTgt spid="221"/>
                                        </p:tgtEl>
                                      </p:cBhvr>
                                    </p:animEffect>
                                  </p:childTnLst>
                                </p:cTn>
                              </p:par>
                              <p:par>
                                <p:cTn id="23" presetID="10" presetClass="entr" presetSubtype="0" fill="hold" nodeType="withEffect">
                                  <p:stCondLst>
                                    <p:cond delay="0"/>
                                  </p:stCondLst>
                                  <p:childTnLst>
                                    <p:set>
                                      <p:cBhvr>
                                        <p:cTn id="24" dur="1" fill="hold">
                                          <p:stCondLst>
                                            <p:cond delay="0"/>
                                          </p:stCondLst>
                                        </p:cTn>
                                        <p:tgtEl>
                                          <p:spTgt spid="225"/>
                                        </p:tgtEl>
                                        <p:attrNameLst>
                                          <p:attrName>style.visibility</p:attrName>
                                        </p:attrNameLst>
                                      </p:cBhvr>
                                      <p:to>
                                        <p:strVal val="visible"/>
                                      </p:to>
                                    </p:set>
                                    <p:animEffect transition="in" filter="fade">
                                      <p:cBhvr>
                                        <p:cTn id="25" dur="500"/>
                                        <p:tgtEl>
                                          <p:spTgt spid="225"/>
                                        </p:tgtEl>
                                      </p:cBhvr>
                                    </p:animEffect>
                                  </p:childTnLst>
                                </p:cTn>
                              </p:par>
                              <p:par>
                                <p:cTn id="26" presetID="10" presetClass="entr" presetSubtype="0" fill="hold" nodeType="withEffect">
                                  <p:stCondLst>
                                    <p:cond delay="0"/>
                                  </p:stCondLst>
                                  <p:childTnLst>
                                    <p:set>
                                      <p:cBhvr>
                                        <p:cTn id="27" dur="1" fill="hold">
                                          <p:stCondLst>
                                            <p:cond delay="0"/>
                                          </p:stCondLst>
                                        </p:cTn>
                                        <p:tgtEl>
                                          <p:spTgt spid="234"/>
                                        </p:tgtEl>
                                        <p:attrNameLst>
                                          <p:attrName>style.visibility</p:attrName>
                                        </p:attrNameLst>
                                      </p:cBhvr>
                                      <p:to>
                                        <p:strVal val="visible"/>
                                      </p:to>
                                    </p:set>
                                    <p:animEffect transition="in" filter="fade">
                                      <p:cBhvr>
                                        <p:cTn id="28" dur="500"/>
                                        <p:tgtEl>
                                          <p:spTgt spid="234"/>
                                        </p:tgtEl>
                                      </p:cBhvr>
                                    </p:animEffect>
                                  </p:childTnLst>
                                </p:cTn>
                              </p:par>
                              <p:par>
                                <p:cTn id="29" presetID="10" presetClass="entr" presetSubtype="0" fill="hold" nodeType="withEffect">
                                  <p:stCondLst>
                                    <p:cond delay="0"/>
                                  </p:stCondLst>
                                  <p:childTnLst>
                                    <p:set>
                                      <p:cBhvr>
                                        <p:cTn id="30" dur="1" fill="hold">
                                          <p:stCondLst>
                                            <p:cond delay="0"/>
                                          </p:stCondLst>
                                        </p:cTn>
                                        <p:tgtEl>
                                          <p:spTgt spid="204"/>
                                        </p:tgtEl>
                                        <p:attrNameLst>
                                          <p:attrName>style.visibility</p:attrName>
                                        </p:attrNameLst>
                                      </p:cBhvr>
                                      <p:to>
                                        <p:strVal val="visible"/>
                                      </p:to>
                                    </p:set>
                                    <p:animEffect transition="in" filter="fade">
                                      <p:cBhvr>
                                        <p:cTn id="31" dur="500"/>
                                        <p:tgtEl>
                                          <p:spTgt spid="204"/>
                                        </p:tgtEl>
                                      </p:cBhvr>
                                    </p:animEffect>
                                  </p:childTnLst>
                                </p:cTn>
                              </p:par>
                              <p:par>
                                <p:cTn id="32" presetID="10" presetClass="entr" presetSubtype="0" fill="hold" nodeType="withEffect">
                                  <p:stCondLst>
                                    <p:cond delay="0"/>
                                  </p:stCondLst>
                                  <p:childTnLst>
                                    <p:set>
                                      <p:cBhvr>
                                        <p:cTn id="33" dur="1" fill="hold">
                                          <p:stCondLst>
                                            <p:cond delay="0"/>
                                          </p:stCondLst>
                                        </p:cTn>
                                        <p:tgtEl>
                                          <p:spTgt spid="229"/>
                                        </p:tgtEl>
                                        <p:attrNameLst>
                                          <p:attrName>style.visibility</p:attrName>
                                        </p:attrNameLst>
                                      </p:cBhvr>
                                      <p:to>
                                        <p:strVal val="visible"/>
                                      </p:to>
                                    </p:set>
                                    <p:animEffect transition="in" filter="fade">
                                      <p:cBhvr>
                                        <p:cTn id="34"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pSp>
        <p:nvGrpSpPr>
          <p:cNvPr id="295" name="Google Shape;295;p5"/>
          <p:cNvGrpSpPr/>
          <p:nvPr/>
        </p:nvGrpSpPr>
        <p:grpSpPr>
          <a:xfrm>
            <a:off x="2674765" y="4684587"/>
            <a:ext cx="5435120" cy="455133"/>
            <a:chOff x="2038472" y="4684587"/>
            <a:chExt cx="6234735" cy="455133"/>
          </a:xfrm>
        </p:grpSpPr>
        <p:sp>
          <p:nvSpPr>
            <p:cNvPr id="296" name="Google Shape;296;p5"/>
            <p:cNvSpPr/>
            <p:nvPr/>
          </p:nvSpPr>
          <p:spPr>
            <a:xfrm>
              <a:off x="6785581" y="4693311"/>
              <a:ext cx="1487626" cy="432048"/>
            </a:xfrm>
            <a:prstGeom prst="rect">
              <a:avLst/>
            </a:prstGeom>
            <a:no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rgbClr val="8B7FD3"/>
                </a:buClr>
                <a:buSzPts val="1800"/>
                <a:buFont typeface="Noto Sans JP"/>
                <a:buNone/>
              </a:pPr>
              <a:r>
                <a:rPr lang="ja-JP" sz="1800" b="1" i="0" u="none" strike="noStrike" cap="none">
                  <a:solidFill>
                    <a:srgbClr val="8B7FD3"/>
                  </a:solidFill>
                  <a:latin typeface="Noto Sans JP"/>
                  <a:ea typeface="Noto Sans JP"/>
                  <a:cs typeface="Noto Sans JP"/>
                  <a:sym typeface="Noto Sans JP"/>
                </a:rPr>
                <a:t>住民税</a:t>
              </a:r>
              <a:endParaRPr sz="1400" b="1" i="0" u="none" strike="noStrike" cap="none">
                <a:solidFill>
                  <a:srgbClr val="000000"/>
                </a:solidFill>
                <a:latin typeface="Arial"/>
                <a:ea typeface="Arial"/>
                <a:cs typeface="Arial"/>
                <a:sym typeface="Arial"/>
              </a:endParaRPr>
            </a:p>
          </p:txBody>
        </p:sp>
        <p:sp>
          <p:nvSpPr>
            <p:cNvPr id="297" name="Google Shape;297;p5"/>
            <p:cNvSpPr/>
            <p:nvPr/>
          </p:nvSpPr>
          <p:spPr>
            <a:xfrm>
              <a:off x="2038472" y="4693311"/>
              <a:ext cx="1487626" cy="432048"/>
            </a:xfrm>
            <a:prstGeom prst="rect">
              <a:avLst/>
            </a:prstGeom>
            <a:no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rgbClr val="8B7FD3"/>
                </a:buClr>
                <a:buSzPts val="1800"/>
                <a:buFont typeface="Noto Sans JP"/>
                <a:buNone/>
              </a:pPr>
              <a:r>
                <a:rPr lang="ja-JP" sz="1800" b="1" i="0" u="none" strike="noStrike" cap="none">
                  <a:solidFill>
                    <a:srgbClr val="8B7FD3"/>
                  </a:solidFill>
                  <a:latin typeface="Noto Sans JP"/>
                  <a:ea typeface="Noto Sans JP"/>
                  <a:cs typeface="Noto Sans JP"/>
                  <a:sym typeface="Noto Sans JP"/>
                </a:rPr>
                <a:t>所得税</a:t>
              </a:r>
              <a:endParaRPr sz="1400" b="1" i="0" u="none" strike="noStrike" cap="none">
                <a:solidFill>
                  <a:srgbClr val="000000"/>
                </a:solidFill>
                <a:latin typeface="Arial"/>
                <a:ea typeface="Arial"/>
                <a:cs typeface="Arial"/>
                <a:sym typeface="Arial"/>
              </a:endParaRPr>
            </a:p>
          </p:txBody>
        </p:sp>
        <p:sp>
          <p:nvSpPr>
            <p:cNvPr id="298" name="Google Shape;298;p5"/>
            <p:cNvSpPr/>
            <p:nvPr/>
          </p:nvSpPr>
          <p:spPr>
            <a:xfrm flipH="1">
              <a:off x="3190525" y="4684587"/>
              <a:ext cx="3966890" cy="455133"/>
            </a:xfrm>
            <a:custGeom>
              <a:avLst/>
              <a:gdLst/>
              <a:ahLst/>
              <a:cxnLst/>
              <a:rect l="l" t="t" r="r" b="b"/>
              <a:pathLst>
                <a:path w="3966890" h="455133" extrusionOk="0">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299" name="Google Shape;299;p5"/>
          <p:cNvGrpSpPr/>
          <p:nvPr/>
        </p:nvGrpSpPr>
        <p:grpSpPr>
          <a:xfrm>
            <a:off x="1355298" y="2583642"/>
            <a:ext cx="6302975" cy="643350"/>
            <a:chOff x="1355298" y="2304827"/>
            <a:chExt cx="6302975" cy="643350"/>
          </a:xfrm>
        </p:grpSpPr>
        <p:sp>
          <p:nvSpPr>
            <p:cNvPr id="300" name="Google Shape;300;p5"/>
            <p:cNvSpPr/>
            <p:nvPr/>
          </p:nvSpPr>
          <p:spPr>
            <a:xfrm>
              <a:off x="7367407" y="2304827"/>
              <a:ext cx="290866" cy="643350"/>
            </a:xfrm>
            <a:prstGeom prst="downArrow">
              <a:avLst>
                <a:gd name="adj1" fmla="val 50000"/>
                <a:gd name="adj2" fmla="val 52188"/>
              </a:avLst>
            </a:prstGeom>
            <a:solidFill>
              <a:srgbClr val="7ADE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1" name="Google Shape;301;p5"/>
            <p:cNvSpPr/>
            <p:nvPr/>
          </p:nvSpPr>
          <p:spPr>
            <a:xfrm>
              <a:off x="4352148" y="2304827"/>
              <a:ext cx="290866" cy="643350"/>
            </a:xfrm>
            <a:prstGeom prst="downArrow">
              <a:avLst>
                <a:gd name="adj1" fmla="val 50000"/>
                <a:gd name="adj2" fmla="val 52188"/>
              </a:avLst>
            </a:prstGeom>
            <a:solidFill>
              <a:srgbClr val="7ADE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p5"/>
            <p:cNvSpPr/>
            <p:nvPr/>
          </p:nvSpPr>
          <p:spPr>
            <a:xfrm>
              <a:off x="1355298" y="2304827"/>
              <a:ext cx="290866" cy="643350"/>
            </a:xfrm>
            <a:prstGeom prst="downArrow">
              <a:avLst>
                <a:gd name="adj1" fmla="val 50000"/>
                <a:gd name="adj2" fmla="val 52188"/>
              </a:avLst>
            </a:prstGeom>
            <a:solidFill>
              <a:srgbClr val="7ADE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03" name="Google Shape;303;p5"/>
          <p:cNvSpPr txBox="1">
            <a:spLocks noGrp="1"/>
          </p:cNvSpPr>
          <p:nvPr>
            <p:ph type="sldNum" idx="12"/>
          </p:nvPr>
        </p:nvSpPr>
        <p:spPr>
          <a:xfrm>
            <a:off x="8628484" y="6574636"/>
            <a:ext cx="419472" cy="1893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ltLang="ja-JP"/>
              <a:t>5</a:t>
            </a:fld>
            <a:endParaRPr/>
          </a:p>
        </p:txBody>
      </p:sp>
      <p:sp>
        <p:nvSpPr>
          <p:cNvPr id="304" name="Google Shape;304;p5"/>
          <p:cNvSpPr txBox="1"/>
          <p:nvPr/>
        </p:nvSpPr>
        <p:spPr>
          <a:xfrm>
            <a:off x="843129" y="75788"/>
            <a:ext cx="5519400" cy="585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3200"/>
              <a:buFont typeface="Noto Sans JP"/>
              <a:buNone/>
            </a:pPr>
            <a:r>
              <a:rPr lang="ja-JP" sz="3200" b="1" i="0" u="none" strike="noStrike" cap="none">
                <a:solidFill>
                  <a:srgbClr val="FFFFFF"/>
                </a:solidFill>
                <a:latin typeface="Noto Sans JP"/>
                <a:ea typeface="Noto Sans JP"/>
                <a:cs typeface="Noto Sans JP"/>
                <a:sym typeface="Noto Sans JP"/>
              </a:rPr>
              <a:t>生活の中で関わりのある税金</a:t>
            </a:r>
            <a:endParaRPr sz="1400" b="1" i="0" u="none" strike="noStrike" cap="none">
              <a:solidFill>
                <a:srgbClr val="000000"/>
              </a:solidFill>
              <a:latin typeface="Arial"/>
              <a:ea typeface="Arial"/>
              <a:cs typeface="Arial"/>
              <a:sym typeface="Arial"/>
            </a:endParaRPr>
          </a:p>
        </p:txBody>
      </p:sp>
      <p:grpSp>
        <p:nvGrpSpPr>
          <p:cNvPr id="305" name="Google Shape;305;p5"/>
          <p:cNvGrpSpPr/>
          <p:nvPr/>
        </p:nvGrpSpPr>
        <p:grpSpPr>
          <a:xfrm>
            <a:off x="259302" y="1344996"/>
            <a:ext cx="2686425" cy="1460695"/>
            <a:chOff x="259302" y="1066181"/>
            <a:chExt cx="2686425" cy="1460695"/>
          </a:xfrm>
        </p:grpSpPr>
        <p:sp>
          <p:nvSpPr>
            <p:cNvPr id="306" name="Google Shape;306;p5"/>
            <p:cNvSpPr/>
            <p:nvPr/>
          </p:nvSpPr>
          <p:spPr>
            <a:xfrm>
              <a:off x="259302" y="1073900"/>
              <a:ext cx="2592000" cy="1440000"/>
            </a:xfrm>
            <a:prstGeom prst="rect">
              <a:avLst/>
            </a:prstGeom>
            <a:solidFill>
              <a:schemeClr val="lt1"/>
            </a:solid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7" name="Google Shape;307;p5"/>
            <p:cNvPicPr preferRelativeResize="0"/>
            <p:nvPr/>
          </p:nvPicPr>
          <p:blipFill rotWithShape="1">
            <a:blip r:embed="rId3">
              <a:alphaModFix/>
            </a:blip>
            <a:srcRect/>
            <a:stretch/>
          </p:blipFill>
          <p:spPr>
            <a:xfrm>
              <a:off x="1403781" y="1530517"/>
              <a:ext cx="1541946" cy="976685"/>
            </a:xfrm>
            <a:prstGeom prst="rect">
              <a:avLst/>
            </a:prstGeom>
            <a:noFill/>
            <a:ln>
              <a:noFill/>
            </a:ln>
          </p:spPr>
        </p:pic>
        <p:sp>
          <p:nvSpPr>
            <p:cNvPr id="308" name="Google Shape;308;p5"/>
            <p:cNvSpPr/>
            <p:nvPr/>
          </p:nvSpPr>
          <p:spPr>
            <a:xfrm>
              <a:off x="259302" y="1066181"/>
              <a:ext cx="2592000" cy="346596"/>
            </a:xfrm>
            <a:prstGeom prst="rect">
              <a:avLst/>
            </a:prstGeom>
            <a:solidFill>
              <a:srgbClr val="26C1F2"/>
            </a:solid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1" i="0" u="none" strike="noStrike" cap="none">
                  <a:solidFill>
                    <a:schemeClr val="lt1"/>
                  </a:solidFill>
                  <a:latin typeface="Noto Sans JP"/>
                  <a:ea typeface="Noto Sans JP"/>
                  <a:cs typeface="Noto Sans JP"/>
                  <a:sym typeface="Noto Sans JP"/>
                </a:rPr>
                <a:t>商品を買った場合</a:t>
              </a:r>
              <a:endParaRPr sz="1400" b="1" i="0" u="none" strike="noStrike" cap="none">
                <a:solidFill>
                  <a:srgbClr val="000000"/>
                </a:solidFill>
                <a:latin typeface="Arial"/>
                <a:ea typeface="Arial"/>
                <a:cs typeface="Arial"/>
                <a:sym typeface="Arial"/>
              </a:endParaRPr>
            </a:p>
          </p:txBody>
        </p:sp>
        <p:sp>
          <p:nvSpPr>
            <p:cNvPr id="309" name="Google Shape;309;p5"/>
            <p:cNvSpPr txBox="1"/>
            <p:nvPr/>
          </p:nvSpPr>
          <p:spPr>
            <a:xfrm>
              <a:off x="259803" y="1418676"/>
              <a:ext cx="20313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お店で商品を買いました。</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代金 1,000円と、</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税金100円を</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支払いました。</a:t>
              </a:r>
              <a:endParaRPr sz="1200" b="0" i="0" u="none" strike="noStrike" cap="none">
                <a:solidFill>
                  <a:schemeClr val="dk1"/>
                </a:solidFill>
                <a:latin typeface="Noto Sans JP"/>
                <a:ea typeface="Noto Sans JP"/>
                <a:cs typeface="Noto Sans JP"/>
                <a:sym typeface="Noto Sans JP"/>
              </a:endParaRPr>
            </a:p>
          </p:txBody>
        </p:sp>
      </p:grpSp>
      <p:grpSp>
        <p:nvGrpSpPr>
          <p:cNvPr id="310" name="Google Shape;310;p5"/>
          <p:cNvGrpSpPr/>
          <p:nvPr/>
        </p:nvGrpSpPr>
        <p:grpSpPr>
          <a:xfrm>
            <a:off x="3276624" y="1344996"/>
            <a:ext cx="2743685" cy="1472065"/>
            <a:chOff x="3276624" y="1066181"/>
            <a:chExt cx="2743685" cy="1472065"/>
          </a:xfrm>
        </p:grpSpPr>
        <p:sp>
          <p:nvSpPr>
            <p:cNvPr id="311" name="Google Shape;311;p5"/>
            <p:cNvSpPr/>
            <p:nvPr/>
          </p:nvSpPr>
          <p:spPr>
            <a:xfrm>
              <a:off x="3276625" y="1073900"/>
              <a:ext cx="2592000" cy="1440000"/>
            </a:xfrm>
            <a:prstGeom prst="rect">
              <a:avLst/>
            </a:prstGeom>
            <a:solidFill>
              <a:schemeClr val="lt1"/>
            </a:solid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12" name="Google Shape;312;p5" descr="グラフィカル ユーザー インターフェイス&#10;&#10;自動的に生成された説明"/>
            <p:cNvPicPr preferRelativeResize="0"/>
            <p:nvPr/>
          </p:nvPicPr>
          <p:blipFill rotWithShape="1">
            <a:blip r:embed="rId4">
              <a:alphaModFix/>
            </a:blip>
            <a:srcRect/>
            <a:stretch/>
          </p:blipFill>
          <p:spPr>
            <a:xfrm>
              <a:off x="4558020" y="1431433"/>
              <a:ext cx="1462289" cy="1072780"/>
            </a:xfrm>
            <a:prstGeom prst="rect">
              <a:avLst/>
            </a:prstGeom>
            <a:noFill/>
            <a:ln>
              <a:noFill/>
            </a:ln>
          </p:spPr>
        </p:pic>
        <p:sp>
          <p:nvSpPr>
            <p:cNvPr id="313" name="Google Shape;313;p5"/>
            <p:cNvSpPr/>
            <p:nvPr/>
          </p:nvSpPr>
          <p:spPr>
            <a:xfrm>
              <a:off x="3276625" y="1066181"/>
              <a:ext cx="2592000" cy="346596"/>
            </a:xfrm>
            <a:prstGeom prst="rect">
              <a:avLst/>
            </a:prstGeom>
            <a:solidFill>
              <a:srgbClr val="26C1F2"/>
            </a:solidFill>
            <a:ln>
              <a:noFill/>
            </a:ln>
          </p:spPr>
          <p:txBody>
            <a:bodyPr spcFirstLastPara="1" wrap="square" lIns="54000" tIns="36000" rIns="54000"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1" i="0" u="none" strike="noStrike" cap="none">
                  <a:solidFill>
                    <a:schemeClr val="lt1"/>
                  </a:solidFill>
                  <a:latin typeface="Noto Sans JP"/>
                  <a:ea typeface="Noto Sans JP"/>
                  <a:cs typeface="Noto Sans JP"/>
                  <a:sym typeface="Noto Sans JP"/>
                </a:rPr>
                <a:t>自分で商売をしている場合</a:t>
              </a:r>
              <a:endParaRPr sz="1400" b="1" i="0" u="none" strike="noStrike" cap="none">
                <a:solidFill>
                  <a:srgbClr val="000000"/>
                </a:solidFill>
                <a:latin typeface="Arial"/>
                <a:ea typeface="Arial"/>
                <a:cs typeface="Arial"/>
                <a:sym typeface="Arial"/>
              </a:endParaRPr>
            </a:p>
          </p:txBody>
        </p:sp>
        <p:grpSp>
          <p:nvGrpSpPr>
            <p:cNvPr id="314" name="Google Shape;314;p5"/>
            <p:cNvGrpSpPr/>
            <p:nvPr/>
          </p:nvGrpSpPr>
          <p:grpSpPr>
            <a:xfrm>
              <a:off x="3276624" y="1401246"/>
              <a:ext cx="2185200" cy="1137000"/>
              <a:chOff x="3218596" y="1377136"/>
              <a:chExt cx="2185200" cy="1137000"/>
            </a:xfrm>
          </p:grpSpPr>
          <p:sp>
            <p:nvSpPr>
              <p:cNvPr id="315" name="Google Shape;315;p5"/>
              <p:cNvSpPr txBox="1"/>
              <p:nvPr/>
            </p:nvSpPr>
            <p:spPr>
              <a:xfrm>
                <a:off x="3218596" y="1377136"/>
                <a:ext cx="2185200" cy="113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YouTuberや大工さん</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など自分で商売を</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している方は</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40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確定申告で税金を</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40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納めています。</a:t>
                </a:r>
                <a:endParaRPr sz="1200" b="0" i="0" u="none" strike="noStrike" cap="none">
                  <a:solidFill>
                    <a:schemeClr val="dk1"/>
                  </a:solidFill>
                  <a:latin typeface="Noto Sans JP"/>
                  <a:ea typeface="Noto Sans JP"/>
                  <a:cs typeface="Noto Sans JP"/>
                  <a:sym typeface="Noto Sans JP"/>
                </a:endParaRPr>
              </a:p>
            </p:txBody>
          </p:sp>
          <p:sp>
            <p:nvSpPr>
              <p:cNvPr id="316" name="Google Shape;316;p5"/>
              <p:cNvSpPr txBox="1"/>
              <p:nvPr/>
            </p:nvSpPr>
            <p:spPr>
              <a:xfrm>
                <a:off x="3279367" y="1914439"/>
                <a:ext cx="6975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かくていしんこく</a:t>
                </a:r>
                <a:endParaRPr sz="1400" b="0" i="0" u="none" strike="noStrike" cap="none">
                  <a:solidFill>
                    <a:srgbClr val="000000"/>
                  </a:solidFill>
                  <a:latin typeface="Arial"/>
                  <a:ea typeface="Arial"/>
                  <a:cs typeface="Arial"/>
                  <a:sym typeface="Arial"/>
                </a:endParaRPr>
              </a:p>
            </p:txBody>
          </p:sp>
          <p:sp>
            <p:nvSpPr>
              <p:cNvPr id="317" name="Google Shape;317;p5"/>
              <p:cNvSpPr txBox="1"/>
              <p:nvPr/>
            </p:nvSpPr>
            <p:spPr>
              <a:xfrm>
                <a:off x="3243673" y="2171310"/>
                <a:ext cx="312906" cy="169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おさ</a:t>
                </a:r>
                <a:endParaRPr sz="1400" b="0" i="0" u="none" strike="noStrike" cap="none">
                  <a:solidFill>
                    <a:srgbClr val="000000"/>
                  </a:solidFill>
                  <a:latin typeface="Arial"/>
                  <a:ea typeface="Arial"/>
                  <a:cs typeface="Arial"/>
                  <a:sym typeface="Arial"/>
                </a:endParaRPr>
              </a:p>
            </p:txBody>
          </p:sp>
        </p:grpSp>
      </p:grpSp>
      <p:grpSp>
        <p:nvGrpSpPr>
          <p:cNvPr id="318" name="Google Shape;318;p5"/>
          <p:cNvGrpSpPr/>
          <p:nvPr/>
        </p:nvGrpSpPr>
        <p:grpSpPr>
          <a:xfrm>
            <a:off x="6177892" y="1344996"/>
            <a:ext cx="2592001" cy="1447719"/>
            <a:chOff x="6177892" y="1066181"/>
            <a:chExt cx="2592001" cy="1447719"/>
          </a:xfrm>
        </p:grpSpPr>
        <p:sp>
          <p:nvSpPr>
            <p:cNvPr id="319" name="Google Shape;319;p5"/>
            <p:cNvSpPr/>
            <p:nvPr/>
          </p:nvSpPr>
          <p:spPr>
            <a:xfrm>
              <a:off x="6177892" y="1073900"/>
              <a:ext cx="2592000" cy="1440000"/>
            </a:xfrm>
            <a:prstGeom prst="rect">
              <a:avLst/>
            </a:prstGeom>
            <a:solidFill>
              <a:schemeClr val="lt1"/>
            </a:solid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20" name="Google Shape;320;p5" descr="男性の顔の絵&#10;&#10;低い精度で自動的に生成された説明"/>
            <p:cNvPicPr preferRelativeResize="0"/>
            <p:nvPr/>
          </p:nvPicPr>
          <p:blipFill rotWithShape="1">
            <a:blip r:embed="rId5">
              <a:alphaModFix/>
            </a:blip>
            <a:srcRect/>
            <a:stretch/>
          </p:blipFill>
          <p:spPr>
            <a:xfrm>
              <a:off x="7926504" y="1421043"/>
              <a:ext cx="843389" cy="1092857"/>
            </a:xfrm>
            <a:prstGeom prst="rect">
              <a:avLst/>
            </a:prstGeom>
            <a:noFill/>
            <a:ln>
              <a:noFill/>
            </a:ln>
          </p:spPr>
        </p:pic>
        <p:sp>
          <p:nvSpPr>
            <p:cNvPr id="321" name="Google Shape;321;p5"/>
            <p:cNvSpPr/>
            <p:nvPr/>
          </p:nvSpPr>
          <p:spPr>
            <a:xfrm>
              <a:off x="6177892" y="1066181"/>
              <a:ext cx="2592000" cy="346596"/>
            </a:xfrm>
            <a:prstGeom prst="rect">
              <a:avLst/>
            </a:prstGeom>
            <a:solidFill>
              <a:srgbClr val="26C1F2"/>
            </a:solidFill>
            <a:ln>
              <a:noFill/>
            </a:ln>
          </p:spPr>
          <p:txBody>
            <a:bodyPr spcFirstLastPara="1" wrap="square" lIns="54000" tIns="36000" rIns="54000" bIns="45700" anchor="ctr" anchorCtr="0">
              <a:noAutofit/>
            </a:bodyPr>
            <a:lstStyle/>
            <a:p>
              <a:pPr marL="0" marR="0" lvl="0" indent="0" algn="ctr" rtl="0">
                <a:lnSpc>
                  <a:spcPct val="100000"/>
                </a:lnSpc>
                <a:spcBef>
                  <a:spcPts val="0"/>
                </a:spcBef>
                <a:spcAft>
                  <a:spcPts val="0"/>
                </a:spcAft>
                <a:buClr>
                  <a:schemeClr val="lt1"/>
                </a:buClr>
                <a:buSzPts val="1600"/>
                <a:buFont typeface="Noto Sans JP"/>
                <a:buNone/>
              </a:pPr>
              <a:r>
                <a:rPr lang="ja-JP" sz="1600" b="1" i="0" u="none" strike="noStrike" cap="none">
                  <a:solidFill>
                    <a:schemeClr val="lt1"/>
                  </a:solidFill>
                  <a:latin typeface="Noto Sans JP"/>
                  <a:ea typeface="Noto Sans JP"/>
                  <a:cs typeface="Noto Sans JP"/>
                  <a:sym typeface="Noto Sans JP"/>
                </a:rPr>
                <a:t>会社などに勤めている場合</a:t>
              </a:r>
              <a:endParaRPr sz="1400" b="1" i="0" u="none" strike="noStrike" cap="none">
                <a:solidFill>
                  <a:srgbClr val="000000"/>
                </a:solidFill>
                <a:latin typeface="Arial"/>
                <a:ea typeface="Arial"/>
                <a:cs typeface="Arial"/>
                <a:sym typeface="Arial"/>
              </a:endParaRPr>
            </a:p>
          </p:txBody>
        </p:sp>
        <p:sp>
          <p:nvSpPr>
            <p:cNvPr id="322" name="Google Shape;322;p5"/>
            <p:cNvSpPr txBox="1"/>
            <p:nvPr/>
          </p:nvSpPr>
          <p:spPr>
            <a:xfrm>
              <a:off x="6180616" y="1466301"/>
              <a:ext cx="2023200" cy="914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会社員は、毎月会社から</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はらわれる給料の中から、</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税金</a:t>
              </a:r>
              <a:r>
                <a:rPr lang="ja-JP" sz="1100" b="0" i="0" u="none" strike="noStrike" cap="none">
                  <a:solidFill>
                    <a:schemeClr val="dk1"/>
                  </a:solidFill>
                  <a:latin typeface="Noto Sans JP"/>
                  <a:ea typeface="Noto Sans JP"/>
                  <a:cs typeface="Noto Sans JP"/>
                  <a:sym typeface="Noto Sans JP"/>
                </a:rPr>
                <a:t>(所得税・住民税)</a:t>
              </a:r>
              <a:r>
                <a:rPr lang="ja-JP" sz="1200" b="0" i="0" u="none" strike="noStrike" cap="none">
                  <a:solidFill>
                    <a:schemeClr val="dk1"/>
                  </a:solidFill>
                  <a:latin typeface="Noto Sans JP"/>
                  <a:ea typeface="Noto Sans JP"/>
                  <a:cs typeface="Noto Sans JP"/>
                  <a:sym typeface="Noto Sans JP"/>
                </a:rPr>
                <a:t>が</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差し引かれています。</a:t>
              </a:r>
              <a:endParaRPr sz="1200" b="0" i="0" u="none" strike="noStrike" cap="none">
                <a:solidFill>
                  <a:schemeClr val="dk1"/>
                </a:solidFill>
                <a:latin typeface="Noto Sans JP"/>
                <a:ea typeface="Noto Sans JP"/>
                <a:cs typeface="Noto Sans JP"/>
                <a:sym typeface="Noto Sans JP"/>
              </a:endParaRPr>
            </a:p>
          </p:txBody>
        </p:sp>
      </p:grpSp>
      <p:grpSp>
        <p:nvGrpSpPr>
          <p:cNvPr id="323" name="Google Shape;323;p5"/>
          <p:cNvGrpSpPr/>
          <p:nvPr/>
        </p:nvGrpSpPr>
        <p:grpSpPr>
          <a:xfrm>
            <a:off x="3276000" y="3227568"/>
            <a:ext cx="5702792" cy="1487481"/>
            <a:chOff x="3276000" y="2948753"/>
            <a:chExt cx="5702792" cy="1487481"/>
          </a:xfrm>
        </p:grpSpPr>
        <p:sp>
          <p:nvSpPr>
            <p:cNvPr id="324" name="Google Shape;324;p5"/>
            <p:cNvSpPr/>
            <p:nvPr/>
          </p:nvSpPr>
          <p:spPr>
            <a:xfrm>
              <a:off x="3276000" y="2971610"/>
              <a:ext cx="5544150" cy="1440000"/>
            </a:xfrm>
            <a:prstGeom prst="rect">
              <a:avLst/>
            </a:prstGeom>
            <a:solidFill>
              <a:schemeClr val="lt1"/>
            </a:solidFill>
            <a:ln w="22225" cap="flat" cmpd="sng">
              <a:solidFill>
                <a:srgbClr val="C3A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25" name="Google Shape;325;p5" descr="白いバックグラウンドの前にあるキーボード&#10;&#10;低い精度で自動的に生成された説明"/>
            <p:cNvPicPr preferRelativeResize="0"/>
            <p:nvPr/>
          </p:nvPicPr>
          <p:blipFill rotWithShape="1">
            <a:blip r:embed="rId6">
              <a:alphaModFix/>
            </a:blip>
            <a:srcRect/>
            <a:stretch/>
          </p:blipFill>
          <p:spPr>
            <a:xfrm>
              <a:off x="7584059" y="3516206"/>
              <a:ext cx="1394733" cy="918261"/>
            </a:xfrm>
            <a:prstGeom prst="rect">
              <a:avLst/>
            </a:prstGeom>
            <a:noFill/>
            <a:ln>
              <a:noFill/>
            </a:ln>
          </p:spPr>
        </p:pic>
        <p:sp>
          <p:nvSpPr>
            <p:cNvPr id="326" name="Google Shape;326;p5"/>
            <p:cNvSpPr/>
            <p:nvPr/>
          </p:nvSpPr>
          <p:spPr>
            <a:xfrm>
              <a:off x="6157530" y="3058461"/>
              <a:ext cx="945835" cy="259745"/>
            </a:xfrm>
            <a:prstGeom prst="roundRect">
              <a:avLst>
                <a:gd name="adj" fmla="val 50000"/>
              </a:avLst>
            </a:prstGeom>
            <a:solidFill>
              <a:srgbClr val="EE8282"/>
            </a:solid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1200"/>
                <a:buFont typeface="Noto Sans JP"/>
                <a:buNone/>
              </a:pPr>
              <a:r>
                <a:rPr lang="ja-JP" sz="1200" b="0" i="0" u="none" strike="noStrike" cap="none">
                  <a:solidFill>
                    <a:schemeClr val="lt1"/>
                  </a:solidFill>
                  <a:latin typeface="Noto Sans JP"/>
                  <a:ea typeface="Noto Sans JP"/>
                  <a:cs typeface="Noto Sans JP"/>
                  <a:sym typeface="Noto Sans JP"/>
                </a:rPr>
                <a:t>会社</a:t>
              </a:r>
              <a:endParaRPr sz="1400" b="0" i="0" u="none" strike="noStrike" cap="none">
                <a:solidFill>
                  <a:srgbClr val="000000"/>
                </a:solidFill>
                <a:latin typeface="Arial"/>
                <a:ea typeface="Arial"/>
                <a:cs typeface="Arial"/>
                <a:sym typeface="Arial"/>
              </a:endParaRPr>
            </a:p>
          </p:txBody>
        </p:sp>
        <p:pic>
          <p:nvPicPr>
            <p:cNvPr id="327" name="Google Shape;327;p5" descr="時計 が含まれている画像&#10;&#10;自動的に生成された説明"/>
            <p:cNvPicPr preferRelativeResize="0"/>
            <p:nvPr/>
          </p:nvPicPr>
          <p:blipFill rotWithShape="1">
            <a:blip r:embed="rId7">
              <a:alphaModFix/>
            </a:blip>
            <a:srcRect/>
            <a:stretch/>
          </p:blipFill>
          <p:spPr>
            <a:xfrm>
              <a:off x="4828181" y="2948753"/>
              <a:ext cx="1088211" cy="1457019"/>
            </a:xfrm>
            <a:prstGeom prst="rect">
              <a:avLst/>
            </a:prstGeom>
            <a:noFill/>
            <a:ln>
              <a:noFill/>
            </a:ln>
          </p:spPr>
        </p:pic>
        <p:sp>
          <p:nvSpPr>
            <p:cNvPr id="328" name="Google Shape;328;p5"/>
            <p:cNvSpPr/>
            <p:nvPr/>
          </p:nvSpPr>
          <p:spPr>
            <a:xfrm>
              <a:off x="3362469" y="3058461"/>
              <a:ext cx="1152128" cy="259745"/>
            </a:xfrm>
            <a:prstGeom prst="roundRect">
              <a:avLst>
                <a:gd name="adj" fmla="val 50000"/>
              </a:avLst>
            </a:prstGeom>
            <a:solidFill>
              <a:srgbClr val="26C1F2"/>
            </a:solid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1200"/>
                <a:buFont typeface="Noto Sans JP"/>
                <a:buNone/>
              </a:pPr>
              <a:r>
                <a:rPr lang="ja-JP" sz="1200" b="0" i="0" u="none" strike="noStrike" cap="none">
                  <a:solidFill>
                    <a:schemeClr val="lt1"/>
                  </a:solidFill>
                  <a:latin typeface="Noto Sans JP"/>
                  <a:ea typeface="Noto Sans JP"/>
                  <a:cs typeface="Noto Sans JP"/>
                  <a:sym typeface="Noto Sans JP"/>
                </a:rPr>
                <a:t>個人事業主</a:t>
              </a:r>
              <a:endParaRPr sz="1400" b="0" i="0" u="none" strike="noStrike" cap="none">
                <a:solidFill>
                  <a:srgbClr val="000000"/>
                </a:solidFill>
                <a:latin typeface="Arial"/>
                <a:ea typeface="Arial"/>
                <a:cs typeface="Arial"/>
                <a:sym typeface="Arial"/>
              </a:endParaRPr>
            </a:p>
          </p:txBody>
        </p:sp>
        <p:grpSp>
          <p:nvGrpSpPr>
            <p:cNvPr id="329" name="Google Shape;329;p5"/>
            <p:cNvGrpSpPr/>
            <p:nvPr/>
          </p:nvGrpSpPr>
          <p:grpSpPr>
            <a:xfrm>
              <a:off x="3277622" y="3405887"/>
              <a:ext cx="1718740" cy="1030347"/>
              <a:chOff x="3277622" y="3405887"/>
              <a:chExt cx="1718740" cy="1030347"/>
            </a:xfrm>
          </p:grpSpPr>
          <p:sp>
            <p:nvSpPr>
              <p:cNvPr id="330" name="Google Shape;330;p5"/>
              <p:cNvSpPr txBox="1"/>
              <p:nvPr/>
            </p:nvSpPr>
            <p:spPr>
              <a:xfrm>
                <a:off x="3277622" y="3405887"/>
                <a:ext cx="1718740" cy="1030347"/>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自分で税金を計算して</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40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税務署に申告</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30000"/>
                  </a:lnSpc>
                  <a:spcBef>
                    <a:spcPts val="0"/>
                  </a:spcBef>
                  <a:spcAft>
                    <a:spcPts val="0"/>
                  </a:spcAft>
                  <a:buClr>
                    <a:srgbClr val="000000"/>
                  </a:buClr>
                  <a:buSzPts val="1100"/>
                  <a:buFont typeface="Arial"/>
                  <a:buNone/>
                </a:pPr>
                <a:r>
                  <a:rPr lang="ja-JP" sz="1100" b="0" i="0" u="none" strike="noStrike" cap="none">
                    <a:solidFill>
                      <a:schemeClr val="dk1"/>
                    </a:solidFill>
                    <a:latin typeface="Noto Sans JP"/>
                    <a:ea typeface="Noto Sans JP"/>
                    <a:cs typeface="Noto Sans JP"/>
                    <a:sym typeface="Noto Sans JP"/>
                  </a:rPr>
                  <a:t>(申し出ること）</a:t>
                </a:r>
                <a:r>
                  <a:rPr lang="ja-JP" sz="1200" b="0" i="0" u="none" strike="noStrike" cap="none">
                    <a:solidFill>
                      <a:schemeClr val="dk1"/>
                    </a:solidFill>
                    <a:latin typeface="Noto Sans JP"/>
                    <a:ea typeface="Noto Sans JP"/>
                    <a:cs typeface="Noto Sans JP"/>
                    <a:sym typeface="Noto Sans JP"/>
                  </a:rPr>
                  <a:t>し、</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40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納めます </a:t>
                </a:r>
                <a:r>
                  <a:rPr lang="ja-JP" sz="1100" b="0" i="0" u="none" strike="noStrike" cap="none">
                    <a:solidFill>
                      <a:schemeClr val="dk1"/>
                    </a:solidFill>
                    <a:latin typeface="Noto Sans JP"/>
                    <a:ea typeface="Noto Sans JP"/>
                    <a:cs typeface="Noto Sans JP"/>
                    <a:sym typeface="Noto Sans JP"/>
                  </a:rPr>
                  <a:t>(確定申告)</a:t>
                </a:r>
                <a:r>
                  <a:rPr lang="ja-JP" sz="1200" b="0" i="0" u="none" strike="noStrike" cap="none">
                    <a:solidFill>
                      <a:schemeClr val="dk1"/>
                    </a:solidFill>
                    <a:latin typeface="Noto Sans JP"/>
                    <a:ea typeface="Noto Sans JP"/>
                    <a:cs typeface="Noto Sans JP"/>
                    <a:sym typeface="Noto Sans JP"/>
                  </a:rPr>
                  <a:t>。</a:t>
                </a:r>
                <a:endParaRPr sz="1200" b="0" i="0" u="none" strike="noStrike" cap="none">
                  <a:solidFill>
                    <a:schemeClr val="dk1"/>
                  </a:solidFill>
                  <a:latin typeface="Noto Sans JP"/>
                  <a:ea typeface="Noto Sans JP"/>
                  <a:cs typeface="Noto Sans JP"/>
                  <a:sym typeface="Noto Sans JP"/>
                </a:endParaRPr>
              </a:p>
            </p:txBody>
          </p:sp>
          <p:sp>
            <p:nvSpPr>
              <p:cNvPr id="331" name="Google Shape;331;p5"/>
              <p:cNvSpPr txBox="1"/>
              <p:nvPr/>
            </p:nvSpPr>
            <p:spPr>
              <a:xfrm>
                <a:off x="3386166" y="3590813"/>
                <a:ext cx="505267" cy="169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ぜいむしょ</a:t>
                </a:r>
                <a:endParaRPr sz="500" b="0" i="0" u="none" strike="noStrike" cap="none">
                  <a:solidFill>
                    <a:schemeClr val="dk1"/>
                  </a:solidFill>
                  <a:latin typeface="Noto Sans JP"/>
                  <a:ea typeface="Noto Sans JP"/>
                  <a:cs typeface="Noto Sans JP"/>
                  <a:sym typeface="Noto Sans JP"/>
                </a:endParaRPr>
              </a:p>
            </p:txBody>
          </p:sp>
          <p:sp>
            <p:nvSpPr>
              <p:cNvPr id="332" name="Google Shape;332;p5"/>
              <p:cNvSpPr txBox="1"/>
              <p:nvPr/>
            </p:nvSpPr>
            <p:spPr>
              <a:xfrm>
                <a:off x="3925174" y="3590813"/>
                <a:ext cx="441146" cy="169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しんこく</a:t>
                </a:r>
                <a:endParaRPr sz="1400" b="0" i="0" u="none" strike="noStrike" cap="none">
                  <a:solidFill>
                    <a:srgbClr val="000000"/>
                  </a:solidFill>
                  <a:latin typeface="Arial"/>
                  <a:ea typeface="Arial"/>
                  <a:cs typeface="Arial"/>
                  <a:sym typeface="Arial"/>
                </a:endParaRPr>
              </a:p>
            </p:txBody>
          </p:sp>
          <p:sp>
            <p:nvSpPr>
              <p:cNvPr id="333" name="Google Shape;333;p5"/>
              <p:cNvSpPr txBox="1"/>
              <p:nvPr/>
            </p:nvSpPr>
            <p:spPr>
              <a:xfrm>
                <a:off x="4030346" y="4082804"/>
                <a:ext cx="697627" cy="169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かくていしんこく</a:t>
                </a:r>
                <a:endParaRPr sz="1400" b="0" i="0" u="none" strike="noStrike" cap="none">
                  <a:solidFill>
                    <a:srgbClr val="000000"/>
                  </a:solidFill>
                  <a:latin typeface="Arial"/>
                  <a:ea typeface="Arial"/>
                  <a:cs typeface="Arial"/>
                  <a:sym typeface="Arial"/>
                </a:endParaRPr>
              </a:p>
            </p:txBody>
          </p:sp>
          <p:sp>
            <p:nvSpPr>
              <p:cNvPr id="334" name="Google Shape;334;p5"/>
              <p:cNvSpPr txBox="1"/>
              <p:nvPr/>
            </p:nvSpPr>
            <p:spPr>
              <a:xfrm>
                <a:off x="3339518" y="3808373"/>
                <a:ext cx="3129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もう</a:t>
                </a:r>
                <a:endParaRPr sz="500" b="0" i="0" u="none" strike="noStrike" cap="none">
                  <a:solidFill>
                    <a:schemeClr val="dk1"/>
                  </a:solidFill>
                  <a:latin typeface="Noto Sans JP"/>
                  <a:ea typeface="Noto Sans JP"/>
                  <a:cs typeface="Noto Sans JP"/>
                  <a:sym typeface="Noto Sans JP"/>
                </a:endParaRPr>
              </a:p>
            </p:txBody>
          </p:sp>
        </p:grpSp>
        <p:grpSp>
          <p:nvGrpSpPr>
            <p:cNvPr id="335" name="Google Shape;335;p5"/>
            <p:cNvGrpSpPr/>
            <p:nvPr/>
          </p:nvGrpSpPr>
          <p:grpSpPr>
            <a:xfrm>
              <a:off x="6081549" y="3405887"/>
              <a:ext cx="2031300" cy="942000"/>
              <a:chOff x="6081549" y="3405887"/>
              <a:chExt cx="2031300" cy="942000"/>
            </a:xfrm>
          </p:grpSpPr>
          <p:sp>
            <p:nvSpPr>
              <p:cNvPr id="336" name="Google Shape;336;p5"/>
              <p:cNvSpPr txBox="1"/>
              <p:nvPr/>
            </p:nvSpPr>
            <p:spPr>
              <a:xfrm>
                <a:off x="6081549" y="3405887"/>
                <a:ext cx="2031300" cy="9420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会社は､社員から預かった</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税金をまとめて</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納めます</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（源泉徴収）。</a:t>
                </a:r>
                <a:endParaRPr sz="1400" b="0" i="0" u="none" strike="noStrike" cap="none">
                  <a:solidFill>
                    <a:srgbClr val="000000"/>
                  </a:solidFill>
                  <a:latin typeface="Arial"/>
                  <a:ea typeface="Arial"/>
                  <a:cs typeface="Arial"/>
                  <a:sym typeface="Arial"/>
                </a:endParaRPr>
              </a:p>
            </p:txBody>
          </p:sp>
          <p:sp>
            <p:nvSpPr>
              <p:cNvPr id="337" name="Google Shape;337;p5"/>
              <p:cNvSpPr txBox="1"/>
              <p:nvPr/>
            </p:nvSpPr>
            <p:spPr>
              <a:xfrm>
                <a:off x="6202668" y="3999374"/>
                <a:ext cx="8259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げんせんちょうしゅう</a:t>
                </a:r>
                <a:endParaRPr sz="500" b="0" i="0" u="none" strike="noStrike" cap="none">
                  <a:solidFill>
                    <a:schemeClr val="dk1"/>
                  </a:solidFill>
                  <a:latin typeface="Noto Sans JP"/>
                  <a:ea typeface="Noto Sans JP"/>
                  <a:cs typeface="Noto Sans JP"/>
                  <a:sym typeface="Noto Sans JP"/>
                </a:endParaRPr>
              </a:p>
            </p:txBody>
          </p:sp>
        </p:grpSp>
      </p:grpSp>
      <p:grpSp>
        <p:nvGrpSpPr>
          <p:cNvPr id="338" name="Google Shape;338;p5"/>
          <p:cNvGrpSpPr/>
          <p:nvPr/>
        </p:nvGrpSpPr>
        <p:grpSpPr>
          <a:xfrm>
            <a:off x="4877838" y="5148135"/>
            <a:ext cx="3589278" cy="1448586"/>
            <a:chOff x="5039206" y="4869320"/>
            <a:chExt cx="3589278" cy="1448586"/>
          </a:xfrm>
        </p:grpSpPr>
        <p:sp>
          <p:nvSpPr>
            <p:cNvPr id="339" name="Google Shape;339;p5"/>
            <p:cNvSpPr/>
            <p:nvPr/>
          </p:nvSpPr>
          <p:spPr>
            <a:xfrm>
              <a:off x="5039206" y="4869320"/>
              <a:ext cx="2592000" cy="1440000"/>
            </a:xfrm>
            <a:prstGeom prst="rect">
              <a:avLst/>
            </a:prstGeom>
            <a:no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0" name="Google Shape;340;p5"/>
            <p:cNvPicPr preferRelativeResize="0"/>
            <p:nvPr/>
          </p:nvPicPr>
          <p:blipFill rotWithShape="1">
            <a:blip r:embed="rId8">
              <a:alphaModFix/>
            </a:blip>
            <a:srcRect/>
            <a:stretch/>
          </p:blipFill>
          <p:spPr>
            <a:xfrm>
              <a:off x="6660232" y="5227798"/>
              <a:ext cx="1968252" cy="1090108"/>
            </a:xfrm>
            <a:prstGeom prst="rect">
              <a:avLst/>
            </a:prstGeom>
            <a:noFill/>
            <a:ln>
              <a:noFill/>
            </a:ln>
          </p:spPr>
        </p:pic>
        <p:sp>
          <p:nvSpPr>
            <p:cNvPr id="341" name="Google Shape;341;p5"/>
            <p:cNvSpPr/>
            <p:nvPr/>
          </p:nvSpPr>
          <p:spPr>
            <a:xfrm>
              <a:off x="5091569" y="4948063"/>
              <a:ext cx="1487626" cy="818832"/>
            </a:xfrm>
            <a:prstGeom prst="rect">
              <a:avLst/>
            </a:prstGeom>
            <a:no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rgbClr val="0C98C4"/>
                </a:buClr>
                <a:buSzPts val="1600"/>
                <a:buFont typeface="Noto Sans JP"/>
                <a:buNone/>
              </a:pPr>
              <a:r>
                <a:rPr lang="ja-JP" sz="1600" b="1" i="0" u="none" strike="noStrike" cap="none">
                  <a:solidFill>
                    <a:srgbClr val="0C98C4"/>
                  </a:solidFill>
                  <a:latin typeface="Noto Sans JP"/>
                  <a:ea typeface="Noto Sans JP"/>
                  <a:cs typeface="Noto Sans JP"/>
                  <a:sym typeface="Noto Sans JP"/>
                </a:rPr>
                <a:t>都道府県</a:t>
              </a:r>
              <a:endParaRPr sz="1600" b="1" i="0" u="none" strike="noStrike" cap="none">
                <a:solidFill>
                  <a:srgbClr val="0C98C4"/>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C98C4"/>
                </a:buClr>
                <a:buSzPts val="1600"/>
                <a:buFont typeface="Noto Sans JP"/>
                <a:buNone/>
              </a:pPr>
              <a:r>
                <a:rPr lang="ja-JP" sz="1600" b="1" i="0" u="none" strike="noStrike" cap="none">
                  <a:solidFill>
                    <a:srgbClr val="0C98C4"/>
                  </a:solidFill>
                  <a:latin typeface="Noto Sans JP"/>
                  <a:ea typeface="Noto Sans JP"/>
                  <a:cs typeface="Noto Sans JP"/>
                  <a:sym typeface="Noto Sans JP"/>
                </a:rPr>
                <a:t>市区町村</a:t>
              </a:r>
              <a:endParaRPr sz="1600" b="1" i="0" u="none" strike="noStrike" cap="none">
                <a:solidFill>
                  <a:srgbClr val="0C98C4"/>
                </a:solidFill>
                <a:latin typeface="Noto Sans JP"/>
                <a:ea typeface="Noto Sans JP"/>
                <a:cs typeface="Noto Sans JP"/>
                <a:sym typeface="Noto Sans JP"/>
              </a:endParaRPr>
            </a:p>
          </p:txBody>
        </p:sp>
        <p:pic>
          <p:nvPicPr>
            <p:cNvPr id="342" name="Google Shape;342;p5"/>
            <p:cNvPicPr preferRelativeResize="0"/>
            <p:nvPr/>
          </p:nvPicPr>
          <p:blipFill rotWithShape="1">
            <a:blip r:embed="rId9">
              <a:alphaModFix/>
            </a:blip>
            <a:srcRect/>
            <a:stretch/>
          </p:blipFill>
          <p:spPr>
            <a:xfrm rot="-5400000">
              <a:off x="5726826" y="5206539"/>
              <a:ext cx="217112" cy="1184009"/>
            </a:xfrm>
            <a:prstGeom prst="rect">
              <a:avLst/>
            </a:prstGeom>
            <a:noFill/>
            <a:ln>
              <a:noFill/>
            </a:ln>
          </p:spPr>
        </p:pic>
        <p:sp>
          <p:nvSpPr>
            <p:cNvPr id="343" name="Google Shape;343;p5"/>
            <p:cNvSpPr/>
            <p:nvPr/>
          </p:nvSpPr>
          <p:spPr>
            <a:xfrm>
              <a:off x="5091569" y="5936248"/>
              <a:ext cx="1487626" cy="288357"/>
            </a:xfrm>
            <a:prstGeom prst="rect">
              <a:avLst/>
            </a:prstGeom>
            <a:noFill/>
            <a:ln>
              <a:noFill/>
            </a:ln>
          </p:spPr>
          <p:txBody>
            <a:bodyPr spcFirstLastPara="1" wrap="square" lIns="18000" tIns="36000" rIns="18000" bIns="45700" anchor="ctr" anchorCtr="0">
              <a:noAutofit/>
            </a:bodyPr>
            <a:lstStyle/>
            <a:p>
              <a:pPr marL="0" marR="0" lvl="0" indent="0" algn="ctr" rtl="0">
                <a:lnSpc>
                  <a:spcPct val="100000"/>
                </a:lnSpc>
                <a:spcBef>
                  <a:spcPts val="0"/>
                </a:spcBef>
                <a:spcAft>
                  <a:spcPts val="0"/>
                </a:spcAft>
                <a:buClr>
                  <a:srgbClr val="0C98C4"/>
                </a:buClr>
                <a:buSzPts val="1400"/>
                <a:buFont typeface="Noto Sans JP"/>
                <a:buNone/>
              </a:pPr>
              <a:r>
                <a:rPr lang="ja-JP" sz="1400" b="1" i="0" u="none" strike="noStrike" cap="none">
                  <a:solidFill>
                    <a:srgbClr val="0C98C4"/>
                  </a:solidFill>
                  <a:latin typeface="Noto Sans JP"/>
                  <a:ea typeface="Noto Sans JP"/>
                  <a:cs typeface="Noto Sans JP"/>
                  <a:sym typeface="Noto Sans JP"/>
                </a:rPr>
                <a:t>（地方公共団体）</a:t>
              </a:r>
              <a:endParaRPr sz="1400" b="1" i="0" u="none" strike="noStrike" cap="none">
                <a:solidFill>
                  <a:srgbClr val="000000"/>
                </a:solidFill>
                <a:latin typeface="Arial"/>
                <a:ea typeface="Arial"/>
                <a:cs typeface="Arial"/>
                <a:sym typeface="Arial"/>
              </a:endParaRPr>
            </a:p>
          </p:txBody>
        </p:sp>
      </p:grpSp>
      <p:grpSp>
        <p:nvGrpSpPr>
          <p:cNvPr id="344" name="Google Shape;344;p5"/>
          <p:cNvGrpSpPr/>
          <p:nvPr/>
        </p:nvGrpSpPr>
        <p:grpSpPr>
          <a:xfrm>
            <a:off x="451232" y="4479401"/>
            <a:ext cx="1487626" cy="645301"/>
            <a:chOff x="451232" y="4200586"/>
            <a:chExt cx="1487626" cy="645301"/>
          </a:xfrm>
        </p:grpSpPr>
        <p:sp>
          <p:nvSpPr>
            <p:cNvPr id="345" name="Google Shape;345;p5"/>
            <p:cNvSpPr/>
            <p:nvPr/>
          </p:nvSpPr>
          <p:spPr>
            <a:xfrm>
              <a:off x="1612045" y="4200586"/>
              <a:ext cx="290866" cy="643350"/>
            </a:xfrm>
            <a:prstGeom prst="downArrow">
              <a:avLst>
                <a:gd name="adj1" fmla="val 50000"/>
                <a:gd name="adj2" fmla="val 52188"/>
              </a:avLst>
            </a:prstGeom>
            <a:solidFill>
              <a:srgbClr val="B0F2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p5"/>
            <p:cNvSpPr/>
            <p:nvPr/>
          </p:nvSpPr>
          <p:spPr>
            <a:xfrm>
              <a:off x="451232" y="4413839"/>
              <a:ext cx="1487626" cy="432048"/>
            </a:xfrm>
            <a:prstGeom prst="rect">
              <a:avLst/>
            </a:prstGeom>
            <a:no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rgbClr val="39B10F"/>
                </a:buClr>
                <a:buSzPts val="1800"/>
                <a:buFont typeface="Noto Sans JP"/>
                <a:buNone/>
              </a:pPr>
              <a:r>
                <a:rPr lang="ja-JP" sz="1800" b="1" i="0" u="none" strike="noStrike" cap="none">
                  <a:solidFill>
                    <a:srgbClr val="39B10F"/>
                  </a:solidFill>
                  <a:latin typeface="Noto Sans JP"/>
                  <a:ea typeface="Noto Sans JP"/>
                  <a:cs typeface="Noto Sans JP"/>
                  <a:sym typeface="Noto Sans JP"/>
                </a:rPr>
                <a:t>消費税</a:t>
              </a:r>
              <a:endParaRPr sz="1400" b="1" i="0" u="none" strike="noStrike" cap="none">
                <a:solidFill>
                  <a:srgbClr val="000000"/>
                </a:solidFill>
                <a:latin typeface="Arial"/>
                <a:ea typeface="Arial"/>
                <a:cs typeface="Arial"/>
                <a:sym typeface="Arial"/>
              </a:endParaRPr>
            </a:p>
          </p:txBody>
        </p:sp>
      </p:grpSp>
      <p:grpSp>
        <p:nvGrpSpPr>
          <p:cNvPr id="347" name="Google Shape;347;p5"/>
          <p:cNvGrpSpPr/>
          <p:nvPr/>
        </p:nvGrpSpPr>
        <p:grpSpPr>
          <a:xfrm>
            <a:off x="1356504" y="5148135"/>
            <a:ext cx="2823251" cy="1443355"/>
            <a:chOff x="1428224" y="4869320"/>
            <a:chExt cx="2823251" cy="1443355"/>
          </a:xfrm>
        </p:grpSpPr>
        <p:sp>
          <p:nvSpPr>
            <p:cNvPr id="348" name="Google Shape;348;p5"/>
            <p:cNvSpPr/>
            <p:nvPr/>
          </p:nvSpPr>
          <p:spPr>
            <a:xfrm>
              <a:off x="1512794" y="4869320"/>
              <a:ext cx="2592000" cy="1440000"/>
            </a:xfrm>
            <a:prstGeom prst="rect">
              <a:avLst/>
            </a:prstGeom>
            <a:noFill/>
            <a:ln w="22225" cap="flat" cmpd="sng">
              <a:solidFill>
                <a:srgbClr val="26C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5"/>
            <p:cNvSpPr/>
            <p:nvPr/>
          </p:nvSpPr>
          <p:spPr>
            <a:xfrm>
              <a:off x="1428224" y="5327483"/>
              <a:ext cx="1487626" cy="576533"/>
            </a:xfrm>
            <a:prstGeom prst="rect">
              <a:avLst/>
            </a:prstGeom>
            <a:no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rgbClr val="0C98C4"/>
                </a:buClr>
                <a:buSzPts val="2000"/>
                <a:buFont typeface="Noto Sans JP"/>
                <a:buNone/>
              </a:pPr>
              <a:r>
                <a:rPr lang="ja-JP" sz="2000" b="1" i="0" u="none" strike="noStrike" cap="none">
                  <a:solidFill>
                    <a:srgbClr val="0C98C4"/>
                  </a:solidFill>
                  <a:latin typeface="Noto Sans JP"/>
                  <a:ea typeface="Noto Sans JP"/>
                  <a:cs typeface="Noto Sans JP"/>
                  <a:sym typeface="Noto Sans JP"/>
                </a:rPr>
                <a:t>税務署</a:t>
              </a:r>
              <a:endParaRPr sz="2000" b="1" i="0" u="none" strike="noStrike" cap="none">
                <a:solidFill>
                  <a:srgbClr val="0C98C4"/>
                </a:solidFill>
                <a:latin typeface="Noto Sans JP"/>
                <a:ea typeface="Noto Sans JP"/>
                <a:cs typeface="Noto Sans JP"/>
                <a:sym typeface="Noto Sans JP"/>
              </a:endParaRPr>
            </a:p>
            <a:p>
              <a:pPr marL="0" marR="0" lvl="0" indent="0" algn="ctr" rtl="0">
                <a:lnSpc>
                  <a:spcPct val="100000"/>
                </a:lnSpc>
                <a:spcBef>
                  <a:spcPts val="0"/>
                </a:spcBef>
                <a:spcAft>
                  <a:spcPts val="0"/>
                </a:spcAft>
                <a:buClr>
                  <a:srgbClr val="0C98C4"/>
                </a:buClr>
                <a:buSzPts val="1800"/>
                <a:buFont typeface="Noto Sans JP"/>
                <a:buNone/>
              </a:pPr>
              <a:r>
                <a:rPr lang="ja-JP" sz="1800" b="1" i="0" u="none" strike="noStrike" cap="none">
                  <a:solidFill>
                    <a:srgbClr val="0C98C4"/>
                  </a:solidFill>
                  <a:latin typeface="Noto Sans JP"/>
                  <a:ea typeface="Noto Sans JP"/>
                  <a:cs typeface="Noto Sans JP"/>
                  <a:sym typeface="Noto Sans JP"/>
                </a:rPr>
                <a:t>（国）</a:t>
              </a:r>
              <a:endParaRPr sz="1400" b="1" i="0" u="none" strike="noStrike" cap="none">
                <a:solidFill>
                  <a:srgbClr val="000000"/>
                </a:solidFill>
                <a:latin typeface="Arial"/>
                <a:ea typeface="Arial"/>
                <a:cs typeface="Arial"/>
                <a:sym typeface="Arial"/>
              </a:endParaRPr>
            </a:p>
          </p:txBody>
        </p:sp>
        <p:pic>
          <p:nvPicPr>
            <p:cNvPr id="350" name="Google Shape;350;p5" descr="ダイアグラム&#10;&#10;自動的に生成された説明"/>
            <p:cNvPicPr preferRelativeResize="0"/>
            <p:nvPr/>
          </p:nvPicPr>
          <p:blipFill rotWithShape="1">
            <a:blip r:embed="rId10">
              <a:alphaModFix/>
            </a:blip>
            <a:srcRect/>
            <a:stretch/>
          </p:blipFill>
          <p:spPr>
            <a:xfrm>
              <a:off x="2915850" y="5013176"/>
              <a:ext cx="1335625" cy="1299499"/>
            </a:xfrm>
            <a:prstGeom prst="rect">
              <a:avLst/>
            </a:prstGeom>
            <a:noFill/>
            <a:ln>
              <a:noFill/>
            </a:ln>
          </p:spPr>
        </p:pic>
        <p:sp>
          <p:nvSpPr>
            <p:cNvPr id="351" name="Google Shape;351;p5"/>
            <p:cNvSpPr/>
            <p:nvPr/>
          </p:nvSpPr>
          <p:spPr>
            <a:xfrm>
              <a:off x="1428224" y="5212950"/>
              <a:ext cx="1487626" cy="128895"/>
            </a:xfrm>
            <a:prstGeom prst="rect">
              <a:avLst/>
            </a:prstGeom>
            <a:no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rgbClr val="0C98C4"/>
                </a:buClr>
                <a:buSzPts val="800"/>
                <a:buFont typeface="Noto Sans JP"/>
                <a:buNone/>
              </a:pPr>
              <a:r>
                <a:rPr lang="ja-JP" sz="800" b="0" i="0" u="none" strike="noStrike" cap="none">
                  <a:solidFill>
                    <a:srgbClr val="0C98C4"/>
                  </a:solidFill>
                  <a:latin typeface="Noto Sans JP"/>
                  <a:ea typeface="Noto Sans JP"/>
                  <a:cs typeface="Noto Sans JP"/>
                  <a:sym typeface="Noto Sans JP"/>
                </a:rPr>
                <a:t>ぜいむしょ</a:t>
              </a:r>
              <a:endParaRPr sz="1400" b="0" i="0" u="none" strike="noStrike" cap="none">
                <a:solidFill>
                  <a:srgbClr val="000000"/>
                </a:solidFill>
                <a:latin typeface="Arial"/>
                <a:ea typeface="Arial"/>
                <a:cs typeface="Arial"/>
                <a:sym typeface="Arial"/>
              </a:endParaRPr>
            </a:p>
          </p:txBody>
        </p:sp>
      </p:grpSp>
      <p:sp>
        <p:nvSpPr>
          <p:cNvPr id="352" name="Google Shape;352;p5"/>
          <p:cNvSpPr txBox="1"/>
          <p:nvPr/>
        </p:nvSpPr>
        <p:spPr>
          <a:xfrm>
            <a:off x="3297789" y="4362058"/>
            <a:ext cx="312906" cy="169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おさ</a:t>
            </a:r>
            <a:endParaRPr sz="1400" b="0" i="0" u="none" strike="noStrike" cap="none">
              <a:solidFill>
                <a:srgbClr val="000000"/>
              </a:solidFill>
              <a:latin typeface="Arial"/>
              <a:ea typeface="Arial"/>
              <a:cs typeface="Arial"/>
              <a:sym typeface="Arial"/>
            </a:endParaRPr>
          </a:p>
        </p:txBody>
      </p:sp>
      <p:sp>
        <p:nvSpPr>
          <p:cNvPr id="353" name="Google Shape;353;p5"/>
          <p:cNvSpPr txBox="1"/>
          <p:nvPr/>
        </p:nvSpPr>
        <p:spPr>
          <a:xfrm>
            <a:off x="6101559" y="4036542"/>
            <a:ext cx="3129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おさ</a:t>
            </a:r>
            <a:endParaRPr sz="1400" b="0" i="0" u="none" strike="noStrike" cap="none">
              <a:solidFill>
                <a:srgbClr val="000000"/>
              </a:solidFill>
              <a:latin typeface="Arial"/>
              <a:ea typeface="Arial"/>
              <a:cs typeface="Arial"/>
              <a:sym typeface="Arial"/>
            </a:endParaRPr>
          </a:p>
        </p:txBody>
      </p:sp>
      <p:grpSp>
        <p:nvGrpSpPr>
          <p:cNvPr id="354" name="Google Shape;354;p5"/>
          <p:cNvGrpSpPr/>
          <p:nvPr/>
        </p:nvGrpSpPr>
        <p:grpSpPr>
          <a:xfrm>
            <a:off x="259302" y="3250425"/>
            <a:ext cx="2842098" cy="1447658"/>
            <a:chOff x="259302" y="3250425"/>
            <a:chExt cx="2842098" cy="1447658"/>
          </a:xfrm>
        </p:grpSpPr>
        <p:grpSp>
          <p:nvGrpSpPr>
            <p:cNvPr id="355" name="Google Shape;355;p5"/>
            <p:cNvGrpSpPr/>
            <p:nvPr/>
          </p:nvGrpSpPr>
          <p:grpSpPr>
            <a:xfrm>
              <a:off x="259302" y="3250425"/>
              <a:ext cx="2842098" cy="1447658"/>
              <a:chOff x="259302" y="2971610"/>
              <a:chExt cx="2842098" cy="1447658"/>
            </a:xfrm>
          </p:grpSpPr>
          <p:sp>
            <p:nvSpPr>
              <p:cNvPr id="356" name="Google Shape;356;p5"/>
              <p:cNvSpPr/>
              <p:nvPr/>
            </p:nvSpPr>
            <p:spPr>
              <a:xfrm>
                <a:off x="259302" y="2971610"/>
                <a:ext cx="2592000" cy="1440000"/>
              </a:xfrm>
              <a:prstGeom prst="rect">
                <a:avLst/>
              </a:prstGeom>
              <a:solidFill>
                <a:schemeClr val="lt1"/>
              </a:solidFill>
              <a:ln w="22225" cap="flat" cmpd="sng">
                <a:solidFill>
                  <a:srgbClr val="39B1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p5"/>
              <p:cNvSpPr/>
              <p:nvPr/>
            </p:nvSpPr>
            <p:spPr>
              <a:xfrm>
                <a:off x="311150" y="3045761"/>
                <a:ext cx="945835" cy="259745"/>
              </a:xfrm>
              <a:prstGeom prst="roundRect">
                <a:avLst>
                  <a:gd name="adj" fmla="val 50000"/>
                </a:avLst>
              </a:prstGeom>
              <a:solidFill>
                <a:srgbClr val="44D012"/>
              </a:solidFill>
              <a:ln>
                <a:noFill/>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chemeClr val="lt1"/>
                  </a:buClr>
                  <a:buSzPts val="1200"/>
                  <a:buFont typeface="Noto Sans JP"/>
                  <a:buNone/>
                </a:pPr>
                <a:r>
                  <a:rPr lang="ja-JP" sz="1200" b="0" i="0" u="none" strike="noStrike" cap="none">
                    <a:solidFill>
                      <a:schemeClr val="lt1"/>
                    </a:solidFill>
                    <a:latin typeface="Noto Sans JP"/>
                    <a:ea typeface="Noto Sans JP"/>
                    <a:cs typeface="Noto Sans JP"/>
                    <a:sym typeface="Noto Sans JP"/>
                  </a:rPr>
                  <a:t>お店</a:t>
                </a:r>
                <a:endParaRPr sz="1400" b="0" i="0" u="none" strike="noStrike" cap="none">
                  <a:solidFill>
                    <a:srgbClr val="000000"/>
                  </a:solidFill>
                  <a:latin typeface="Arial"/>
                  <a:ea typeface="Arial"/>
                  <a:cs typeface="Arial"/>
                  <a:sym typeface="Arial"/>
                </a:endParaRPr>
              </a:p>
            </p:txBody>
          </p:sp>
          <p:sp>
            <p:nvSpPr>
              <p:cNvPr id="358" name="Google Shape;358;p5"/>
              <p:cNvSpPr txBox="1"/>
              <p:nvPr/>
            </p:nvSpPr>
            <p:spPr>
              <a:xfrm>
                <a:off x="259803" y="3405887"/>
                <a:ext cx="1553700" cy="702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お店は、預かった</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消費税を</a:t>
                </a:r>
                <a:endParaRPr sz="1200" b="0" i="0" u="none" strike="noStrike" cap="none">
                  <a:solidFill>
                    <a:schemeClr val="dk1"/>
                  </a:solidFill>
                  <a:latin typeface="Noto Sans JP"/>
                  <a:ea typeface="Noto Sans JP"/>
                  <a:cs typeface="Noto Sans JP"/>
                  <a:sym typeface="Noto Sans JP"/>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Noto Sans JP"/>
                    <a:ea typeface="Noto Sans JP"/>
                    <a:cs typeface="Noto Sans JP"/>
                    <a:sym typeface="Noto Sans JP"/>
                  </a:rPr>
                  <a:t>まとめて納めます。</a:t>
                </a:r>
                <a:endParaRPr sz="1200" b="0" i="0" u="none" strike="noStrike" cap="none">
                  <a:solidFill>
                    <a:schemeClr val="dk1"/>
                  </a:solidFill>
                  <a:latin typeface="Noto Sans JP"/>
                  <a:ea typeface="Noto Sans JP"/>
                  <a:cs typeface="Noto Sans JP"/>
                  <a:sym typeface="Noto Sans JP"/>
                </a:endParaRPr>
              </a:p>
            </p:txBody>
          </p:sp>
          <p:pic>
            <p:nvPicPr>
              <p:cNvPr id="359" name="Google Shape;359;p5" descr="図形, カレンダー&#10;&#10;自動的に生成された説明"/>
              <p:cNvPicPr preferRelativeResize="0"/>
              <p:nvPr/>
            </p:nvPicPr>
            <p:blipFill rotWithShape="1">
              <a:blip r:embed="rId11">
                <a:alphaModFix/>
              </a:blip>
              <a:srcRect/>
              <a:stretch/>
            </p:blipFill>
            <p:spPr>
              <a:xfrm>
                <a:off x="1680491" y="3501007"/>
                <a:ext cx="1420909" cy="918261"/>
              </a:xfrm>
              <a:prstGeom prst="rect">
                <a:avLst/>
              </a:prstGeom>
              <a:noFill/>
              <a:ln>
                <a:noFill/>
              </a:ln>
            </p:spPr>
          </p:pic>
        </p:grpSp>
        <p:sp>
          <p:nvSpPr>
            <p:cNvPr id="360" name="Google Shape;360;p5"/>
            <p:cNvSpPr txBox="1"/>
            <p:nvPr/>
          </p:nvSpPr>
          <p:spPr>
            <a:xfrm>
              <a:off x="885217" y="4038905"/>
              <a:ext cx="3129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おさ</a:t>
              </a:r>
              <a:endParaRPr sz="1400" b="0" i="0" u="none" strike="noStrike" cap="none">
                <a:solidFill>
                  <a:srgbClr val="000000"/>
                </a:solidFill>
                <a:latin typeface="Arial"/>
                <a:ea typeface="Arial"/>
                <a:cs typeface="Arial"/>
                <a:sym typeface="Arial"/>
              </a:endParaRPr>
            </a:p>
          </p:txBody>
        </p:sp>
      </p:grpSp>
      <p:sp>
        <p:nvSpPr>
          <p:cNvPr id="361" name="Google Shape;361;p5"/>
          <p:cNvSpPr txBox="1"/>
          <p:nvPr/>
        </p:nvSpPr>
        <p:spPr>
          <a:xfrm>
            <a:off x="122057" y="827593"/>
            <a:ext cx="295465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Noto Sans JP"/>
                <a:ea typeface="Noto Sans JP"/>
                <a:cs typeface="Noto Sans JP"/>
                <a:sym typeface="Noto Sans JP"/>
              </a:rPr>
              <a:t>税金の流れと納め方</a:t>
            </a:r>
            <a:endParaRPr sz="1400" b="1" i="0" u="none" strike="noStrike" cap="none">
              <a:solidFill>
                <a:srgbClr val="000000"/>
              </a:solidFill>
              <a:latin typeface="Arial"/>
              <a:ea typeface="Arial"/>
              <a:cs typeface="Arial"/>
              <a:sym typeface="Arial"/>
            </a:endParaRPr>
          </a:p>
        </p:txBody>
      </p:sp>
      <p:sp>
        <p:nvSpPr>
          <p:cNvPr id="362" name="Google Shape;362;p5"/>
          <p:cNvSpPr txBox="1"/>
          <p:nvPr/>
        </p:nvSpPr>
        <p:spPr>
          <a:xfrm>
            <a:off x="1985599" y="721347"/>
            <a:ext cx="4155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chemeClr val="dk1"/>
                </a:solidFill>
                <a:latin typeface="Noto Sans JP"/>
                <a:ea typeface="Noto Sans JP"/>
                <a:cs typeface="Noto Sans JP"/>
                <a:sym typeface="Noto Sans JP"/>
              </a:rPr>
              <a:t>おさ</a:t>
            </a:r>
            <a:endParaRPr sz="1400" b="1" i="0" u="none" strike="noStrike" cap="none">
              <a:solidFill>
                <a:srgbClr val="000000"/>
              </a:solidFill>
              <a:latin typeface="Arial"/>
              <a:ea typeface="Arial"/>
              <a:cs typeface="Arial"/>
              <a:sym typeface="Arial"/>
            </a:endParaRPr>
          </a:p>
        </p:txBody>
      </p:sp>
      <p:sp>
        <p:nvSpPr>
          <p:cNvPr id="363" name="Google Shape;363;p5"/>
          <p:cNvSpPr txBox="1"/>
          <p:nvPr/>
        </p:nvSpPr>
        <p:spPr>
          <a:xfrm>
            <a:off x="326582" y="2458988"/>
            <a:ext cx="377100" cy="1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ja-JP" sz="500" b="0" i="0" u="none" strike="noStrike" cap="none">
                <a:solidFill>
                  <a:schemeClr val="dk1"/>
                </a:solidFill>
                <a:latin typeface="Noto Sans JP"/>
                <a:ea typeface="Noto Sans JP"/>
                <a:cs typeface="Noto Sans JP"/>
                <a:sym typeface="Noto Sans JP"/>
              </a:rPr>
              <a:t>しはら</a:t>
            </a:r>
            <a:endParaRPr sz="500" b="0" i="0" u="none" strike="noStrike" cap="none">
              <a:solidFill>
                <a:schemeClr val="dk1"/>
              </a:solidFill>
              <a:latin typeface="Noto Sans JP"/>
              <a:ea typeface="Noto Sans JP"/>
              <a:cs typeface="Noto Sans JP"/>
              <a:sym typeface="Noto Sans J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fade">
                                      <p:cBhvr>
                                        <p:cTn id="12" dur="500"/>
                                        <p:tgtEl>
                                          <p:spTgt spid="323"/>
                                        </p:tgtEl>
                                      </p:cBhvr>
                                    </p:animEffect>
                                  </p:childTnLst>
                                </p:cTn>
                              </p:par>
                              <p:par>
                                <p:cTn id="13" presetID="10" presetClass="entr" presetSubtype="0" fill="hold" nodeType="withEffect">
                                  <p:stCondLst>
                                    <p:cond delay="0"/>
                                  </p:stCondLst>
                                  <p:childTnLst>
                                    <p:set>
                                      <p:cBhvr>
                                        <p:cTn id="14" dur="1" fill="hold">
                                          <p:stCondLst>
                                            <p:cond delay="0"/>
                                          </p:stCondLst>
                                        </p:cTn>
                                        <p:tgtEl>
                                          <p:spTgt spid="352"/>
                                        </p:tgtEl>
                                        <p:attrNameLst>
                                          <p:attrName>style.visibility</p:attrName>
                                        </p:attrNameLst>
                                      </p:cBhvr>
                                      <p:to>
                                        <p:strVal val="visible"/>
                                      </p:to>
                                    </p:set>
                                    <p:animEffect transition="in" filter="fade">
                                      <p:cBhvr>
                                        <p:cTn id="15" dur="500"/>
                                        <p:tgtEl>
                                          <p:spTgt spid="352"/>
                                        </p:tgtEl>
                                      </p:cBhvr>
                                    </p:animEffect>
                                  </p:childTnLst>
                                </p:cTn>
                              </p:par>
                              <p:par>
                                <p:cTn id="16" presetID="10" presetClass="entr" presetSubtype="0" fill="hold" nodeType="withEffect">
                                  <p:stCondLst>
                                    <p:cond delay="0"/>
                                  </p:stCondLst>
                                  <p:childTnLst>
                                    <p:set>
                                      <p:cBhvr>
                                        <p:cTn id="17" dur="1" fill="hold">
                                          <p:stCondLst>
                                            <p:cond delay="0"/>
                                          </p:stCondLst>
                                        </p:cTn>
                                        <p:tgtEl>
                                          <p:spTgt spid="353"/>
                                        </p:tgtEl>
                                        <p:attrNameLst>
                                          <p:attrName>style.visibility</p:attrName>
                                        </p:attrNameLst>
                                      </p:cBhvr>
                                      <p:to>
                                        <p:strVal val="visible"/>
                                      </p:to>
                                    </p:set>
                                    <p:animEffect transition="in" filter="fade">
                                      <p:cBhvr>
                                        <p:cTn id="18" dur="500"/>
                                        <p:tgtEl>
                                          <p:spTgt spid="3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4"/>
                                        </p:tgtEl>
                                        <p:attrNameLst>
                                          <p:attrName>style.visibility</p:attrName>
                                        </p:attrNameLst>
                                      </p:cBhvr>
                                      <p:to>
                                        <p:strVal val="visible"/>
                                      </p:to>
                                    </p:set>
                                    <p:animEffect transition="in" filter="fade">
                                      <p:cBhvr>
                                        <p:cTn id="23" dur="500"/>
                                        <p:tgtEl>
                                          <p:spTgt spid="344"/>
                                        </p:tgtEl>
                                      </p:cBhvr>
                                    </p:animEffect>
                                  </p:childTnLst>
                                </p:cTn>
                              </p:par>
                              <p:par>
                                <p:cTn id="24" presetID="10" presetClass="entr" presetSubtype="0" fill="hold" nodeType="withEffect">
                                  <p:stCondLst>
                                    <p:cond delay="0"/>
                                  </p:stCondLst>
                                  <p:childTnLst>
                                    <p:set>
                                      <p:cBhvr>
                                        <p:cTn id="25" dur="1" fill="hold">
                                          <p:stCondLst>
                                            <p:cond delay="0"/>
                                          </p:stCondLst>
                                        </p:cTn>
                                        <p:tgtEl>
                                          <p:spTgt spid="295"/>
                                        </p:tgtEl>
                                        <p:attrNameLst>
                                          <p:attrName>style.visibility</p:attrName>
                                        </p:attrNameLst>
                                      </p:cBhvr>
                                      <p:to>
                                        <p:strVal val="visible"/>
                                      </p:to>
                                    </p:set>
                                    <p:animEffect transition="in" filter="fade">
                                      <p:cBhvr>
                                        <p:cTn id="26" dur="500"/>
                                        <p:tgtEl>
                                          <p:spTgt spid="29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7"/>
                                        </p:tgtEl>
                                        <p:attrNameLst>
                                          <p:attrName>style.visibility</p:attrName>
                                        </p:attrNameLst>
                                      </p:cBhvr>
                                      <p:to>
                                        <p:strVal val="visible"/>
                                      </p:to>
                                    </p:set>
                                    <p:animEffect transition="in" filter="fade">
                                      <p:cBhvr>
                                        <p:cTn id="31" dur="500"/>
                                        <p:tgtEl>
                                          <p:spTgt spid="347"/>
                                        </p:tgtEl>
                                      </p:cBhvr>
                                    </p:animEffect>
                                  </p:childTnLst>
                                </p:cTn>
                              </p:par>
                              <p:par>
                                <p:cTn id="32" presetID="10" presetClass="entr" presetSubtype="0" fill="hold" nodeType="withEffect">
                                  <p:stCondLst>
                                    <p:cond delay="0"/>
                                  </p:stCondLst>
                                  <p:childTnLst>
                                    <p:set>
                                      <p:cBhvr>
                                        <p:cTn id="33" dur="1" fill="hold">
                                          <p:stCondLst>
                                            <p:cond delay="0"/>
                                          </p:stCondLst>
                                        </p:cTn>
                                        <p:tgtEl>
                                          <p:spTgt spid="338"/>
                                        </p:tgtEl>
                                        <p:attrNameLst>
                                          <p:attrName>style.visibility</p:attrName>
                                        </p:attrNameLst>
                                      </p:cBhvr>
                                      <p:to>
                                        <p:strVal val="visible"/>
                                      </p:to>
                                    </p:set>
                                    <p:animEffect transition="in" filter="fade">
                                      <p:cBhvr>
                                        <p:cTn id="34"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3d0c0de8811_1_1" descr="図 12"/>
          <p:cNvPicPr preferRelativeResize="0"/>
          <p:nvPr/>
        </p:nvPicPr>
        <p:blipFill rotWithShape="1">
          <a:blip r:embed="rId3">
            <a:alphaModFix/>
          </a:blip>
          <a:srcRect/>
          <a:stretch/>
        </p:blipFill>
        <p:spPr>
          <a:xfrm>
            <a:off x="179387" y="1593862"/>
            <a:ext cx="8785228" cy="4630599"/>
          </a:xfrm>
          <a:prstGeom prst="rect">
            <a:avLst/>
          </a:prstGeom>
          <a:noFill/>
          <a:ln>
            <a:noFill/>
          </a:ln>
        </p:spPr>
      </p:pic>
      <p:sp>
        <p:nvSpPr>
          <p:cNvPr id="369" name="Google Shape;369;g3d0c0de8811_1_1"/>
          <p:cNvSpPr txBox="1"/>
          <p:nvPr/>
        </p:nvSpPr>
        <p:spPr>
          <a:xfrm>
            <a:off x="160272" y="874580"/>
            <a:ext cx="8837400" cy="710100"/>
          </a:xfrm>
          <a:prstGeom prst="rect">
            <a:avLst/>
          </a:prstGeom>
          <a:noFill/>
          <a:ln>
            <a:noFill/>
          </a:ln>
        </p:spPr>
        <p:txBody>
          <a:bodyPr spcFirstLastPara="1" wrap="square" lIns="45700" tIns="45700" rIns="45700" bIns="45700" anchor="t" anchorCtr="0">
            <a:spAutoFit/>
          </a:bodyPr>
          <a:lstStyle/>
          <a:p>
            <a:pPr marL="0" marR="0" lvl="0" indent="0" algn="l" rtl="0">
              <a:lnSpc>
                <a:spcPct val="123000"/>
              </a:lnSpc>
              <a:spcBef>
                <a:spcPts val="0"/>
              </a:spcBef>
              <a:spcAft>
                <a:spcPts val="0"/>
              </a:spcAft>
              <a:buClr>
                <a:schemeClr val="dk1"/>
              </a:buClr>
              <a:buSzPts val="1800"/>
              <a:buFont typeface="Arial"/>
              <a:buNone/>
            </a:pPr>
            <a:r>
              <a:rPr lang="ja-JP" sz="1800" b="1" i="0" u="none" strike="noStrike" cap="non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lang="ja-JP" sz="1800" b="1" i="0" u="none" strike="noStrike" cap="none">
                <a:solidFill>
                  <a:srgbClr val="FF0000"/>
                </a:solidFill>
                <a:latin typeface="Noto Sans JP"/>
                <a:ea typeface="Noto Sans JP"/>
                <a:cs typeface="Noto Sans JP"/>
                <a:sym typeface="Noto Sans JP"/>
              </a:rPr>
              <a:t>四角の中の文字</a:t>
            </a:r>
            <a:r>
              <a:rPr lang="ja-JP" sz="1800" b="1" i="0" u="none" strike="noStrike" cap="none">
                <a:solidFill>
                  <a:schemeClr val="dk1"/>
                </a:solidFill>
                <a:latin typeface="Noto Sans JP"/>
                <a:ea typeface="Noto Sans JP"/>
                <a:cs typeface="Noto Sans JP"/>
                <a:sym typeface="Noto Sans JP"/>
              </a:rPr>
              <a:t>を選んでみよう！  </a:t>
            </a:r>
            <a:endParaRPr sz="1800" b="1" i="0" u="none" strike="noStrike" cap="none">
              <a:solidFill>
                <a:srgbClr val="F25044"/>
              </a:solidFill>
              <a:latin typeface="Noto Sans JP"/>
              <a:ea typeface="Noto Sans JP"/>
              <a:cs typeface="Noto Sans JP"/>
              <a:sym typeface="Noto Sans JP"/>
            </a:endParaRPr>
          </a:p>
        </p:txBody>
      </p:sp>
      <p:sp>
        <p:nvSpPr>
          <p:cNvPr id="370" name="Google Shape;370;g3d0c0de8811_1_1"/>
          <p:cNvSpPr txBox="1"/>
          <p:nvPr/>
        </p:nvSpPr>
        <p:spPr>
          <a:xfrm>
            <a:off x="888848" y="119255"/>
            <a:ext cx="6200100" cy="585000"/>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FFFFFF"/>
              </a:buClr>
              <a:buSzPts val="3200"/>
              <a:buFont typeface="Arial"/>
              <a:buNone/>
            </a:pPr>
            <a:r>
              <a:rPr lang="ja-JP" sz="3200" b="1" i="0" u="none" strike="noStrike" cap="none">
                <a:solidFill>
                  <a:srgbClr val="FFFFFF"/>
                </a:solidFill>
                <a:latin typeface="Noto Sans JP"/>
                <a:ea typeface="Noto Sans JP"/>
                <a:cs typeface="Noto Sans JP"/>
                <a:sym typeface="Noto Sans JP"/>
              </a:rPr>
              <a:t>税金は何のためにあるのだろうか</a:t>
            </a:r>
            <a:endParaRPr sz="1400" b="1" i="0" u="none" strike="noStrike" cap="none">
              <a:solidFill>
                <a:srgbClr val="000000"/>
              </a:solidFill>
              <a:latin typeface="Noto Sans JP"/>
              <a:ea typeface="Noto Sans JP"/>
              <a:cs typeface="Noto Sans JP"/>
              <a:sym typeface="Noto Sans JP"/>
            </a:endParaRPr>
          </a:p>
        </p:txBody>
      </p:sp>
      <p:grpSp>
        <p:nvGrpSpPr>
          <p:cNvPr id="371" name="Google Shape;371;g3d0c0de8811_1_1"/>
          <p:cNvGrpSpPr/>
          <p:nvPr/>
        </p:nvGrpSpPr>
        <p:grpSpPr>
          <a:xfrm>
            <a:off x="2482744" y="1930619"/>
            <a:ext cx="759900" cy="400200"/>
            <a:chOff x="-1" y="-29067"/>
            <a:chExt cx="759900" cy="400200"/>
          </a:xfrm>
        </p:grpSpPr>
        <p:sp>
          <p:nvSpPr>
            <p:cNvPr id="372" name="Google Shape;372;g3d0c0de8811_1_1"/>
            <p:cNvSpPr/>
            <p:nvPr/>
          </p:nvSpPr>
          <p:spPr>
            <a:xfrm>
              <a:off x="-1" y="-1"/>
              <a:ext cx="759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73" name="Google Shape;373;g3d0c0de8811_1_1"/>
            <p:cNvSpPr txBox="1"/>
            <p:nvPr/>
          </p:nvSpPr>
          <p:spPr>
            <a:xfrm>
              <a:off x="61594" y="-29067"/>
              <a:ext cx="636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会社</a:t>
              </a:r>
              <a:endParaRPr sz="1400" b="0" i="0" u="none" strike="noStrike" cap="none">
                <a:solidFill>
                  <a:srgbClr val="000000"/>
                </a:solidFill>
                <a:latin typeface="Noto Sans JP"/>
                <a:ea typeface="Noto Sans JP"/>
                <a:cs typeface="Noto Sans JP"/>
                <a:sym typeface="Noto Sans JP"/>
              </a:endParaRPr>
            </a:p>
          </p:txBody>
        </p:sp>
      </p:grpSp>
      <p:grpSp>
        <p:nvGrpSpPr>
          <p:cNvPr id="374" name="Google Shape;374;g3d0c0de8811_1_1"/>
          <p:cNvGrpSpPr/>
          <p:nvPr/>
        </p:nvGrpSpPr>
        <p:grpSpPr>
          <a:xfrm>
            <a:off x="5643721" y="3667124"/>
            <a:ext cx="764400" cy="400200"/>
            <a:chOff x="0" y="-471"/>
            <a:chExt cx="764400" cy="400200"/>
          </a:xfrm>
        </p:grpSpPr>
        <p:sp>
          <p:nvSpPr>
            <p:cNvPr id="375" name="Google Shape;375;g3d0c0de8811_1_1"/>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6" name="Google Shape;376;g3d0c0de8811_1_1"/>
            <p:cNvSpPr txBox="1"/>
            <p:nvPr/>
          </p:nvSpPr>
          <p:spPr>
            <a:xfrm>
              <a:off x="61595" y="-471"/>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銀行</a:t>
              </a:r>
              <a:endParaRPr sz="1400" b="0" i="0" u="none" strike="noStrike" cap="none">
                <a:solidFill>
                  <a:srgbClr val="000000"/>
                </a:solidFill>
                <a:latin typeface="Noto Sans JP"/>
                <a:ea typeface="Noto Sans JP"/>
                <a:cs typeface="Noto Sans JP"/>
                <a:sym typeface="Noto Sans JP"/>
              </a:endParaRPr>
            </a:p>
          </p:txBody>
        </p:sp>
      </p:grpSp>
      <p:grpSp>
        <p:nvGrpSpPr>
          <p:cNvPr id="377" name="Google Shape;377;g3d0c0de8811_1_1"/>
          <p:cNvGrpSpPr/>
          <p:nvPr/>
        </p:nvGrpSpPr>
        <p:grpSpPr>
          <a:xfrm>
            <a:off x="4087107" y="5735966"/>
            <a:ext cx="764400" cy="400200"/>
            <a:chOff x="0" y="-10023"/>
            <a:chExt cx="764400" cy="400200"/>
          </a:xfrm>
        </p:grpSpPr>
        <p:sp>
          <p:nvSpPr>
            <p:cNvPr id="378" name="Google Shape;378;g3d0c0de8811_1_1"/>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9" name="Google Shape;379;g3d0c0de8811_1_1"/>
            <p:cNvSpPr txBox="1"/>
            <p:nvPr/>
          </p:nvSpPr>
          <p:spPr>
            <a:xfrm>
              <a:off x="61595" y="-10023"/>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公園</a:t>
              </a:r>
              <a:endParaRPr sz="1400" b="0" i="0" u="none" strike="noStrike" cap="none">
                <a:solidFill>
                  <a:srgbClr val="000000"/>
                </a:solidFill>
                <a:latin typeface="Noto Sans JP"/>
                <a:ea typeface="Noto Sans JP"/>
                <a:cs typeface="Noto Sans JP"/>
                <a:sym typeface="Noto Sans JP"/>
              </a:endParaRPr>
            </a:p>
          </p:txBody>
        </p:sp>
      </p:grpSp>
      <p:grpSp>
        <p:nvGrpSpPr>
          <p:cNvPr id="380" name="Google Shape;380;g3d0c0de8811_1_1"/>
          <p:cNvGrpSpPr/>
          <p:nvPr/>
        </p:nvGrpSpPr>
        <p:grpSpPr>
          <a:xfrm>
            <a:off x="850739" y="2391471"/>
            <a:ext cx="1398900" cy="400200"/>
            <a:chOff x="-1" y="-22379"/>
            <a:chExt cx="1398900" cy="400200"/>
          </a:xfrm>
        </p:grpSpPr>
        <p:sp>
          <p:nvSpPr>
            <p:cNvPr id="381" name="Google Shape;381;g3d0c0de8811_1_1"/>
            <p:cNvSpPr/>
            <p:nvPr/>
          </p:nvSpPr>
          <p:spPr>
            <a:xfrm>
              <a:off x="-1" y="0"/>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2" name="Google Shape;382;g3d0c0de8811_1_1"/>
            <p:cNvSpPr txBox="1"/>
            <p:nvPr/>
          </p:nvSpPr>
          <p:spPr>
            <a:xfrm>
              <a:off x="61594" y="-22379"/>
              <a:ext cx="1275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市民病院</a:t>
              </a:r>
              <a:endParaRPr sz="1400" b="0" i="0" u="none" strike="noStrike" cap="none">
                <a:solidFill>
                  <a:srgbClr val="000000"/>
                </a:solidFill>
                <a:latin typeface="Noto Sans JP"/>
                <a:ea typeface="Noto Sans JP"/>
                <a:cs typeface="Noto Sans JP"/>
                <a:sym typeface="Noto Sans JP"/>
              </a:endParaRPr>
            </a:p>
          </p:txBody>
        </p:sp>
      </p:grpSp>
      <p:grpSp>
        <p:nvGrpSpPr>
          <p:cNvPr id="383" name="Google Shape;383;g3d0c0de8811_1_1"/>
          <p:cNvGrpSpPr/>
          <p:nvPr/>
        </p:nvGrpSpPr>
        <p:grpSpPr>
          <a:xfrm>
            <a:off x="4052056" y="2825103"/>
            <a:ext cx="983700" cy="400200"/>
            <a:chOff x="-1" y="-19574"/>
            <a:chExt cx="983700" cy="400200"/>
          </a:xfrm>
        </p:grpSpPr>
        <p:sp>
          <p:nvSpPr>
            <p:cNvPr id="384" name="Google Shape;384;g3d0c0de8811_1_1"/>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5" name="Google Shape;385;g3d0c0de8811_1_1"/>
            <p:cNvSpPr txBox="1"/>
            <p:nvPr/>
          </p:nvSpPr>
          <p:spPr>
            <a:xfrm>
              <a:off x="61594" y="-19574"/>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小学校</a:t>
              </a:r>
              <a:endParaRPr sz="1400" b="0" i="0" u="none" strike="noStrike" cap="none">
                <a:solidFill>
                  <a:srgbClr val="000000"/>
                </a:solidFill>
                <a:latin typeface="Noto Sans JP"/>
                <a:ea typeface="Noto Sans JP"/>
                <a:cs typeface="Noto Sans JP"/>
                <a:sym typeface="Noto Sans JP"/>
              </a:endParaRPr>
            </a:p>
          </p:txBody>
        </p:sp>
      </p:grpSp>
      <p:grpSp>
        <p:nvGrpSpPr>
          <p:cNvPr id="386" name="Google Shape;386;g3d0c0de8811_1_1"/>
          <p:cNvGrpSpPr/>
          <p:nvPr/>
        </p:nvGrpSpPr>
        <p:grpSpPr>
          <a:xfrm>
            <a:off x="2595493" y="3957915"/>
            <a:ext cx="983700" cy="400200"/>
            <a:chOff x="-1" y="-10023"/>
            <a:chExt cx="983700" cy="400200"/>
          </a:xfrm>
        </p:grpSpPr>
        <p:sp>
          <p:nvSpPr>
            <p:cNvPr id="387" name="Google Shape;387;g3d0c0de8811_1_1"/>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8" name="Google Shape;388;g3d0c0de8811_1_1"/>
            <p:cNvSpPr txBox="1"/>
            <p:nvPr/>
          </p:nvSpPr>
          <p:spPr>
            <a:xfrm>
              <a:off x="61594" y="-10023"/>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信号機</a:t>
              </a:r>
              <a:endParaRPr sz="1400" b="0" i="0" u="none" strike="noStrike" cap="none">
                <a:solidFill>
                  <a:srgbClr val="000000"/>
                </a:solidFill>
                <a:latin typeface="Noto Sans JP"/>
                <a:ea typeface="Noto Sans JP"/>
                <a:cs typeface="Noto Sans JP"/>
                <a:sym typeface="Noto Sans JP"/>
              </a:endParaRPr>
            </a:p>
          </p:txBody>
        </p:sp>
      </p:grpSp>
      <p:grpSp>
        <p:nvGrpSpPr>
          <p:cNvPr id="389" name="Google Shape;389;g3d0c0de8811_1_1"/>
          <p:cNvGrpSpPr/>
          <p:nvPr/>
        </p:nvGrpSpPr>
        <p:grpSpPr>
          <a:xfrm>
            <a:off x="6485625" y="4499045"/>
            <a:ext cx="983700" cy="400200"/>
            <a:chOff x="-1" y="-19574"/>
            <a:chExt cx="983700" cy="400200"/>
          </a:xfrm>
        </p:grpSpPr>
        <p:sp>
          <p:nvSpPr>
            <p:cNvPr id="390" name="Google Shape;390;g3d0c0de8811_1_1"/>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1" name="Google Shape;391;g3d0c0de8811_1_1"/>
            <p:cNvSpPr txBox="1"/>
            <p:nvPr/>
          </p:nvSpPr>
          <p:spPr>
            <a:xfrm>
              <a:off x="61594" y="-19574"/>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市役所</a:t>
              </a:r>
              <a:endParaRPr sz="1400" b="0" i="0" u="none" strike="noStrike" cap="none">
                <a:solidFill>
                  <a:srgbClr val="000000"/>
                </a:solidFill>
                <a:latin typeface="Noto Sans JP"/>
                <a:ea typeface="Noto Sans JP"/>
                <a:cs typeface="Noto Sans JP"/>
                <a:sym typeface="Noto Sans JP"/>
              </a:endParaRPr>
            </a:p>
          </p:txBody>
        </p:sp>
      </p:grpSp>
      <p:grpSp>
        <p:nvGrpSpPr>
          <p:cNvPr id="392" name="Google Shape;392;g3d0c0de8811_1_1"/>
          <p:cNvGrpSpPr/>
          <p:nvPr/>
        </p:nvGrpSpPr>
        <p:grpSpPr>
          <a:xfrm>
            <a:off x="7581917" y="5713086"/>
            <a:ext cx="764400" cy="400200"/>
            <a:chOff x="0" y="-19574"/>
            <a:chExt cx="764400" cy="400200"/>
          </a:xfrm>
        </p:grpSpPr>
        <p:sp>
          <p:nvSpPr>
            <p:cNvPr id="393" name="Google Shape;393;g3d0c0de8811_1_1"/>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4" name="Google Shape;394;g3d0c0de8811_1_1"/>
            <p:cNvSpPr txBox="1"/>
            <p:nvPr/>
          </p:nvSpPr>
          <p:spPr>
            <a:xfrm>
              <a:off x="61595" y="-19574"/>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交番</a:t>
              </a:r>
              <a:endParaRPr sz="1400" b="0" i="0" u="none" strike="noStrike" cap="none">
                <a:solidFill>
                  <a:srgbClr val="000000"/>
                </a:solidFill>
                <a:latin typeface="Noto Sans JP"/>
                <a:ea typeface="Noto Sans JP"/>
                <a:cs typeface="Noto Sans JP"/>
                <a:sym typeface="Noto Sans JP"/>
              </a:endParaRPr>
            </a:p>
          </p:txBody>
        </p:sp>
      </p:grpSp>
      <p:grpSp>
        <p:nvGrpSpPr>
          <p:cNvPr id="395" name="Google Shape;395;g3d0c0de8811_1_1"/>
          <p:cNvGrpSpPr/>
          <p:nvPr/>
        </p:nvGrpSpPr>
        <p:grpSpPr>
          <a:xfrm>
            <a:off x="548931" y="5707203"/>
            <a:ext cx="1224000" cy="400200"/>
            <a:chOff x="-1" y="-11901"/>
            <a:chExt cx="1224000" cy="400200"/>
          </a:xfrm>
        </p:grpSpPr>
        <p:sp>
          <p:nvSpPr>
            <p:cNvPr id="396" name="Google Shape;396;g3d0c0de8811_1_1"/>
            <p:cNvSpPr/>
            <p:nvPr/>
          </p:nvSpPr>
          <p:spPr>
            <a:xfrm>
              <a:off x="-1" y="0"/>
              <a:ext cx="1224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7" name="Google Shape;397;g3d0c0de8811_1_1"/>
            <p:cNvSpPr txBox="1"/>
            <p:nvPr/>
          </p:nvSpPr>
          <p:spPr>
            <a:xfrm>
              <a:off x="19648" y="-11901"/>
              <a:ext cx="11625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コンビニ</a:t>
              </a:r>
              <a:endParaRPr sz="1400" b="0" i="0" u="none" strike="noStrike" cap="none">
                <a:solidFill>
                  <a:srgbClr val="000000"/>
                </a:solidFill>
                <a:latin typeface="Noto Sans JP"/>
                <a:ea typeface="Noto Sans JP"/>
                <a:cs typeface="Noto Sans JP"/>
                <a:sym typeface="Noto Sans JP"/>
              </a:endParaRPr>
            </a:p>
          </p:txBody>
        </p:sp>
      </p:grpSp>
      <p:grpSp>
        <p:nvGrpSpPr>
          <p:cNvPr id="398" name="Google Shape;398;g3d0c0de8811_1_1"/>
          <p:cNvGrpSpPr/>
          <p:nvPr/>
        </p:nvGrpSpPr>
        <p:grpSpPr>
          <a:xfrm>
            <a:off x="309962" y="3659180"/>
            <a:ext cx="1413563" cy="400200"/>
            <a:chOff x="0" y="167768"/>
            <a:chExt cx="1413563" cy="400200"/>
          </a:xfrm>
        </p:grpSpPr>
        <p:sp>
          <p:nvSpPr>
            <p:cNvPr id="399" name="Google Shape;399;g3d0c0de8811_1_1"/>
            <p:cNvSpPr/>
            <p:nvPr/>
          </p:nvSpPr>
          <p:spPr>
            <a:xfrm>
              <a:off x="0" y="181419"/>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0" name="Google Shape;400;g3d0c0de8811_1_1"/>
            <p:cNvSpPr txBox="1"/>
            <p:nvPr/>
          </p:nvSpPr>
          <p:spPr>
            <a:xfrm>
              <a:off x="14663" y="167768"/>
              <a:ext cx="1398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レストラン</a:t>
              </a:r>
              <a:endParaRPr sz="1400" b="0" i="0" u="none" strike="noStrike" cap="none">
                <a:solidFill>
                  <a:srgbClr val="000000"/>
                </a:solidFill>
                <a:latin typeface="Noto Sans JP"/>
                <a:ea typeface="Noto Sans JP"/>
                <a:cs typeface="Noto Sans JP"/>
                <a:sym typeface="Noto Sans JP"/>
              </a:endParaRPr>
            </a:p>
          </p:txBody>
        </p:sp>
      </p:grpSp>
      <p:sp>
        <p:nvSpPr>
          <p:cNvPr id="401" name="Google Shape;401;g3d0c0de8811_1_1"/>
          <p:cNvSpPr txBox="1"/>
          <p:nvPr/>
        </p:nvSpPr>
        <p:spPr>
          <a:xfrm>
            <a:off x="7507736" y="770802"/>
            <a:ext cx="408900" cy="215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25044"/>
              </a:buClr>
              <a:buSzPts val="800"/>
              <a:buFont typeface="Arial"/>
              <a:buNone/>
            </a:pPr>
            <a:r>
              <a:rPr lang="ja-JP" sz="800" b="1" i="0" u="none" strike="noStrike" cap="none">
                <a:solidFill>
                  <a:schemeClr val="dk1"/>
                </a:solidFill>
                <a:latin typeface="Noto Sans JP"/>
                <a:ea typeface="Noto Sans JP"/>
                <a:cs typeface="Noto Sans JP"/>
                <a:sym typeface="Noto Sans JP"/>
              </a:rPr>
              <a:t>しせつ</a:t>
            </a:r>
            <a:endParaRPr sz="1400" b="1" i="0" u="none" strike="noStrike" cap="none">
              <a:solidFill>
                <a:schemeClr val="dk1"/>
              </a:solidFill>
              <a:latin typeface="Noto Sans JP"/>
              <a:ea typeface="Noto Sans JP"/>
              <a:cs typeface="Noto Sans JP"/>
              <a:sym typeface="Noto Sans JP"/>
            </a:endParaRPr>
          </a:p>
        </p:txBody>
      </p:sp>
      <p:sp>
        <p:nvSpPr>
          <p:cNvPr id="402" name="Google Shape;402;g3d0c0de8811_1_1">
            <a:hlinkClick r:id="rId4" action="ppaction://hlinksldjump"/>
          </p:cNvPr>
          <p:cNvSpPr/>
          <p:nvPr/>
        </p:nvSpPr>
        <p:spPr>
          <a:xfrm>
            <a:off x="811275" y="2293525"/>
            <a:ext cx="15204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3" name="Google Shape;403;g3d0c0de8811_1_1">
            <a:hlinkClick r:id="rId5" action="ppaction://hlinksldjump"/>
          </p:cNvPr>
          <p:cNvSpPr/>
          <p:nvPr/>
        </p:nvSpPr>
        <p:spPr>
          <a:xfrm>
            <a:off x="249275" y="3618995"/>
            <a:ext cx="15204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4" name="Google Shape;404;g3d0c0de8811_1_1">
            <a:hlinkClick r:id="rId5" action="ppaction://hlinksldjump"/>
          </p:cNvPr>
          <p:cNvSpPr/>
          <p:nvPr/>
        </p:nvSpPr>
        <p:spPr>
          <a:xfrm>
            <a:off x="493550" y="5650295"/>
            <a:ext cx="13521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5" name="Google Shape;405;g3d0c0de8811_1_1">
            <a:hlinkClick r:id="rId4" action="ppaction://hlinksldjump"/>
          </p:cNvPr>
          <p:cNvSpPr/>
          <p:nvPr/>
        </p:nvSpPr>
        <p:spPr>
          <a:xfrm>
            <a:off x="2522175" y="3909651"/>
            <a:ext cx="11142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6" name="Google Shape;406;g3d0c0de8811_1_1">
            <a:hlinkClick r:id="rId4" action="ppaction://hlinksldjump"/>
          </p:cNvPr>
          <p:cNvSpPr/>
          <p:nvPr/>
        </p:nvSpPr>
        <p:spPr>
          <a:xfrm>
            <a:off x="6408200" y="4444089"/>
            <a:ext cx="11142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7" name="Google Shape;407;g3d0c0de8811_1_1">
            <a:hlinkClick r:id="rId4" action="ppaction://hlinksldjump"/>
          </p:cNvPr>
          <p:cNvSpPr/>
          <p:nvPr/>
        </p:nvSpPr>
        <p:spPr>
          <a:xfrm>
            <a:off x="7536100" y="5650300"/>
            <a:ext cx="8529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8" name="Google Shape;408;g3d0c0de8811_1_1">
            <a:hlinkClick r:id="rId4" action="ppaction://hlinksldjump"/>
          </p:cNvPr>
          <p:cNvSpPr/>
          <p:nvPr/>
        </p:nvSpPr>
        <p:spPr>
          <a:xfrm>
            <a:off x="4002950" y="5687225"/>
            <a:ext cx="9255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9" name="Google Shape;409;g3d0c0de8811_1_1">
            <a:hlinkClick r:id="rId4" action="ppaction://hlinksldjump"/>
          </p:cNvPr>
          <p:cNvSpPr/>
          <p:nvPr/>
        </p:nvSpPr>
        <p:spPr>
          <a:xfrm>
            <a:off x="4002950" y="2776350"/>
            <a:ext cx="11142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0" name="Google Shape;410;g3d0c0de8811_1_1">
            <a:hlinkClick r:id="rId5" action="ppaction://hlinksldjump"/>
          </p:cNvPr>
          <p:cNvSpPr/>
          <p:nvPr/>
        </p:nvSpPr>
        <p:spPr>
          <a:xfrm>
            <a:off x="2436250" y="1833125"/>
            <a:ext cx="8529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1" name="Google Shape;411;g3d0c0de8811_1_1">
            <a:hlinkClick r:id="rId5" action="ppaction://hlinksldjump"/>
          </p:cNvPr>
          <p:cNvSpPr/>
          <p:nvPr/>
        </p:nvSpPr>
        <p:spPr>
          <a:xfrm>
            <a:off x="5599524" y="3619000"/>
            <a:ext cx="8529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Noto Sans JP"/>
              <a:ea typeface="Noto Sans JP"/>
              <a:cs typeface="Noto Sans JP"/>
              <a:sym typeface="Noto Sans JP"/>
            </a:endParaRPr>
          </a:p>
        </p:txBody>
      </p:sp>
      <p:grpSp>
        <p:nvGrpSpPr>
          <p:cNvPr id="412" name="Google Shape;412;g3d0c0de8811_1_1"/>
          <p:cNvGrpSpPr/>
          <p:nvPr/>
        </p:nvGrpSpPr>
        <p:grpSpPr>
          <a:xfrm>
            <a:off x="6964216" y="2256031"/>
            <a:ext cx="1476008" cy="400200"/>
            <a:chOff x="6964216" y="2256031"/>
            <a:chExt cx="1476008" cy="400200"/>
          </a:xfrm>
        </p:grpSpPr>
        <p:sp>
          <p:nvSpPr>
            <p:cNvPr id="413" name="Google Shape;413;g3d0c0de8811_1_1"/>
            <p:cNvSpPr/>
            <p:nvPr/>
          </p:nvSpPr>
          <p:spPr>
            <a:xfrm>
              <a:off x="6964216" y="2265957"/>
              <a:ext cx="1476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4" name="Google Shape;414;g3d0c0de8811_1_1"/>
            <p:cNvSpPr txBox="1"/>
            <p:nvPr/>
          </p:nvSpPr>
          <p:spPr>
            <a:xfrm>
              <a:off x="6964224" y="2256031"/>
              <a:ext cx="14760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ごみ処理場</a:t>
              </a:r>
              <a:endParaRPr sz="1400" b="0" i="0" u="none" strike="noStrike" cap="none">
                <a:solidFill>
                  <a:srgbClr val="000000"/>
                </a:solidFill>
                <a:latin typeface="Noto Sans JP"/>
                <a:ea typeface="Noto Sans JP"/>
                <a:cs typeface="Noto Sans JP"/>
                <a:sym typeface="Noto Sans JP"/>
              </a:endParaRPr>
            </a:p>
          </p:txBody>
        </p:sp>
      </p:grpSp>
      <p:sp>
        <p:nvSpPr>
          <p:cNvPr id="415" name="Google Shape;415;g3d0c0de8811_1_1">
            <a:hlinkClick r:id="rId4" action="ppaction://hlinksldjump"/>
          </p:cNvPr>
          <p:cNvSpPr/>
          <p:nvPr/>
        </p:nvSpPr>
        <p:spPr>
          <a:xfrm>
            <a:off x="6799525" y="2163622"/>
            <a:ext cx="18054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cTn>
                              </p:par>
                              <p:par>
                                <p:cTn id="8" presetID="10" presetClass="entr" presetSubtype="0" fill="hold" nodeType="withEffect">
                                  <p:stCondLst>
                                    <p:cond delay="0"/>
                                  </p:stCondLst>
                                  <p:childTnLst>
                                    <p:set>
                                      <p:cBhvr>
                                        <p:cTn id="9" dur="1" fill="hold">
                                          <p:stCondLst>
                                            <p:cond delay="0"/>
                                          </p:stCondLst>
                                        </p:cTn>
                                        <p:tgtEl>
                                          <p:spTgt spid="401"/>
                                        </p:tgtEl>
                                        <p:attrNameLst>
                                          <p:attrName>style.visibility</p:attrName>
                                        </p:attrNameLst>
                                      </p:cBhvr>
                                      <p:to>
                                        <p:strVal val="visible"/>
                                      </p:to>
                                    </p:set>
                                    <p:animEffect transition="in" filter="fade">
                                      <p:cBhvr>
                                        <p:cTn id="10" dur="500"/>
                                        <p:tgtEl>
                                          <p:spTgt spid="40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80"/>
                                        </p:tgtEl>
                                        <p:attrNameLst>
                                          <p:attrName>style.visibility</p:attrName>
                                        </p:attrNameLst>
                                      </p:cBhvr>
                                      <p:to>
                                        <p:strVal val="visible"/>
                                      </p:to>
                                    </p:set>
                                    <p:animEffect transition="in" filter="fade">
                                      <p:cBhvr>
                                        <p:cTn id="14" dur="300"/>
                                        <p:tgtEl>
                                          <p:spTgt spid="380"/>
                                        </p:tgtEl>
                                      </p:cBhvr>
                                    </p:animEffect>
                                  </p:childTnLst>
                                </p:cTn>
                              </p:par>
                              <p:par>
                                <p:cTn id="15" presetID="10" presetClass="entr" presetSubtype="0" fill="hold" nodeType="withEffect">
                                  <p:stCondLst>
                                    <p:cond delay="0"/>
                                  </p:stCondLst>
                                  <p:childTnLst>
                                    <p:set>
                                      <p:cBhvr>
                                        <p:cTn id="16" dur="1" fill="hold">
                                          <p:stCondLst>
                                            <p:cond delay="0"/>
                                          </p:stCondLst>
                                        </p:cTn>
                                        <p:tgtEl>
                                          <p:spTgt spid="383"/>
                                        </p:tgtEl>
                                        <p:attrNameLst>
                                          <p:attrName>style.visibility</p:attrName>
                                        </p:attrNameLst>
                                      </p:cBhvr>
                                      <p:to>
                                        <p:strVal val="visible"/>
                                      </p:to>
                                    </p:set>
                                    <p:animEffect transition="in" filter="fade">
                                      <p:cBhvr>
                                        <p:cTn id="17" dur="300"/>
                                        <p:tgtEl>
                                          <p:spTgt spid="383"/>
                                        </p:tgtEl>
                                      </p:cBhvr>
                                    </p:animEffect>
                                  </p:childTnLst>
                                </p:cTn>
                              </p:par>
                              <p:par>
                                <p:cTn id="18" presetID="10" presetClass="entr" presetSubtype="0" fill="hold" nodeType="withEffect">
                                  <p:stCondLst>
                                    <p:cond delay="0"/>
                                  </p:stCondLst>
                                  <p:childTnLst>
                                    <p:set>
                                      <p:cBhvr>
                                        <p:cTn id="19" dur="1" fill="hold">
                                          <p:stCondLst>
                                            <p:cond delay="0"/>
                                          </p:stCondLst>
                                        </p:cTn>
                                        <p:tgtEl>
                                          <p:spTgt spid="386"/>
                                        </p:tgtEl>
                                        <p:attrNameLst>
                                          <p:attrName>style.visibility</p:attrName>
                                        </p:attrNameLst>
                                      </p:cBhvr>
                                      <p:to>
                                        <p:strVal val="visible"/>
                                      </p:to>
                                    </p:set>
                                    <p:animEffect transition="in" filter="fade">
                                      <p:cBhvr>
                                        <p:cTn id="20" dur="300"/>
                                        <p:tgtEl>
                                          <p:spTgt spid="386"/>
                                        </p:tgtEl>
                                      </p:cBhvr>
                                    </p:animEffect>
                                  </p:childTnLst>
                                </p:cTn>
                              </p:par>
                              <p:par>
                                <p:cTn id="21" presetID="10" presetClass="entr" presetSubtype="0" fill="hold" nodeType="withEffect">
                                  <p:stCondLst>
                                    <p:cond delay="0"/>
                                  </p:stCondLst>
                                  <p:childTnLst>
                                    <p:set>
                                      <p:cBhvr>
                                        <p:cTn id="22" dur="1" fill="hold">
                                          <p:stCondLst>
                                            <p:cond delay="0"/>
                                          </p:stCondLst>
                                        </p:cTn>
                                        <p:tgtEl>
                                          <p:spTgt spid="377"/>
                                        </p:tgtEl>
                                        <p:attrNameLst>
                                          <p:attrName>style.visibility</p:attrName>
                                        </p:attrNameLst>
                                      </p:cBhvr>
                                      <p:to>
                                        <p:strVal val="visible"/>
                                      </p:to>
                                    </p:set>
                                    <p:animEffect transition="in" filter="fade">
                                      <p:cBhvr>
                                        <p:cTn id="23" dur="300"/>
                                        <p:tgtEl>
                                          <p:spTgt spid="377"/>
                                        </p:tgtEl>
                                      </p:cBhvr>
                                    </p:animEffect>
                                  </p:childTnLst>
                                </p:cTn>
                              </p:par>
                              <p:par>
                                <p:cTn id="24" presetID="10" presetClass="entr" presetSubtype="0" fill="hold" nodeType="withEffect">
                                  <p:stCondLst>
                                    <p:cond delay="0"/>
                                  </p:stCondLst>
                                  <p:childTnLst>
                                    <p:set>
                                      <p:cBhvr>
                                        <p:cTn id="25" dur="1" fill="hold">
                                          <p:stCondLst>
                                            <p:cond delay="0"/>
                                          </p:stCondLst>
                                        </p:cTn>
                                        <p:tgtEl>
                                          <p:spTgt spid="389"/>
                                        </p:tgtEl>
                                        <p:attrNameLst>
                                          <p:attrName>style.visibility</p:attrName>
                                        </p:attrNameLst>
                                      </p:cBhvr>
                                      <p:to>
                                        <p:strVal val="visible"/>
                                      </p:to>
                                    </p:set>
                                    <p:animEffect transition="in" filter="fade">
                                      <p:cBhvr>
                                        <p:cTn id="26" dur="300"/>
                                        <p:tgtEl>
                                          <p:spTgt spid="389"/>
                                        </p:tgtEl>
                                      </p:cBhvr>
                                    </p:animEffect>
                                  </p:childTnLst>
                                </p:cTn>
                              </p:par>
                              <p:par>
                                <p:cTn id="27" presetID="10" presetClass="entr" presetSubtype="0" fill="hold" nodeType="withEffect">
                                  <p:stCondLst>
                                    <p:cond delay="0"/>
                                  </p:stCondLst>
                                  <p:childTnLst>
                                    <p:set>
                                      <p:cBhvr>
                                        <p:cTn id="28" dur="1" fill="hold">
                                          <p:stCondLst>
                                            <p:cond delay="0"/>
                                          </p:stCondLst>
                                        </p:cTn>
                                        <p:tgtEl>
                                          <p:spTgt spid="392"/>
                                        </p:tgtEl>
                                        <p:attrNameLst>
                                          <p:attrName>style.visibility</p:attrName>
                                        </p:attrNameLst>
                                      </p:cBhvr>
                                      <p:to>
                                        <p:strVal val="visible"/>
                                      </p:to>
                                    </p:set>
                                    <p:animEffect transition="in" filter="fade">
                                      <p:cBhvr>
                                        <p:cTn id="29" dur="300"/>
                                        <p:tgtEl>
                                          <p:spTgt spid="392"/>
                                        </p:tgtEl>
                                      </p:cBhvr>
                                    </p:animEffect>
                                  </p:childTnLst>
                                </p:cTn>
                              </p:par>
                              <p:par>
                                <p:cTn id="30" presetID="10" presetClass="entr" presetSubtype="0" fill="hold" nodeType="withEffect">
                                  <p:stCondLst>
                                    <p:cond delay="0"/>
                                  </p:stCondLst>
                                  <p:childTnLst>
                                    <p:set>
                                      <p:cBhvr>
                                        <p:cTn id="31" dur="1" fill="hold">
                                          <p:stCondLst>
                                            <p:cond delay="0"/>
                                          </p:stCondLst>
                                        </p:cTn>
                                        <p:tgtEl>
                                          <p:spTgt spid="368"/>
                                        </p:tgtEl>
                                        <p:attrNameLst>
                                          <p:attrName>style.visibility</p:attrName>
                                        </p:attrNameLst>
                                      </p:cBhvr>
                                      <p:to>
                                        <p:strVal val="visible"/>
                                      </p:to>
                                    </p:set>
                                    <p:animEffect transition="in" filter="fade">
                                      <p:cBhvr>
                                        <p:cTn id="32" dur="300"/>
                                        <p:tgtEl>
                                          <p:spTgt spid="368"/>
                                        </p:tgtEl>
                                      </p:cBhvr>
                                    </p:animEffect>
                                  </p:childTnLst>
                                </p:cTn>
                              </p:par>
                              <p:par>
                                <p:cTn id="33" presetID="10" presetClass="entr" presetSubtype="0" fill="hold" nodeType="withEffect">
                                  <p:stCondLst>
                                    <p:cond delay="0"/>
                                  </p:stCondLst>
                                  <p:childTnLst>
                                    <p:set>
                                      <p:cBhvr>
                                        <p:cTn id="34" dur="1" fill="hold">
                                          <p:stCondLst>
                                            <p:cond delay="0"/>
                                          </p:stCondLst>
                                        </p:cTn>
                                        <p:tgtEl>
                                          <p:spTgt spid="371"/>
                                        </p:tgtEl>
                                        <p:attrNameLst>
                                          <p:attrName>style.visibility</p:attrName>
                                        </p:attrNameLst>
                                      </p:cBhvr>
                                      <p:to>
                                        <p:strVal val="visible"/>
                                      </p:to>
                                    </p:set>
                                    <p:animEffect transition="in" filter="fade">
                                      <p:cBhvr>
                                        <p:cTn id="35" dur="300"/>
                                        <p:tgtEl>
                                          <p:spTgt spid="371"/>
                                        </p:tgtEl>
                                      </p:cBhvr>
                                    </p:animEffect>
                                  </p:childTnLst>
                                </p:cTn>
                              </p:par>
                              <p:par>
                                <p:cTn id="36" presetID="10" presetClass="entr" presetSubtype="0" fill="hold" nodeType="withEffect">
                                  <p:stCondLst>
                                    <p:cond delay="0"/>
                                  </p:stCondLst>
                                  <p:childTnLst>
                                    <p:set>
                                      <p:cBhvr>
                                        <p:cTn id="37" dur="1" fill="hold">
                                          <p:stCondLst>
                                            <p:cond delay="0"/>
                                          </p:stCondLst>
                                        </p:cTn>
                                        <p:tgtEl>
                                          <p:spTgt spid="374"/>
                                        </p:tgtEl>
                                        <p:attrNameLst>
                                          <p:attrName>style.visibility</p:attrName>
                                        </p:attrNameLst>
                                      </p:cBhvr>
                                      <p:to>
                                        <p:strVal val="visible"/>
                                      </p:to>
                                    </p:set>
                                    <p:animEffect transition="in" filter="fade">
                                      <p:cBhvr>
                                        <p:cTn id="38" dur="300"/>
                                        <p:tgtEl>
                                          <p:spTgt spid="374"/>
                                        </p:tgtEl>
                                      </p:cBhvr>
                                    </p:animEffect>
                                  </p:childTnLst>
                                </p:cTn>
                              </p:par>
                              <p:par>
                                <p:cTn id="39" presetID="10" presetClass="entr" presetSubtype="0" fill="hold" nodeType="withEffect">
                                  <p:stCondLst>
                                    <p:cond delay="0"/>
                                  </p:stCondLst>
                                  <p:childTnLst>
                                    <p:set>
                                      <p:cBhvr>
                                        <p:cTn id="40" dur="1" fill="hold">
                                          <p:stCondLst>
                                            <p:cond delay="0"/>
                                          </p:stCondLst>
                                        </p:cTn>
                                        <p:tgtEl>
                                          <p:spTgt spid="395"/>
                                        </p:tgtEl>
                                        <p:attrNameLst>
                                          <p:attrName>style.visibility</p:attrName>
                                        </p:attrNameLst>
                                      </p:cBhvr>
                                      <p:to>
                                        <p:strVal val="visible"/>
                                      </p:to>
                                    </p:set>
                                    <p:animEffect transition="in" filter="fade">
                                      <p:cBhvr>
                                        <p:cTn id="41" dur="300"/>
                                        <p:tgtEl>
                                          <p:spTgt spid="395"/>
                                        </p:tgtEl>
                                      </p:cBhvr>
                                    </p:animEffect>
                                  </p:childTnLst>
                                </p:cTn>
                              </p:par>
                              <p:par>
                                <p:cTn id="42" presetID="10" presetClass="entr" presetSubtype="0" fill="hold" nodeType="withEffect">
                                  <p:stCondLst>
                                    <p:cond delay="0"/>
                                  </p:stCondLst>
                                  <p:childTnLst>
                                    <p:set>
                                      <p:cBhvr>
                                        <p:cTn id="43" dur="1" fill="hold">
                                          <p:stCondLst>
                                            <p:cond delay="0"/>
                                          </p:stCondLst>
                                        </p:cTn>
                                        <p:tgtEl>
                                          <p:spTgt spid="398"/>
                                        </p:tgtEl>
                                        <p:attrNameLst>
                                          <p:attrName>style.visibility</p:attrName>
                                        </p:attrNameLst>
                                      </p:cBhvr>
                                      <p:to>
                                        <p:strVal val="visible"/>
                                      </p:to>
                                    </p:set>
                                    <p:animEffect transition="in" filter="fade">
                                      <p:cBhvr>
                                        <p:cTn id="44" dur="300"/>
                                        <p:tgtEl>
                                          <p:spTgt spid="398"/>
                                        </p:tgtEl>
                                      </p:cBhvr>
                                    </p:animEffect>
                                  </p:childTnLst>
                                </p:cTn>
                              </p:par>
                              <p:par>
                                <p:cTn id="45" presetID="10" presetClass="entr" presetSubtype="0" fill="hold" nodeType="withEffect">
                                  <p:stCondLst>
                                    <p:cond delay="0"/>
                                  </p:stCondLst>
                                  <p:childTnLst>
                                    <p:set>
                                      <p:cBhvr>
                                        <p:cTn id="46" dur="1" fill="hold">
                                          <p:stCondLst>
                                            <p:cond delay="0"/>
                                          </p:stCondLst>
                                        </p:cTn>
                                        <p:tgtEl>
                                          <p:spTgt spid="412"/>
                                        </p:tgtEl>
                                        <p:attrNameLst>
                                          <p:attrName>style.visibility</p:attrName>
                                        </p:attrNameLst>
                                      </p:cBhvr>
                                      <p:to>
                                        <p:strVal val="visible"/>
                                      </p:to>
                                    </p:set>
                                    <p:animEffect transition="in" filter="fade">
                                      <p:cBhvr>
                                        <p:cTn id="47"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g3d0c0de8811_1_52" descr="図 12"/>
          <p:cNvPicPr preferRelativeResize="0"/>
          <p:nvPr/>
        </p:nvPicPr>
        <p:blipFill rotWithShape="1">
          <a:blip r:embed="rId3">
            <a:alphaModFix/>
          </a:blip>
          <a:srcRect/>
          <a:stretch/>
        </p:blipFill>
        <p:spPr>
          <a:xfrm>
            <a:off x="179387" y="1593862"/>
            <a:ext cx="8785228" cy="4630599"/>
          </a:xfrm>
          <a:prstGeom prst="rect">
            <a:avLst/>
          </a:prstGeom>
          <a:noFill/>
          <a:ln>
            <a:noFill/>
          </a:ln>
        </p:spPr>
      </p:pic>
      <p:sp>
        <p:nvSpPr>
          <p:cNvPr id="421" name="Google Shape;421;g3d0c0de8811_1_52"/>
          <p:cNvSpPr txBox="1"/>
          <p:nvPr/>
        </p:nvSpPr>
        <p:spPr>
          <a:xfrm>
            <a:off x="153223" y="884124"/>
            <a:ext cx="8843700" cy="710100"/>
          </a:xfrm>
          <a:prstGeom prst="rect">
            <a:avLst/>
          </a:prstGeom>
          <a:noFill/>
          <a:ln>
            <a:noFill/>
          </a:ln>
        </p:spPr>
        <p:txBody>
          <a:bodyPr spcFirstLastPara="1" wrap="square" lIns="45700" tIns="45700" rIns="45700" bIns="45700" anchor="t" anchorCtr="0">
            <a:spAutoFit/>
          </a:bodyPr>
          <a:lstStyle/>
          <a:p>
            <a:pPr marL="0" marR="0" lvl="0" indent="0" algn="l" rtl="0">
              <a:lnSpc>
                <a:spcPct val="123000"/>
              </a:lnSpc>
              <a:spcBef>
                <a:spcPts val="0"/>
              </a:spcBef>
              <a:spcAft>
                <a:spcPts val="0"/>
              </a:spcAft>
              <a:buClr>
                <a:schemeClr val="dk1"/>
              </a:buClr>
              <a:buSzPts val="1800"/>
              <a:buFont typeface="Arial"/>
              <a:buNone/>
            </a:pPr>
            <a:r>
              <a:rPr lang="ja-JP" sz="1800" b="1" i="0" u="none" strike="noStrike" cap="non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lang="ja-JP" sz="1800" b="1" i="0" u="none" strike="noStrike" cap="none">
                <a:solidFill>
                  <a:srgbClr val="FF0000"/>
                </a:solidFill>
                <a:latin typeface="Noto Sans JP"/>
                <a:ea typeface="Noto Sans JP"/>
                <a:cs typeface="Noto Sans JP"/>
                <a:sym typeface="Noto Sans JP"/>
              </a:rPr>
              <a:t>四角の中の文字</a:t>
            </a:r>
            <a:r>
              <a:rPr lang="ja-JP" sz="1800" b="1" i="0" u="none" strike="noStrike" cap="none">
                <a:solidFill>
                  <a:schemeClr val="dk1"/>
                </a:solidFill>
                <a:latin typeface="Noto Sans JP"/>
                <a:ea typeface="Noto Sans JP"/>
                <a:cs typeface="Noto Sans JP"/>
                <a:sym typeface="Noto Sans JP"/>
              </a:rPr>
              <a:t>を選んでみよう！  </a:t>
            </a:r>
            <a:endParaRPr sz="1800" b="1" i="0" u="none" strike="noStrike" cap="none">
              <a:solidFill>
                <a:srgbClr val="F25044"/>
              </a:solidFill>
              <a:latin typeface="Noto Sans JP"/>
              <a:ea typeface="Noto Sans JP"/>
              <a:cs typeface="Noto Sans JP"/>
              <a:sym typeface="Noto Sans JP"/>
            </a:endParaRPr>
          </a:p>
        </p:txBody>
      </p:sp>
      <p:sp>
        <p:nvSpPr>
          <p:cNvPr id="422" name="Google Shape;422;g3d0c0de8811_1_52"/>
          <p:cNvSpPr txBox="1"/>
          <p:nvPr/>
        </p:nvSpPr>
        <p:spPr>
          <a:xfrm>
            <a:off x="888848" y="119255"/>
            <a:ext cx="6200100" cy="585000"/>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FFFFFF"/>
              </a:buClr>
              <a:buSzPts val="3200"/>
              <a:buFont typeface="Arial"/>
              <a:buNone/>
            </a:pPr>
            <a:r>
              <a:rPr lang="ja-JP" sz="3200" b="1" i="0" u="none" strike="noStrike" cap="none">
                <a:solidFill>
                  <a:srgbClr val="FFFFFF"/>
                </a:solidFill>
                <a:latin typeface="Noto Sans JP"/>
                <a:ea typeface="Noto Sans JP"/>
                <a:cs typeface="Noto Sans JP"/>
                <a:sym typeface="Noto Sans JP"/>
              </a:rPr>
              <a:t>税金は何のためにあるのだろうか</a:t>
            </a:r>
            <a:endParaRPr sz="1400" b="1" i="0" u="none" strike="noStrike" cap="none">
              <a:solidFill>
                <a:srgbClr val="000000"/>
              </a:solidFill>
              <a:latin typeface="Noto Sans JP"/>
              <a:ea typeface="Noto Sans JP"/>
              <a:cs typeface="Noto Sans JP"/>
              <a:sym typeface="Noto Sans JP"/>
            </a:endParaRPr>
          </a:p>
        </p:txBody>
      </p:sp>
      <p:grpSp>
        <p:nvGrpSpPr>
          <p:cNvPr id="423" name="Google Shape;423;g3d0c0de8811_1_52"/>
          <p:cNvGrpSpPr/>
          <p:nvPr/>
        </p:nvGrpSpPr>
        <p:grpSpPr>
          <a:xfrm>
            <a:off x="2482744" y="1930619"/>
            <a:ext cx="759900" cy="400200"/>
            <a:chOff x="-1" y="-29067"/>
            <a:chExt cx="759900" cy="400200"/>
          </a:xfrm>
        </p:grpSpPr>
        <p:sp>
          <p:nvSpPr>
            <p:cNvPr id="424" name="Google Shape;424;g3d0c0de8811_1_52"/>
            <p:cNvSpPr/>
            <p:nvPr/>
          </p:nvSpPr>
          <p:spPr>
            <a:xfrm>
              <a:off x="-1" y="-1"/>
              <a:ext cx="759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25" name="Google Shape;425;g3d0c0de8811_1_52"/>
            <p:cNvSpPr txBox="1"/>
            <p:nvPr/>
          </p:nvSpPr>
          <p:spPr>
            <a:xfrm>
              <a:off x="61594" y="-29067"/>
              <a:ext cx="636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会社</a:t>
              </a:r>
              <a:endParaRPr sz="1400" b="0" i="0" u="none" strike="noStrike" cap="none">
                <a:solidFill>
                  <a:srgbClr val="000000"/>
                </a:solidFill>
                <a:latin typeface="Noto Sans JP"/>
                <a:ea typeface="Noto Sans JP"/>
                <a:cs typeface="Noto Sans JP"/>
                <a:sym typeface="Noto Sans JP"/>
              </a:endParaRPr>
            </a:p>
          </p:txBody>
        </p:sp>
      </p:grpSp>
      <p:grpSp>
        <p:nvGrpSpPr>
          <p:cNvPr id="426" name="Google Shape;426;g3d0c0de8811_1_52"/>
          <p:cNvGrpSpPr/>
          <p:nvPr/>
        </p:nvGrpSpPr>
        <p:grpSpPr>
          <a:xfrm>
            <a:off x="5643721" y="3667595"/>
            <a:ext cx="764400" cy="409280"/>
            <a:chOff x="0" y="0"/>
            <a:chExt cx="764400" cy="409280"/>
          </a:xfrm>
        </p:grpSpPr>
        <p:sp>
          <p:nvSpPr>
            <p:cNvPr id="427" name="Google Shape;427;g3d0c0de8811_1_52"/>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8" name="Google Shape;428;g3d0c0de8811_1_52"/>
            <p:cNvSpPr txBox="1"/>
            <p:nvPr/>
          </p:nvSpPr>
          <p:spPr>
            <a:xfrm>
              <a:off x="61595" y="9080"/>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銀行</a:t>
              </a:r>
              <a:endParaRPr sz="1400" b="0" i="0" u="none" strike="noStrike" cap="none">
                <a:solidFill>
                  <a:srgbClr val="000000"/>
                </a:solidFill>
                <a:latin typeface="Noto Sans JP"/>
                <a:ea typeface="Noto Sans JP"/>
                <a:cs typeface="Noto Sans JP"/>
                <a:sym typeface="Noto Sans JP"/>
              </a:endParaRPr>
            </a:p>
          </p:txBody>
        </p:sp>
      </p:grpSp>
      <p:grpSp>
        <p:nvGrpSpPr>
          <p:cNvPr id="429" name="Google Shape;429;g3d0c0de8811_1_52"/>
          <p:cNvGrpSpPr/>
          <p:nvPr/>
        </p:nvGrpSpPr>
        <p:grpSpPr>
          <a:xfrm>
            <a:off x="4087107" y="5735966"/>
            <a:ext cx="764400" cy="400200"/>
            <a:chOff x="0" y="-10023"/>
            <a:chExt cx="764400" cy="400200"/>
          </a:xfrm>
        </p:grpSpPr>
        <p:sp>
          <p:nvSpPr>
            <p:cNvPr id="430" name="Google Shape;430;g3d0c0de8811_1_52"/>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1" name="Google Shape;431;g3d0c0de8811_1_52"/>
            <p:cNvSpPr txBox="1"/>
            <p:nvPr/>
          </p:nvSpPr>
          <p:spPr>
            <a:xfrm>
              <a:off x="61595" y="-10023"/>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公園</a:t>
              </a:r>
              <a:endParaRPr sz="1400" b="0" i="0" u="none" strike="noStrike" cap="none">
                <a:solidFill>
                  <a:srgbClr val="000000"/>
                </a:solidFill>
                <a:latin typeface="Noto Sans JP"/>
                <a:ea typeface="Noto Sans JP"/>
                <a:cs typeface="Noto Sans JP"/>
                <a:sym typeface="Noto Sans JP"/>
              </a:endParaRPr>
            </a:p>
          </p:txBody>
        </p:sp>
      </p:grpSp>
      <p:grpSp>
        <p:nvGrpSpPr>
          <p:cNvPr id="432" name="Google Shape;432;g3d0c0de8811_1_52"/>
          <p:cNvGrpSpPr/>
          <p:nvPr/>
        </p:nvGrpSpPr>
        <p:grpSpPr>
          <a:xfrm>
            <a:off x="860264" y="2391471"/>
            <a:ext cx="1398900" cy="400200"/>
            <a:chOff x="-1" y="-22379"/>
            <a:chExt cx="1398900" cy="400200"/>
          </a:xfrm>
        </p:grpSpPr>
        <p:sp>
          <p:nvSpPr>
            <p:cNvPr id="433" name="Google Shape;433;g3d0c0de8811_1_52"/>
            <p:cNvSpPr/>
            <p:nvPr/>
          </p:nvSpPr>
          <p:spPr>
            <a:xfrm>
              <a:off x="-1" y="0"/>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4" name="Google Shape;434;g3d0c0de8811_1_52"/>
            <p:cNvSpPr txBox="1"/>
            <p:nvPr/>
          </p:nvSpPr>
          <p:spPr>
            <a:xfrm>
              <a:off x="61594" y="-22379"/>
              <a:ext cx="1275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市民病院</a:t>
              </a:r>
              <a:endParaRPr sz="1400" b="0" i="0" u="none" strike="noStrike" cap="none">
                <a:solidFill>
                  <a:srgbClr val="000000"/>
                </a:solidFill>
                <a:latin typeface="Noto Sans JP"/>
                <a:ea typeface="Noto Sans JP"/>
                <a:cs typeface="Noto Sans JP"/>
                <a:sym typeface="Noto Sans JP"/>
              </a:endParaRPr>
            </a:p>
          </p:txBody>
        </p:sp>
      </p:grpSp>
      <p:grpSp>
        <p:nvGrpSpPr>
          <p:cNvPr id="435" name="Google Shape;435;g3d0c0de8811_1_52"/>
          <p:cNvGrpSpPr/>
          <p:nvPr/>
        </p:nvGrpSpPr>
        <p:grpSpPr>
          <a:xfrm>
            <a:off x="4052056" y="2834654"/>
            <a:ext cx="983700" cy="400200"/>
            <a:chOff x="-1" y="-10023"/>
            <a:chExt cx="983700" cy="400200"/>
          </a:xfrm>
        </p:grpSpPr>
        <p:sp>
          <p:nvSpPr>
            <p:cNvPr id="436" name="Google Shape;436;g3d0c0de8811_1_52"/>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7" name="Google Shape;437;g3d0c0de8811_1_52"/>
            <p:cNvSpPr txBox="1"/>
            <p:nvPr/>
          </p:nvSpPr>
          <p:spPr>
            <a:xfrm>
              <a:off x="61594" y="-10023"/>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小学校</a:t>
              </a:r>
              <a:endParaRPr sz="1400" b="0" i="0" u="none" strike="noStrike" cap="none">
                <a:solidFill>
                  <a:srgbClr val="000000"/>
                </a:solidFill>
                <a:latin typeface="Noto Sans JP"/>
                <a:ea typeface="Noto Sans JP"/>
                <a:cs typeface="Noto Sans JP"/>
                <a:sym typeface="Noto Sans JP"/>
              </a:endParaRPr>
            </a:p>
          </p:txBody>
        </p:sp>
      </p:grpSp>
      <p:grpSp>
        <p:nvGrpSpPr>
          <p:cNvPr id="438" name="Google Shape;438;g3d0c0de8811_1_52"/>
          <p:cNvGrpSpPr/>
          <p:nvPr/>
        </p:nvGrpSpPr>
        <p:grpSpPr>
          <a:xfrm>
            <a:off x="2595493" y="3967938"/>
            <a:ext cx="983700" cy="409280"/>
            <a:chOff x="-1" y="0"/>
            <a:chExt cx="983700" cy="409280"/>
          </a:xfrm>
        </p:grpSpPr>
        <p:sp>
          <p:nvSpPr>
            <p:cNvPr id="439" name="Google Shape;439;g3d0c0de8811_1_52"/>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0" name="Google Shape;440;g3d0c0de8811_1_52"/>
            <p:cNvSpPr txBox="1"/>
            <p:nvPr/>
          </p:nvSpPr>
          <p:spPr>
            <a:xfrm>
              <a:off x="61594" y="9080"/>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信号機</a:t>
              </a:r>
              <a:endParaRPr sz="1400" b="0" i="0" u="none" strike="noStrike" cap="none">
                <a:solidFill>
                  <a:srgbClr val="000000"/>
                </a:solidFill>
                <a:latin typeface="Noto Sans JP"/>
                <a:ea typeface="Noto Sans JP"/>
                <a:cs typeface="Noto Sans JP"/>
                <a:sym typeface="Noto Sans JP"/>
              </a:endParaRPr>
            </a:p>
          </p:txBody>
        </p:sp>
      </p:grpSp>
      <p:grpSp>
        <p:nvGrpSpPr>
          <p:cNvPr id="441" name="Google Shape;441;g3d0c0de8811_1_52"/>
          <p:cNvGrpSpPr/>
          <p:nvPr/>
        </p:nvGrpSpPr>
        <p:grpSpPr>
          <a:xfrm>
            <a:off x="6485625" y="4499045"/>
            <a:ext cx="983700" cy="400200"/>
            <a:chOff x="-1" y="-19574"/>
            <a:chExt cx="983700" cy="400200"/>
          </a:xfrm>
        </p:grpSpPr>
        <p:sp>
          <p:nvSpPr>
            <p:cNvPr id="442" name="Google Shape;442;g3d0c0de8811_1_52"/>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3" name="Google Shape;443;g3d0c0de8811_1_52"/>
            <p:cNvSpPr txBox="1"/>
            <p:nvPr/>
          </p:nvSpPr>
          <p:spPr>
            <a:xfrm>
              <a:off x="61599" y="-19574"/>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市役所</a:t>
              </a:r>
              <a:endParaRPr sz="1400" b="0" i="0" u="none" strike="noStrike" cap="none">
                <a:solidFill>
                  <a:srgbClr val="000000"/>
                </a:solidFill>
                <a:latin typeface="Noto Sans JP"/>
                <a:ea typeface="Noto Sans JP"/>
                <a:cs typeface="Noto Sans JP"/>
                <a:sym typeface="Noto Sans JP"/>
              </a:endParaRPr>
            </a:p>
          </p:txBody>
        </p:sp>
      </p:grpSp>
      <p:grpSp>
        <p:nvGrpSpPr>
          <p:cNvPr id="444" name="Google Shape;444;g3d0c0de8811_1_52"/>
          <p:cNvGrpSpPr/>
          <p:nvPr/>
        </p:nvGrpSpPr>
        <p:grpSpPr>
          <a:xfrm>
            <a:off x="7581917" y="5713085"/>
            <a:ext cx="764400" cy="400200"/>
            <a:chOff x="0" y="-19575"/>
            <a:chExt cx="764400" cy="400200"/>
          </a:xfrm>
        </p:grpSpPr>
        <p:sp>
          <p:nvSpPr>
            <p:cNvPr id="445" name="Google Shape;445;g3d0c0de8811_1_52"/>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6" name="Google Shape;446;g3d0c0de8811_1_52"/>
            <p:cNvSpPr txBox="1"/>
            <p:nvPr/>
          </p:nvSpPr>
          <p:spPr>
            <a:xfrm>
              <a:off x="61595" y="-19575"/>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交番</a:t>
              </a:r>
              <a:endParaRPr sz="1400" b="0" i="0" u="none" strike="noStrike" cap="none">
                <a:solidFill>
                  <a:srgbClr val="000000"/>
                </a:solidFill>
                <a:latin typeface="Noto Sans JP"/>
                <a:ea typeface="Noto Sans JP"/>
                <a:cs typeface="Noto Sans JP"/>
                <a:sym typeface="Noto Sans JP"/>
              </a:endParaRPr>
            </a:p>
          </p:txBody>
        </p:sp>
      </p:grpSp>
      <p:grpSp>
        <p:nvGrpSpPr>
          <p:cNvPr id="447" name="Google Shape;447;g3d0c0de8811_1_52"/>
          <p:cNvGrpSpPr/>
          <p:nvPr/>
        </p:nvGrpSpPr>
        <p:grpSpPr>
          <a:xfrm>
            <a:off x="548931" y="5709072"/>
            <a:ext cx="1224000" cy="400200"/>
            <a:chOff x="-1" y="-10032"/>
            <a:chExt cx="1224000" cy="400200"/>
          </a:xfrm>
        </p:grpSpPr>
        <p:sp>
          <p:nvSpPr>
            <p:cNvPr id="448" name="Google Shape;448;g3d0c0de8811_1_52"/>
            <p:cNvSpPr/>
            <p:nvPr/>
          </p:nvSpPr>
          <p:spPr>
            <a:xfrm>
              <a:off x="-1" y="0"/>
              <a:ext cx="1224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9" name="Google Shape;449;g3d0c0de8811_1_52"/>
            <p:cNvSpPr txBox="1"/>
            <p:nvPr/>
          </p:nvSpPr>
          <p:spPr>
            <a:xfrm>
              <a:off x="32938" y="-10032"/>
              <a:ext cx="11625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コンビニ</a:t>
              </a:r>
              <a:endParaRPr sz="1400" b="0" i="0" u="none" strike="noStrike" cap="none">
                <a:solidFill>
                  <a:srgbClr val="000000"/>
                </a:solidFill>
                <a:latin typeface="Noto Sans JP"/>
                <a:ea typeface="Noto Sans JP"/>
                <a:cs typeface="Noto Sans JP"/>
                <a:sym typeface="Noto Sans JP"/>
              </a:endParaRPr>
            </a:p>
          </p:txBody>
        </p:sp>
      </p:grpSp>
      <p:grpSp>
        <p:nvGrpSpPr>
          <p:cNvPr id="450" name="Google Shape;450;g3d0c0de8811_1_52"/>
          <p:cNvGrpSpPr/>
          <p:nvPr/>
        </p:nvGrpSpPr>
        <p:grpSpPr>
          <a:xfrm>
            <a:off x="309950" y="3648694"/>
            <a:ext cx="1413600" cy="400200"/>
            <a:chOff x="-12" y="157282"/>
            <a:chExt cx="1413600" cy="400200"/>
          </a:xfrm>
        </p:grpSpPr>
        <p:sp>
          <p:nvSpPr>
            <p:cNvPr id="451" name="Google Shape;451;g3d0c0de8811_1_52"/>
            <p:cNvSpPr/>
            <p:nvPr/>
          </p:nvSpPr>
          <p:spPr>
            <a:xfrm>
              <a:off x="0" y="181419"/>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2" name="Google Shape;452;g3d0c0de8811_1_52"/>
            <p:cNvSpPr txBox="1"/>
            <p:nvPr/>
          </p:nvSpPr>
          <p:spPr>
            <a:xfrm>
              <a:off x="-12" y="157282"/>
              <a:ext cx="14136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レストラン</a:t>
              </a:r>
              <a:endParaRPr sz="1400" b="0" i="0" u="none" strike="noStrike" cap="none">
                <a:solidFill>
                  <a:srgbClr val="000000"/>
                </a:solidFill>
                <a:latin typeface="Noto Sans JP"/>
                <a:ea typeface="Noto Sans JP"/>
                <a:cs typeface="Noto Sans JP"/>
                <a:sym typeface="Noto Sans JP"/>
              </a:endParaRPr>
            </a:p>
          </p:txBody>
        </p:sp>
      </p:grpSp>
      <p:sp>
        <p:nvSpPr>
          <p:cNvPr id="453" name="Google Shape;453;g3d0c0de8811_1_52"/>
          <p:cNvSpPr txBox="1"/>
          <p:nvPr/>
        </p:nvSpPr>
        <p:spPr>
          <a:xfrm>
            <a:off x="7526096" y="789905"/>
            <a:ext cx="408900" cy="215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25044"/>
              </a:buClr>
              <a:buSzPts val="800"/>
              <a:buFont typeface="Arial"/>
              <a:buNone/>
            </a:pPr>
            <a:r>
              <a:rPr lang="ja-JP" sz="800" b="1" i="0" u="none" strike="noStrike" cap="none">
                <a:solidFill>
                  <a:schemeClr val="dk1"/>
                </a:solidFill>
                <a:latin typeface="Noto Sans JP"/>
                <a:ea typeface="Noto Sans JP"/>
                <a:cs typeface="Noto Sans JP"/>
                <a:sym typeface="Noto Sans JP"/>
              </a:rPr>
              <a:t>しせつ</a:t>
            </a:r>
            <a:endParaRPr sz="1400" b="1" i="0" u="none" strike="noStrike" cap="none">
              <a:solidFill>
                <a:schemeClr val="dk1"/>
              </a:solidFill>
              <a:latin typeface="Noto Sans JP"/>
              <a:ea typeface="Noto Sans JP"/>
              <a:cs typeface="Noto Sans JP"/>
              <a:sym typeface="Noto Sans JP"/>
            </a:endParaRPr>
          </a:p>
        </p:txBody>
      </p:sp>
      <p:sp>
        <p:nvSpPr>
          <p:cNvPr id="454" name="Google Shape;454;g3d0c0de8811_1_52">
            <a:hlinkClick r:id="rId4" action="ppaction://hlinksldjump"/>
          </p:cNvPr>
          <p:cNvSpPr/>
          <p:nvPr/>
        </p:nvSpPr>
        <p:spPr>
          <a:xfrm>
            <a:off x="799525" y="2306575"/>
            <a:ext cx="15204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5" name="Google Shape;455;g3d0c0de8811_1_52">
            <a:hlinkClick r:id="rId5" action="ppaction://hlinksldjump"/>
          </p:cNvPr>
          <p:cNvSpPr/>
          <p:nvPr/>
        </p:nvSpPr>
        <p:spPr>
          <a:xfrm>
            <a:off x="249275" y="3600560"/>
            <a:ext cx="15204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6" name="Google Shape;456;g3d0c0de8811_1_52">
            <a:hlinkClick r:id="rId5" action="ppaction://hlinksldjump"/>
          </p:cNvPr>
          <p:cNvSpPr/>
          <p:nvPr/>
        </p:nvSpPr>
        <p:spPr>
          <a:xfrm>
            <a:off x="417575" y="5652050"/>
            <a:ext cx="14736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7" name="Google Shape;457;g3d0c0de8811_1_52">
            <a:hlinkClick r:id="rId4" action="ppaction://hlinksldjump"/>
          </p:cNvPr>
          <p:cNvSpPr/>
          <p:nvPr/>
        </p:nvSpPr>
        <p:spPr>
          <a:xfrm>
            <a:off x="2522175" y="3879525"/>
            <a:ext cx="11142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8" name="Google Shape;458;g3d0c0de8811_1_52">
            <a:hlinkClick r:id="rId4" action="ppaction://hlinksldjump"/>
          </p:cNvPr>
          <p:cNvSpPr/>
          <p:nvPr/>
        </p:nvSpPr>
        <p:spPr>
          <a:xfrm>
            <a:off x="6408200" y="4377224"/>
            <a:ext cx="1114200" cy="64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9" name="Google Shape;459;g3d0c0de8811_1_52">
            <a:hlinkClick r:id="rId4" action="ppaction://hlinksldjump"/>
          </p:cNvPr>
          <p:cNvSpPr/>
          <p:nvPr/>
        </p:nvSpPr>
        <p:spPr>
          <a:xfrm>
            <a:off x="7469325" y="5652050"/>
            <a:ext cx="983700" cy="4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0" name="Google Shape;460;g3d0c0de8811_1_52">
            <a:hlinkClick r:id="rId4" action="ppaction://hlinksldjump"/>
          </p:cNvPr>
          <p:cNvSpPr/>
          <p:nvPr/>
        </p:nvSpPr>
        <p:spPr>
          <a:xfrm>
            <a:off x="4002950" y="5615575"/>
            <a:ext cx="9255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g3d0c0de8811_1_52">
            <a:hlinkClick r:id="rId4" action="ppaction://hlinksldjump"/>
          </p:cNvPr>
          <p:cNvSpPr/>
          <p:nvPr/>
        </p:nvSpPr>
        <p:spPr>
          <a:xfrm>
            <a:off x="4002950" y="2663498"/>
            <a:ext cx="1114200" cy="64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2" name="Google Shape;462;g3d0c0de8811_1_52">
            <a:hlinkClick r:id="rId5" action="ppaction://hlinksldjump"/>
          </p:cNvPr>
          <p:cNvSpPr/>
          <p:nvPr/>
        </p:nvSpPr>
        <p:spPr>
          <a:xfrm>
            <a:off x="2436250" y="1834055"/>
            <a:ext cx="8529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3" name="Google Shape;463;g3d0c0de8811_1_52">
            <a:hlinkClick r:id="rId5" action="ppaction://hlinksldjump"/>
          </p:cNvPr>
          <p:cNvSpPr/>
          <p:nvPr/>
        </p:nvSpPr>
        <p:spPr>
          <a:xfrm>
            <a:off x="5599525" y="3513250"/>
            <a:ext cx="9255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64" name="Google Shape;464;g3d0c0de8811_1_52"/>
          <p:cNvGrpSpPr/>
          <p:nvPr/>
        </p:nvGrpSpPr>
        <p:grpSpPr>
          <a:xfrm>
            <a:off x="204180" y="6431321"/>
            <a:ext cx="361854" cy="194100"/>
            <a:chOff x="0" y="-1"/>
            <a:chExt cx="361854" cy="194100"/>
          </a:xfrm>
        </p:grpSpPr>
        <p:sp>
          <p:nvSpPr>
            <p:cNvPr id="465" name="Google Shape;465;g3d0c0de8811_1_52"/>
            <p:cNvSpPr/>
            <p:nvPr/>
          </p:nvSpPr>
          <p:spPr>
            <a:xfrm>
              <a:off x="0" y="-1"/>
              <a:ext cx="361800" cy="1941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66" name="Google Shape;466;g3d0c0de8811_1_52"/>
            <p:cNvSpPr/>
            <p:nvPr/>
          </p:nvSpPr>
          <p:spPr>
            <a:xfrm>
              <a:off x="108176" y="24248"/>
              <a:ext cx="145476" cy="145476"/>
            </a:xfrm>
            <a:custGeom>
              <a:avLst/>
              <a:gdLst/>
              <a:ahLst/>
              <a:cxnLst/>
              <a:rect l="l" t="t" r="r" b="b"/>
              <a:pathLst>
                <a:path w="21600" h="21600" extrusionOk="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67" name="Google Shape;467;g3d0c0de8811_1_52"/>
            <p:cNvSpPr/>
            <p:nvPr/>
          </p:nvSpPr>
          <p:spPr>
            <a:xfrm>
              <a:off x="0" y="-1"/>
              <a:ext cx="361854" cy="193968"/>
            </a:xfrm>
            <a:custGeom>
              <a:avLst/>
              <a:gdLst/>
              <a:ahLst/>
              <a:cxnLst/>
              <a:rect l="l" t="t" r="r" b="b"/>
              <a:pathLst>
                <a:path w="21600" h="21600" extrusionOk="0">
                  <a:moveTo>
                    <a:pt x="12971" y="10800"/>
                  </a:moveTo>
                  <a:lnTo>
                    <a:pt x="6458" y="18900"/>
                  </a:lnTo>
                  <a:lnTo>
                    <a:pt x="6458" y="2700"/>
                  </a:lnTo>
                  <a:close/>
                  <a:moveTo>
                    <a:pt x="14057" y="2700"/>
                  </a:moveTo>
                  <a:lnTo>
                    <a:pt x="15142" y="2700"/>
                  </a:lnTo>
                  <a:lnTo>
                    <a:pt x="15142" y="18900"/>
                  </a:lnTo>
                  <a:lnTo>
                    <a:pt x="14057" y="18900"/>
                  </a:lnTo>
                  <a:close/>
                  <a:moveTo>
                    <a:pt x="0" y="0"/>
                  </a:moveTo>
                  <a:lnTo>
                    <a:pt x="21600" y="0"/>
                  </a:lnTo>
                  <a:lnTo>
                    <a:pt x="21600" y="21600"/>
                  </a:lnTo>
                  <a:lnTo>
                    <a:pt x="0" y="21600"/>
                  </a:lnTo>
                  <a:close/>
                </a:path>
              </a:pathLst>
            </a:custGeom>
            <a:no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468" name="Google Shape;468;g3d0c0de8811_1_52"/>
          <p:cNvSpPr txBox="1"/>
          <p:nvPr/>
        </p:nvSpPr>
        <p:spPr>
          <a:xfrm>
            <a:off x="7093207" y="6393693"/>
            <a:ext cx="1274700" cy="276900"/>
          </a:xfrm>
          <a:prstGeom prst="rect">
            <a:avLst/>
          </a:prstGeom>
          <a:solidFill>
            <a:srgbClr val="F25044"/>
          </a:solidFill>
          <a:ln>
            <a:noFill/>
          </a:ln>
        </p:spPr>
        <p:txBody>
          <a:bodyPr spcFirstLastPara="1" wrap="square" lIns="45700" tIns="45700" rIns="45700" bIns="45700" anchor="t" anchorCtr="0">
            <a:spAutoFit/>
          </a:bodyPr>
          <a:lstStyle/>
          <a:p>
            <a:pPr marL="0" marR="0" lvl="0" indent="0" algn="ctr" rtl="0">
              <a:lnSpc>
                <a:spcPct val="123000"/>
              </a:lnSpc>
              <a:spcBef>
                <a:spcPts val="0"/>
              </a:spcBef>
              <a:spcAft>
                <a:spcPts val="0"/>
              </a:spcAft>
              <a:buClr>
                <a:srgbClr val="FFFFFF"/>
              </a:buClr>
              <a:buSzPts val="1200"/>
              <a:buFont typeface="Arial"/>
              <a:buNone/>
            </a:pPr>
            <a:r>
              <a:rPr lang="ja-JP" sz="1200" b="0" i="0" u="none" strike="noStrike" cap="none">
                <a:solidFill>
                  <a:srgbClr val="FFFFFF"/>
                </a:solidFill>
                <a:latin typeface="Noto Sans JP"/>
                <a:ea typeface="Noto Sans JP"/>
                <a:cs typeface="Noto Sans JP"/>
                <a:sym typeface="Noto Sans JP"/>
              </a:rPr>
              <a:t>全ての答えは </a:t>
            </a:r>
            <a:r>
              <a:rPr lang="ja-JP" sz="900" b="0" i="0" u="none" strike="noStrike" cap="none">
                <a:solidFill>
                  <a:srgbClr val="FFFFFF"/>
                </a:solidFill>
                <a:latin typeface="Noto Sans JP"/>
                <a:ea typeface="Noto Sans JP"/>
                <a:cs typeface="Noto Sans JP"/>
                <a:sym typeface="Noto Sans JP"/>
              </a:rPr>
              <a:t>⤵</a:t>
            </a:r>
            <a:r>
              <a:rPr lang="ja-JP" sz="1200" b="0" i="0" u="none" strike="noStrike" cap="none">
                <a:solidFill>
                  <a:srgbClr val="FFFFFF"/>
                </a:solidFill>
                <a:latin typeface="Noto Sans JP"/>
                <a:ea typeface="Noto Sans JP"/>
                <a:cs typeface="Noto Sans JP"/>
                <a:sym typeface="Noto Sans JP"/>
              </a:rPr>
              <a:t> </a:t>
            </a:r>
            <a:endParaRPr sz="1400" b="0" i="0" u="none" strike="noStrike" cap="none">
              <a:solidFill>
                <a:srgbClr val="000000"/>
              </a:solidFill>
              <a:latin typeface="Noto Sans JP"/>
              <a:ea typeface="Noto Sans JP"/>
              <a:cs typeface="Noto Sans JP"/>
              <a:sym typeface="Noto Sans JP"/>
            </a:endParaRPr>
          </a:p>
        </p:txBody>
      </p:sp>
      <p:grpSp>
        <p:nvGrpSpPr>
          <p:cNvPr id="469" name="Google Shape;469;g3d0c0de8811_1_52"/>
          <p:cNvGrpSpPr/>
          <p:nvPr/>
        </p:nvGrpSpPr>
        <p:grpSpPr>
          <a:xfrm>
            <a:off x="6895399" y="2199562"/>
            <a:ext cx="1593900" cy="492600"/>
            <a:chOff x="6891655" y="2205683"/>
            <a:chExt cx="1593900" cy="492600"/>
          </a:xfrm>
        </p:grpSpPr>
        <p:grpSp>
          <p:nvGrpSpPr>
            <p:cNvPr id="470" name="Google Shape;470;g3d0c0de8811_1_52"/>
            <p:cNvGrpSpPr/>
            <p:nvPr/>
          </p:nvGrpSpPr>
          <p:grpSpPr>
            <a:xfrm>
              <a:off x="6964216" y="2265957"/>
              <a:ext cx="1476000" cy="363600"/>
              <a:chOff x="0" y="0"/>
              <a:chExt cx="1476000" cy="363600"/>
            </a:xfrm>
          </p:grpSpPr>
          <p:sp>
            <p:nvSpPr>
              <p:cNvPr id="471" name="Google Shape;471;g3d0c0de8811_1_52"/>
              <p:cNvSpPr/>
              <p:nvPr/>
            </p:nvSpPr>
            <p:spPr>
              <a:xfrm>
                <a:off x="0" y="0"/>
                <a:ext cx="1476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2" name="Google Shape;472;g3d0c0de8811_1_52"/>
              <p:cNvSpPr/>
              <p:nvPr/>
            </p:nvSpPr>
            <p:spPr>
              <a:xfrm>
                <a:off x="13734" y="181800"/>
                <a:ext cx="1445472" cy="0"/>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Arial"/>
                    <a:ea typeface="Arial"/>
                    <a:cs typeface="Arial"/>
                    <a:sym typeface="Arial"/>
                  </a:rPr>
                  <a:t>み処理場</a:t>
                </a:r>
                <a:endParaRPr sz="1400" b="0" i="0" u="none" strike="noStrike" cap="none">
                  <a:solidFill>
                    <a:srgbClr val="000000"/>
                  </a:solidFill>
                  <a:latin typeface="Arial"/>
                  <a:ea typeface="Arial"/>
                  <a:cs typeface="Arial"/>
                  <a:sym typeface="Arial"/>
                </a:endParaRPr>
              </a:p>
            </p:txBody>
          </p:sp>
        </p:grpSp>
        <p:sp>
          <p:nvSpPr>
            <p:cNvPr id="473" name="Google Shape;473;g3d0c0de8811_1_52"/>
            <p:cNvSpPr txBox="1"/>
            <p:nvPr/>
          </p:nvSpPr>
          <p:spPr>
            <a:xfrm>
              <a:off x="6891655" y="2205683"/>
              <a:ext cx="1593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ごみ処理場</a:t>
              </a:r>
              <a:endParaRPr sz="2000" b="0" i="0" u="none" strike="noStrike" cap="none">
                <a:solidFill>
                  <a:srgbClr val="000000"/>
                </a:solidFill>
                <a:latin typeface="Noto Sans JP"/>
                <a:ea typeface="Noto Sans JP"/>
                <a:cs typeface="Noto Sans JP"/>
                <a:sym typeface="Noto Sans JP"/>
              </a:endParaRPr>
            </a:p>
          </p:txBody>
        </p:sp>
      </p:grpSp>
      <p:sp>
        <p:nvSpPr>
          <p:cNvPr id="474" name="Google Shape;474;g3d0c0de8811_1_52">
            <a:hlinkClick r:id="rId4" action="ppaction://hlinksldjump"/>
          </p:cNvPr>
          <p:cNvSpPr/>
          <p:nvPr/>
        </p:nvSpPr>
        <p:spPr>
          <a:xfrm>
            <a:off x="6895400" y="2124700"/>
            <a:ext cx="15939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5" name="Google Shape;475;g3d0c0de8811_1_52">
            <a:hlinkClick r:id="rId6" action="ppaction://hlinksldjump"/>
          </p:cNvPr>
          <p:cNvSpPr/>
          <p:nvPr/>
        </p:nvSpPr>
        <p:spPr>
          <a:xfrm>
            <a:off x="6970350" y="6235875"/>
            <a:ext cx="15204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g3d0c0de8811_1_111" descr="図 12"/>
          <p:cNvPicPr preferRelativeResize="0"/>
          <p:nvPr/>
        </p:nvPicPr>
        <p:blipFill rotWithShape="1">
          <a:blip r:embed="rId3">
            <a:alphaModFix/>
          </a:blip>
          <a:srcRect/>
          <a:stretch/>
        </p:blipFill>
        <p:spPr>
          <a:xfrm>
            <a:off x="179387" y="1593862"/>
            <a:ext cx="8785228" cy="4630599"/>
          </a:xfrm>
          <a:prstGeom prst="rect">
            <a:avLst/>
          </a:prstGeom>
          <a:noFill/>
          <a:ln>
            <a:noFill/>
          </a:ln>
        </p:spPr>
      </p:pic>
      <p:sp>
        <p:nvSpPr>
          <p:cNvPr id="481" name="Google Shape;481;g3d0c0de8811_1_111"/>
          <p:cNvSpPr txBox="1"/>
          <p:nvPr/>
        </p:nvSpPr>
        <p:spPr>
          <a:xfrm>
            <a:off x="153223" y="883743"/>
            <a:ext cx="8843700" cy="710100"/>
          </a:xfrm>
          <a:prstGeom prst="rect">
            <a:avLst/>
          </a:prstGeom>
          <a:noFill/>
          <a:ln>
            <a:noFill/>
          </a:ln>
        </p:spPr>
        <p:txBody>
          <a:bodyPr spcFirstLastPara="1" wrap="square" lIns="45700" tIns="45700" rIns="45700" bIns="45700" anchor="t" anchorCtr="0">
            <a:spAutoFit/>
          </a:bodyPr>
          <a:lstStyle/>
          <a:p>
            <a:pPr marL="0" marR="0" lvl="0" indent="0" algn="l" rtl="0">
              <a:lnSpc>
                <a:spcPct val="123000"/>
              </a:lnSpc>
              <a:spcBef>
                <a:spcPts val="0"/>
              </a:spcBef>
              <a:spcAft>
                <a:spcPts val="0"/>
              </a:spcAft>
              <a:buClr>
                <a:schemeClr val="dk1"/>
              </a:buClr>
              <a:buSzPts val="1800"/>
              <a:buFont typeface="Arial"/>
              <a:buNone/>
            </a:pPr>
            <a:r>
              <a:rPr lang="ja-JP" sz="1800" b="1" i="0" u="none" strike="noStrike" cap="non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lang="ja-JP" sz="1800" b="1" i="0" u="none" strike="noStrike" cap="none">
                <a:solidFill>
                  <a:srgbClr val="FF0000"/>
                </a:solidFill>
                <a:latin typeface="Noto Sans JP"/>
                <a:ea typeface="Noto Sans JP"/>
                <a:cs typeface="Noto Sans JP"/>
                <a:sym typeface="Noto Sans JP"/>
              </a:rPr>
              <a:t>四角の中の文字</a:t>
            </a:r>
            <a:r>
              <a:rPr lang="ja-JP" sz="1800" b="1" i="0" u="none" strike="noStrike" cap="none">
                <a:solidFill>
                  <a:schemeClr val="dk1"/>
                </a:solidFill>
                <a:latin typeface="Noto Sans JP"/>
                <a:ea typeface="Noto Sans JP"/>
                <a:cs typeface="Noto Sans JP"/>
                <a:sym typeface="Noto Sans JP"/>
              </a:rPr>
              <a:t>を選んでみよう！  </a:t>
            </a:r>
            <a:endParaRPr sz="1800" b="1" i="0" u="none" strike="noStrike" cap="none">
              <a:solidFill>
                <a:srgbClr val="F25044"/>
              </a:solidFill>
              <a:latin typeface="Noto Sans JP"/>
              <a:ea typeface="Noto Sans JP"/>
              <a:cs typeface="Noto Sans JP"/>
              <a:sym typeface="Noto Sans JP"/>
            </a:endParaRPr>
          </a:p>
        </p:txBody>
      </p:sp>
      <p:sp>
        <p:nvSpPr>
          <p:cNvPr id="482" name="Google Shape;482;g3d0c0de8811_1_111"/>
          <p:cNvSpPr txBox="1"/>
          <p:nvPr/>
        </p:nvSpPr>
        <p:spPr>
          <a:xfrm>
            <a:off x="888848" y="119255"/>
            <a:ext cx="6200100" cy="585000"/>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FFFFFF"/>
              </a:buClr>
              <a:buSzPts val="3200"/>
              <a:buFont typeface="Arial"/>
              <a:buNone/>
            </a:pPr>
            <a:r>
              <a:rPr lang="ja-JP" sz="3200" b="1" i="0" u="none" strike="noStrike" cap="none">
                <a:solidFill>
                  <a:srgbClr val="FFFFFF"/>
                </a:solidFill>
                <a:latin typeface="Noto Sans JP"/>
                <a:ea typeface="Noto Sans JP"/>
                <a:cs typeface="Noto Sans JP"/>
                <a:sym typeface="Noto Sans JP"/>
              </a:rPr>
              <a:t>税金は何のためにあるのだろうか</a:t>
            </a:r>
            <a:endParaRPr sz="1400" b="1" i="0" u="none" strike="noStrike" cap="none">
              <a:solidFill>
                <a:srgbClr val="000000"/>
              </a:solidFill>
              <a:latin typeface="Noto Sans JP"/>
              <a:ea typeface="Noto Sans JP"/>
              <a:cs typeface="Noto Sans JP"/>
              <a:sym typeface="Noto Sans JP"/>
            </a:endParaRPr>
          </a:p>
        </p:txBody>
      </p:sp>
      <p:grpSp>
        <p:nvGrpSpPr>
          <p:cNvPr id="483" name="Google Shape;483;g3d0c0de8811_1_111"/>
          <p:cNvGrpSpPr/>
          <p:nvPr/>
        </p:nvGrpSpPr>
        <p:grpSpPr>
          <a:xfrm>
            <a:off x="2482744" y="1940170"/>
            <a:ext cx="759900" cy="400200"/>
            <a:chOff x="-1" y="-19516"/>
            <a:chExt cx="759900" cy="400200"/>
          </a:xfrm>
        </p:grpSpPr>
        <p:sp>
          <p:nvSpPr>
            <p:cNvPr id="484" name="Google Shape;484;g3d0c0de8811_1_111"/>
            <p:cNvSpPr/>
            <p:nvPr/>
          </p:nvSpPr>
          <p:spPr>
            <a:xfrm>
              <a:off x="-1" y="-1"/>
              <a:ext cx="759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85" name="Google Shape;485;g3d0c0de8811_1_111"/>
            <p:cNvSpPr txBox="1"/>
            <p:nvPr/>
          </p:nvSpPr>
          <p:spPr>
            <a:xfrm>
              <a:off x="61594" y="-19516"/>
              <a:ext cx="636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会社</a:t>
              </a:r>
              <a:endParaRPr sz="1400" b="0" i="0" u="none" strike="noStrike" cap="none">
                <a:solidFill>
                  <a:srgbClr val="000000"/>
                </a:solidFill>
                <a:latin typeface="Noto Sans JP"/>
                <a:ea typeface="Noto Sans JP"/>
                <a:cs typeface="Noto Sans JP"/>
                <a:sym typeface="Noto Sans JP"/>
              </a:endParaRPr>
            </a:p>
          </p:txBody>
        </p:sp>
      </p:grpSp>
      <p:grpSp>
        <p:nvGrpSpPr>
          <p:cNvPr id="486" name="Google Shape;486;g3d0c0de8811_1_111"/>
          <p:cNvGrpSpPr/>
          <p:nvPr/>
        </p:nvGrpSpPr>
        <p:grpSpPr>
          <a:xfrm>
            <a:off x="5643721" y="3648021"/>
            <a:ext cx="764400" cy="400200"/>
            <a:chOff x="0" y="-19574"/>
            <a:chExt cx="764400" cy="400200"/>
          </a:xfrm>
        </p:grpSpPr>
        <p:sp>
          <p:nvSpPr>
            <p:cNvPr id="487" name="Google Shape;487;g3d0c0de8811_1_111"/>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88" name="Google Shape;488;g3d0c0de8811_1_111"/>
            <p:cNvSpPr txBox="1"/>
            <p:nvPr/>
          </p:nvSpPr>
          <p:spPr>
            <a:xfrm>
              <a:off x="61595" y="-19574"/>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銀行</a:t>
              </a:r>
              <a:endParaRPr sz="1400" b="0" i="0" u="none" strike="noStrike" cap="none">
                <a:solidFill>
                  <a:srgbClr val="000000"/>
                </a:solidFill>
                <a:latin typeface="Noto Sans JP"/>
                <a:ea typeface="Noto Sans JP"/>
                <a:cs typeface="Noto Sans JP"/>
                <a:sym typeface="Noto Sans JP"/>
              </a:endParaRPr>
            </a:p>
          </p:txBody>
        </p:sp>
      </p:grpSp>
      <p:grpSp>
        <p:nvGrpSpPr>
          <p:cNvPr id="489" name="Google Shape;489;g3d0c0de8811_1_111"/>
          <p:cNvGrpSpPr/>
          <p:nvPr/>
        </p:nvGrpSpPr>
        <p:grpSpPr>
          <a:xfrm>
            <a:off x="6964216" y="2252330"/>
            <a:ext cx="1476000" cy="400200"/>
            <a:chOff x="0" y="167792"/>
            <a:chExt cx="1476000" cy="400200"/>
          </a:xfrm>
        </p:grpSpPr>
        <p:sp>
          <p:nvSpPr>
            <p:cNvPr id="490" name="Google Shape;490;g3d0c0de8811_1_111"/>
            <p:cNvSpPr/>
            <p:nvPr/>
          </p:nvSpPr>
          <p:spPr>
            <a:xfrm>
              <a:off x="0" y="181419"/>
              <a:ext cx="1476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1" name="Google Shape;491;g3d0c0de8811_1_111"/>
            <p:cNvSpPr txBox="1"/>
            <p:nvPr/>
          </p:nvSpPr>
          <p:spPr>
            <a:xfrm>
              <a:off x="36356" y="167792"/>
              <a:ext cx="1398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ごみ処理場</a:t>
              </a:r>
              <a:endParaRPr sz="1400" b="0" i="0" u="none" strike="noStrike" cap="none">
                <a:solidFill>
                  <a:srgbClr val="000000"/>
                </a:solidFill>
                <a:latin typeface="Noto Sans JP"/>
                <a:ea typeface="Noto Sans JP"/>
                <a:cs typeface="Noto Sans JP"/>
                <a:sym typeface="Noto Sans JP"/>
              </a:endParaRPr>
            </a:p>
          </p:txBody>
        </p:sp>
      </p:grpSp>
      <p:grpSp>
        <p:nvGrpSpPr>
          <p:cNvPr id="492" name="Google Shape;492;g3d0c0de8811_1_111"/>
          <p:cNvGrpSpPr/>
          <p:nvPr/>
        </p:nvGrpSpPr>
        <p:grpSpPr>
          <a:xfrm>
            <a:off x="4087107" y="5726415"/>
            <a:ext cx="764400" cy="400200"/>
            <a:chOff x="0" y="-19574"/>
            <a:chExt cx="764400" cy="400200"/>
          </a:xfrm>
        </p:grpSpPr>
        <p:sp>
          <p:nvSpPr>
            <p:cNvPr id="493" name="Google Shape;493;g3d0c0de8811_1_111"/>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4" name="Google Shape;494;g3d0c0de8811_1_111"/>
            <p:cNvSpPr txBox="1"/>
            <p:nvPr/>
          </p:nvSpPr>
          <p:spPr>
            <a:xfrm>
              <a:off x="61595" y="-19574"/>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公園</a:t>
              </a:r>
              <a:endParaRPr sz="1400" b="0" i="0" u="none" strike="noStrike" cap="none">
                <a:solidFill>
                  <a:srgbClr val="000000"/>
                </a:solidFill>
                <a:latin typeface="Noto Sans JP"/>
                <a:ea typeface="Noto Sans JP"/>
                <a:cs typeface="Noto Sans JP"/>
                <a:sym typeface="Noto Sans JP"/>
              </a:endParaRPr>
            </a:p>
          </p:txBody>
        </p:sp>
      </p:grpSp>
      <p:grpSp>
        <p:nvGrpSpPr>
          <p:cNvPr id="495" name="Google Shape;495;g3d0c0de8811_1_111"/>
          <p:cNvGrpSpPr/>
          <p:nvPr/>
        </p:nvGrpSpPr>
        <p:grpSpPr>
          <a:xfrm>
            <a:off x="871264" y="2399993"/>
            <a:ext cx="1398900" cy="400200"/>
            <a:chOff x="-1" y="-19574"/>
            <a:chExt cx="1398900" cy="400200"/>
          </a:xfrm>
        </p:grpSpPr>
        <p:sp>
          <p:nvSpPr>
            <p:cNvPr id="496" name="Google Shape;496;g3d0c0de8811_1_111"/>
            <p:cNvSpPr/>
            <p:nvPr/>
          </p:nvSpPr>
          <p:spPr>
            <a:xfrm>
              <a:off x="-1" y="0"/>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7" name="Google Shape;497;g3d0c0de8811_1_111"/>
            <p:cNvSpPr txBox="1"/>
            <p:nvPr/>
          </p:nvSpPr>
          <p:spPr>
            <a:xfrm>
              <a:off x="61594" y="-19574"/>
              <a:ext cx="1275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市民病院</a:t>
              </a:r>
              <a:endParaRPr sz="1400" b="0" i="0" u="none" strike="noStrike" cap="none">
                <a:solidFill>
                  <a:srgbClr val="000000"/>
                </a:solidFill>
                <a:latin typeface="Noto Sans JP"/>
                <a:ea typeface="Noto Sans JP"/>
                <a:cs typeface="Noto Sans JP"/>
                <a:sym typeface="Noto Sans JP"/>
              </a:endParaRPr>
            </a:p>
          </p:txBody>
        </p:sp>
      </p:grpSp>
      <p:grpSp>
        <p:nvGrpSpPr>
          <p:cNvPr id="498" name="Google Shape;498;g3d0c0de8811_1_111"/>
          <p:cNvGrpSpPr/>
          <p:nvPr/>
        </p:nvGrpSpPr>
        <p:grpSpPr>
          <a:xfrm>
            <a:off x="4055894" y="2825103"/>
            <a:ext cx="983700" cy="400200"/>
            <a:chOff x="-1" y="-19574"/>
            <a:chExt cx="983700" cy="400200"/>
          </a:xfrm>
        </p:grpSpPr>
        <p:sp>
          <p:nvSpPr>
            <p:cNvPr id="499" name="Google Shape;499;g3d0c0de8811_1_111"/>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0" name="Google Shape;500;g3d0c0de8811_1_111"/>
            <p:cNvSpPr txBox="1"/>
            <p:nvPr/>
          </p:nvSpPr>
          <p:spPr>
            <a:xfrm>
              <a:off x="61594" y="-19574"/>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小学校</a:t>
              </a:r>
              <a:endParaRPr sz="1400" b="0" i="0" u="none" strike="noStrike" cap="none">
                <a:solidFill>
                  <a:srgbClr val="000000"/>
                </a:solidFill>
                <a:latin typeface="Noto Sans JP"/>
                <a:ea typeface="Noto Sans JP"/>
                <a:cs typeface="Noto Sans JP"/>
                <a:sym typeface="Noto Sans JP"/>
              </a:endParaRPr>
            </a:p>
          </p:txBody>
        </p:sp>
      </p:grpSp>
      <p:grpSp>
        <p:nvGrpSpPr>
          <p:cNvPr id="501" name="Google Shape;501;g3d0c0de8811_1_111"/>
          <p:cNvGrpSpPr/>
          <p:nvPr/>
        </p:nvGrpSpPr>
        <p:grpSpPr>
          <a:xfrm>
            <a:off x="2595493" y="3967938"/>
            <a:ext cx="983700" cy="409280"/>
            <a:chOff x="-1" y="0"/>
            <a:chExt cx="983700" cy="409280"/>
          </a:xfrm>
        </p:grpSpPr>
        <p:sp>
          <p:nvSpPr>
            <p:cNvPr id="502" name="Google Shape;502;g3d0c0de8811_1_111"/>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3" name="Google Shape;503;g3d0c0de8811_1_111"/>
            <p:cNvSpPr txBox="1"/>
            <p:nvPr/>
          </p:nvSpPr>
          <p:spPr>
            <a:xfrm>
              <a:off x="61594" y="9080"/>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信号機</a:t>
              </a:r>
              <a:endParaRPr sz="1400" b="0" i="0" u="none" strike="noStrike" cap="none">
                <a:solidFill>
                  <a:srgbClr val="000000"/>
                </a:solidFill>
                <a:latin typeface="Noto Sans JP"/>
                <a:ea typeface="Noto Sans JP"/>
                <a:cs typeface="Noto Sans JP"/>
                <a:sym typeface="Noto Sans JP"/>
              </a:endParaRPr>
            </a:p>
          </p:txBody>
        </p:sp>
      </p:grpSp>
      <p:grpSp>
        <p:nvGrpSpPr>
          <p:cNvPr id="504" name="Google Shape;504;g3d0c0de8811_1_111"/>
          <p:cNvGrpSpPr/>
          <p:nvPr/>
        </p:nvGrpSpPr>
        <p:grpSpPr>
          <a:xfrm>
            <a:off x="6485625" y="4499045"/>
            <a:ext cx="983700" cy="400200"/>
            <a:chOff x="-1" y="-19574"/>
            <a:chExt cx="983700" cy="400200"/>
          </a:xfrm>
        </p:grpSpPr>
        <p:sp>
          <p:nvSpPr>
            <p:cNvPr id="505" name="Google Shape;505;g3d0c0de8811_1_111"/>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6" name="Google Shape;506;g3d0c0de8811_1_111"/>
            <p:cNvSpPr txBox="1"/>
            <p:nvPr/>
          </p:nvSpPr>
          <p:spPr>
            <a:xfrm>
              <a:off x="61594" y="-19574"/>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市役所</a:t>
              </a:r>
              <a:endParaRPr sz="1400" b="0" i="0" u="none" strike="noStrike" cap="none">
                <a:solidFill>
                  <a:srgbClr val="000000"/>
                </a:solidFill>
                <a:latin typeface="Noto Sans JP"/>
                <a:ea typeface="Noto Sans JP"/>
                <a:cs typeface="Noto Sans JP"/>
                <a:sym typeface="Noto Sans JP"/>
              </a:endParaRPr>
            </a:p>
          </p:txBody>
        </p:sp>
      </p:grpSp>
      <p:grpSp>
        <p:nvGrpSpPr>
          <p:cNvPr id="507" name="Google Shape;507;g3d0c0de8811_1_111"/>
          <p:cNvGrpSpPr/>
          <p:nvPr/>
        </p:nvGrpSpPr>
        <p:grpSpPr>
          <a:xfrm>
            <a:off x="7581917" y="5713086"/>
            <a:ext cx="764400" cy="400200"/>
            <a:chOff x="0" y="-19574"/>
            <a:chExt cx="764400" cy="400200"/>
          </a:xfrm>
        </p:grpSpPr>
        <p:sp>
          <p:nvSpPr>
            <p:cNvPr id="508" name="Google Shape;508;g3d0c0de8811_1_111"/>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9" name="Google Shape;509;g3d0c0de8811_1_111"/>
            <p:cNvSpPr txBox="1"/>
            <p:nvPr/>
          </p:nvSpPr>
          <p:spPr>
            <a:xfrm>
              <a:off x="61595" y="-19574"/>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交番</a:t>
              </a:r>
              <a:endParaRPr sz="1400" b="0" i="0" u="none" strike="noStrike" cap="none">
                <a:solidFill>
                  <a:srgbClr val="000000"/>
                </a:solidFill>
                <a:latin typeface="Noto Sans JP"/>
                <a:ea typeface="Noto Sans JP"/>
                <a:cs typeface="Noto Sans JP"/>
                <a:sym typeface="Noto Sans JP"/>
              </a:endParaRPr>
            </a:p>
          </p:txBody>
        </p:sp>
      </p:grpSp>
      <p:grpSp>
        <p:nvGrpSpPr>
          <p:cNvPr id="510" name="Google Shape;510;g3d0c0de8811_1_111"/>
          <p:cNvGrpSpPr/>
          <p:nvPr/>
        </p:nvGrpSpPr>
        <p:grpSpPr>
          <a:xfrm>
            <a:off x="548931" y="5707203"/>
            <a:ext cx="1224000" cy="400200"/>
            <a:chOff x="-1" y="-11901"/>
            <a:chExt cx="1224000" cy="400200"/>
          </a:xfrm>
        </p:grpSpPr>
        <p:sp>
          <p:nvSpPr>
            <p:cNvPr id="511" name="Google Shape;511;g3d0c0de8811_1_111"/>
            <p:cNvSpPr/>
            <p:nvPr/>
          </p:nvSpPr>
          <p:spPr>
            <a:xfrm>
              <a:off x="-1" y="0"/>
              <a:ext cx="1224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2" name="Google Shape;512;g3d0c0de8811_1_111"/>
            <p:cNvSpPr txBox="1"/>
            <p:nvPr/>
          </p:nvSpPr>
          <p:spPr>
            <a:xfrm>
              <a:off x="41938" y="-11901"/>
              <a:ext cx="11625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コンビニ</a:t>
              </a:r>
              <a:endParaRPr sz="1400" b="0" i="0" u="none" strike="noStrike" cap="none">
                <a:solidFill>
                  <a:srgbClr val="000000"/>
                </a:solidFill>
                <a:latin typeface="Noto Sans JP"/>
                <a:ea typeface="Noto Sans JP"/>
                <a:cs typeface="Noto Sans JP"/>
                <a:sym typeface="Noto Sans JP"/>
              </a:endParaRPr>
            </a:p>
          </p:txBody>
        </p:sp>
      </p:grpSp>
      <p:grpSp>
        <p:nvGrpSpPr>
          <p:cNvPr id="513" name="Google Shape;513;g3d0c0de8811_1_111"/>
          <p:cNvGrpSpPr/>
          <p:nvPr/>
        </p:nvGrpSpPr>
        <p:grpSpPr>
          <a:xfrm>
            <a:off x="309950" y="3648693"/>
            <a:ext cx="1398912" cy="400200"/>
            <a:chOff x="-12" y="157281"/>
            <a:chExt cx="1398912" cy="400200"/>
          </a:xfrm>
        </p:grpSpPr>
        <p:sp>
          <p:nvSpPr>
            <p:cNvPr id="514" name="Google Shape;514;g3d0c0de8811_1_111"/>
            <p:cNvSpPr/>
            <p:nvPr/>
          </p:nvSpPr>
          <p:spPr>
            <a:xfrm>
              <a:off x="0" y="181419"/>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5" name="Google Shape;515;g3d0c0de8811_1_111"/>
            <p:cNvSpPr txBox="1"/>
            <p:nvPr/>
          </p:nvSpPr>
          <p:spPr>
            <a:xfrm>
              <a:off x="-12" y="157281"/>
              <a:ext cx="1398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レストラン</a:t>
              </a:r>
              <a:endParaRPr sz="1400" b="0" i="0" u="none" strike="noStrike" cap="none">
                <a:solidFill>
                  <a:srgbClr val="000000"/>
                </a:solidFill>
                <a:latin typeface="Noto Sans JP"/>
                <a:ea typeface="Noto Sans JP"/>
                <a:cs typeface="Noto Sans JP"/>
                <a:sym typeface="Noto Sans JP"/>
              </a:endParaRPr>
            </a:p>
          </p:txBody>
        </p:sp>
      </p:grpSp>
      <p:sp>
        <p:nvSpPr>
          <p:cNvPr id="516" name="Google Shape;516;g3d0c0de8811_1_111"/>
          <p:cNvSpPr txBox="1"/>
          <p:nvPr/>
        </p:nvSpPr>
        <p:spPr>
          <a:xfrm>
            <a:off x="7497771" y="780354"/>
            <a:ext cx="408900" cy="215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25044"/>
              </a:buClr>
              <a:buSzPts val="800"/>
              <a:buFont typeface="Arial"/>
              <a:buNone/>
            </a:pPr>
            <a:r>
              <a:rPr lang="ja-JP" sz="800" b="1" i="0" u="none" strike="noStrike" cap="none">
                <a:solidFill>
                  <a:schemeClr val="dk1"/>
                </a:solidFill>
                <a:latin typeface="Noto Sans JP"/>
                <a:ea typeface="Noto Sans JP"/>
                <a:cs typeface="Noto Sans JP"/>
                <a:sym typeface="Noto Sans JP"/>
              </a:rPr>
              <a:t>しせつ</a:t>
            </a:r>
            <a:endParaRPr sz="1400" b="1" i="0" u="none" strike="noStrike" cap="none">
              <a:solidFill>
                <a:schemeClr val="dk1"/>
              </a:solidFill>
              <a:latin typeface="Noto Sans JP"/>
              <a:ea typeface="Noto Sans JP"/>
              <a:cs typeface="Noto Sans JP"/>
              <a:sym typeface="Noto Sans JP"/>
            </a:endParaRPr>
          </a:p>
        </p:txBody>
      </p:sp>
      <p:sp>
        <p:nvSpPr>
          <p:cNvPr id="517" name="Google Shape;517;g3d0c0de8811_1_111"/>
          <p:cNvSpPr/>
          <p:nvPr/>
        </p:nvSpPr>
        <p:spPr>
          <a:xfrm>
            <a:off x="2899302" y="2337463"/>
            <a:ext cx="3296808" cy="3296808"/>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FF0000"/>
          </a:solidFill>
          <a:ln w="19050" cap="flat" cmpd="sng">
            <a:solidFill>
              <a:srgbClr val="092937"/>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grpSp>
        <p:nvGrpSpPr>
          <p:cNvPr id="518" name="Google Shape;518;g3d0c0de8811_1_111"/>
          <p:cNvGrpSpPr/>
          <p:nvPr/>
        </p:nvGrpSpPr>
        <p:grpSpPr>
          <a:xfrm>
            <a:off x="2671303" y="6305525"/>
            <a:ext cx="2842230" cy="437112"/>
            <a:chOff x="-1229586" y="0"/>
            <a:chExt cx="2743200" cy="421882"/>
          </a:xfrm>
        </p:grpSpPr>
        <p:sp>
          <p:nvSpPr>
            <p:cNvPr id="519" name="Google Shape;519;g3d0c0de8811_1_111">
              <a:hlinkClick r:id="rId4" action="ppaction://hlinksldjump"/>
            </p:cNvPr>
            <p:cNvSpPr/>
            <p:nvPr/>
          </p:nvSpPr>
          <p:spPr>
            <a:xfrm>
              <a:off x="327165" y="0"/>
              <a:ext cx="611700" cy="356400"/>
            </a:xfrm>
            <a:prstGeom prst="rect">
              <a:avLst/>
            </a:prstGeom>
            <a:noFill/>
            <a:ln>
              <a:noFill/>
            </a:ln>
          </p:spPr>
          <p:txBody>
            <a:bodyPr spcFirstLastPara="1" wrap="square" lIns="47350" tIns="47350" rIns="47350" bIns="47350" anchor="ctr" anchorCtr="0">
              <a:noAutofit/>
            </a:bodyPr>
            <a:lstStyle/>
            <a:p>
              <a:pPr marL="0" marR="0" lvl="0" indent="0" algn="l" rtl="0">
                <a:lnSpc>
                  <a:spcPct val="100000"/>
                </a:lnSpc>
                <a:spcBef>
                  <a:spcPts val="0"/>
                </a:spcBef>
                <a:spcAft>
                  <a:spcPts val="0"/>
                </a:spcAft>
                <a:buClr>
                  <a:srgbClr val="000000"/>
                </a:buClr>
                <a:buSzPts val="1865"/>
                <a:buFont typeface="Arial"/>
                <a:buNone/>
              </a:pPr>
              <a:r>
                <a:rPr lang="ja-JP" sz="1865" b="1" i="0" u="none" strike="noStrike" cap="none">
                  <a:solidFill>
                    <a:srgbClr val="000000"/>
                  </a:solidFill>
                  <a:latin typeface="Noto Sans JP"/>
                  <a:ea typeface="Noto Sans JP"/>
                  <a:cs typeface="Noto Sans JP"/>
                  <a:sym typeface="Noto Sans JP"/>
                </a:rPr>
                <a:t>戻る</a:t>
              </a:r>
              <a:endParaRPr sz="1450" b="1" i="0" u="none" strike="noStrike" cap="none">
                <a:solidFill>
                  <a:srgbClr val="000000"/>
                </a:solidFill>
                <a:latin typeface="Noto Sans JP"/>
                <a:ea typeface="Noto Sans JP"/>
                <a:cs typeface="Noto Sans JP"/>
                <a:sym typeface="Noto Sans JP"/>
              </a:endParaRPr>
            </a:p>
          </p:txBody>
        </p:sp>
        <p:grpSp>
          <p:nvGrpSpPr>
            <p:cNvPr id="520" name="Google Shape;520;g3d0c0de8811_1_111"/>
            <p:cNvGrpSpPr/>
            <p:nvPr/>
          </p:nvGrpSpPr>
          <p:grpSpPr>
            <a:xfrm>
              <a:off x="-1229586" y="36233"/>
              <a:ext cx="2743200" cy="385649"/>
              <a:chOff x="-10" y="0"/>
              <a:chExt cx="2743200" cy="385649"/>
            </a:xfrm>
          </p:grpSpPr>
          <p:sp>
            <p:nvSpPr>
              <p:cNvPr id="521" name="Google Shape;521;g3d0c0de8811_1_111"/>
              <p:cNvSpPr/>
              <p:nvPr/>
            </p:nvSpPr>
            <p:spPr>
              <a:xfrm>
                <a:off x="1229575" y="0"/>
                <a:ext cx="284040" cy="284040"/>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69" y="5155"/>
                      <a:pt x="12579" y="5180"/>
                      <a:pt x="12579" y="5204"/>
                    </a:cubicBezTo>
                    <a:cubicBezTo>
                      <a:pt x="12579" y="5229"/>
                      <a:pt x="12569" y="5253"/>
                      <a:pt x="12550" y="5272"/>
                    </a:cubicBezTo>
                    <a:lnTo>
                      <a:pt x="9070" y="8561"/>
                    </a:lnTo>
                    <a:cubicBezTo>
                      <a:pt x="9053" y="8577"/>
                      <a:pt x="9030" y="8579"/>
                      <a:pt x="9011" y="8571"/>
                    </a:cubicBezTo>
                    <a:cubicBezTo>
                      <a:pt x="8992" y="8564"/>
                      <a:pt x="8978" y="8546"/>
                      <a:pt x="8978" y="8522"/>
                    </a:cubicBezTo>
                    <a:lnTo>
                      <a:pt x="8978"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8" y="4016"/>
                    </a:cubicBezTo>
                    <a:lnTo>
                      <a:pt x="8978" y="1883"/>
                    </a:lnTo>
                    <a:cubicBezTo>
                      <a:pt x="8978" y="1859"/>
                      <a:pt x="8993" y="1842"/>
                      <a:pt x="9011" y="1834"/>
                    </a:cubicBezTo>
                    <a:close/>
                  </a:path>
                </a:pathLst>
              </a:custGeom>
              <a:solidFill>
                <a:srgbClr val="005493"/>
              </a:solidFill>
              <a:ln>
                <a:noFill/>
              </a:ln>
            </p:spPr>
            <p:txBody>
              <a:bodyPr spcFirstLastPara="1" wrap="square" lIns="47350" tIns="47350" rIns="47350" bIns="47350" anchor="ctr" anchorCtr="0">
                <a:noAutofit/>
              </a:bodyPr>
              <a:lstStyle/>
              <a:p>
                <a:pPr marL="0" marR="0" lvl="0" indent="0" algn="l" rtl="0">
                  <a:lnSpc>
                    <a:spcPct val="100000"/>
                  </a:lnSpc>
                  <a:spcBef>
                    <a:spcPts val="0"/>
                  </a:spcBef>
                  <a:spcAft>
                    <a:spcPts val="0"/>
                  </a:spcAft>
                  <a:buClr>
                    <a:srgbClr val="000000"/>
                  </a:buClr>
                  <a:buSzPts val="1243"/>
                  <a:buFont typeface="Helvetica Neue"/>
                  <a:buNone/>
                </a:pPr>
                <a:endParaRPr sz="1243" b="0" i="0" u="none" strike="noStrike" cap="none">
                  <a:solidFill>
                    <a:srgbClr val="000000"/>
                  </a:solidFill>
                  <a:latin typeface="Helvetica Neue"/>
                  <a:ea typeface="Helvetica Neue"/>
                  <a:cs typeface="Helvetica Neue"/>
                  <a:sym typeface="Helvetica Neue"/>
                </a:endParaRPr>
              </a:p>
            </p:txBody>
          </p:sp>
          <p:sp>
            <p:nvSpPr>
              <p:cNvPr id="522" name="Google Shape;522;g3d0c0de8811_1_111"/>
              <p:cNvSpPr/>
              <p:nvPr/>
            </p:nvSpPr>
            <p:spPr>
              <a:xfrm rot="10800000" flipH="1">
                <a:off x="-10" y="369449"/>
                <a:ext cx="2743200" cy="16200"/>
              </a:xfrm>
              <a:prstGeom prst="roundRect">
                <a:avLst>
                  <a:gd name="adj" fmla="val 0"/>
                </a:avLst>
              </a:prstGeom>
              <a:solidFill>
                <a:srgbClr val="000000">
                  <a:alpha val="0"/>
                </a:srgbClr>
              </a:solidFill>
              <a:ln>
                <a:noFill/>
              </a:ln>
            </p:spPr>
            <p:txBody>
              <a:bodyPr spcFirstLastPara="1" wrap="square" lIns="52625" tIns="52625" rIns="52625" bIns="52625" anchor="t" anchorCtr="0">
                <a:noAutofit/>
              </a:bodyPr>
              <a:lstStyle/>
              <a:p>
                <a:pPr marL="0" marR="0" lvl="0" indent="0" algn="l" rtl="0">
                  <a:lnSpc>
                    <a:spcPct val="100000"/>
                  </a:lnSpc>
                  <a:spcBef>
                    <a:spcPts val="0"/>
                  </a:spcBef>
                  <a:spcAft>
                    <a:spcPts val="0"/>
                  </a:spcAft>
                  <a:buClr>
                    <a:srgbClr val="000000"/>
                  </a:buClr>
                  <a:buSzPts val="1865"/>
                  <a:buFont typeface="Arial"/>
                  <a:buNone/>
                </a:pPr>
                <a:endParaRPr sz="1450" b="0" i="0" u="none" strike="noStrike" cap="none">
                  <a:solidFill>
                    <a:srgbClr val="000000"/>
                  </a:solidFill>
                  <a:latin typeface="Arial"/>
                  <a:ea typeface="Arial"/>
                  <a:cs typeface="Arial"/>
                  <a:sym typeface="Arial"/>
                </a:endParaRPr>
              </a:p>
            </p:txBody>
          </p:sp>
        </p:grpSp>
      </p:grpSp>
      <p:sp>
        <p:nvSpPr>
          <p:cNvPr id="523" name="Google Shape;523;g3d0c0de8811_1_111">
            <a:hlinkClick r:id="rId5" action="ppaction://hlinksldjump"/>
          </p:cNvPr>
          <p:cNvSpPr/>
          <p:nvPr/>
        </p:nvSpPr>
        <p:spPr>
          <a:xfrm>
            <a:off x="3815225" y="6207850"/>
            <a:ext cx="1224300" cy="534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g3d0c0de8811_1_158" descr="図 12"/>
          <p:cNvPicPr preferRelativeResize="0"/>
          <p:nvPr/>
        </p:nvPicPr>
        <p:blipFill rotWithShape="1">
          <a:blip r:embed="rId3">
            <a:alphaModFix/>
          </a:blip>
          <a:srcRect/>
          <a:stretch/>
        </p:blipFill>
        <p:spPr>
          <a:xfrm>
            <a:off x="179387" y="1593862"/>
            <a:ext cx="8785228" cy="4630599"/>
          </a:xfrm>
          <a:prstGeom prst="rect">
            <a:avLst/>
          </a:prstGeom>
          <a:noFill/>
          <a:ln>
            <a:noFill/>
          </a:ln>
        </p:spPr>
      </p:pic>
      <p:sp>
        <p:nvSpPr>
          <p:cNvPr id="529" name="Google Shape;529;g3d0c0de8811_1_158"/>
          <p:cNvSpPr txBox="1"/>
          <p:nvPr/>
        </p:nvSpPr>
        <p:spPr>
          <a:xfrm>
            <a:off x="153223" y="883743"/>
            <a:ext cx="8843700" cy="710100"/>
          </a:xfrm>
          <a:prstGeom prst="rect">
            <a:avLst/>
          </a:prstGeom>
          <a:noFill/>
          <a:ln>
            <a:noFill/>
          </a:ln>
        </p:spPr>
        <p:txBody>
          <a:bodyPr spcFirstLastPara="1" wrap="square" lIns="45700" tIns="45700" rIns="45700" bIns="45700" anchor="t" anchorCtr="0">
            <a:spAutoFit/>
          </a:bodyPr>
          <a:lstStyle/>
          <a:p>
            <a:pPr marL="0" marR="0" lvl="0" indent="0" algn="l" rtl="0">
              <a:lnSpc>
                <a:spcPct val="123000"/>
              </a:lnSpc>
              <a:spcBef>
                <a:spcPts val="0"/>
              </a:spcBef>
              <a:spcAft>
                <a:spcPts val="0"/>
              </a:spcAft>
              <a:buClr>
                <a:schemeClr val="dk1"/>
              </a:buClr>
              <a:buSzPts val="1800"/>
              <a:buFont typeface="Arial"/>
              <a:buNone/>
            </a:pPr>
            <a:r>
              <a:rPr lang="ja-JP" sz="1800" b="1" i="0" u="none" strike="noStrike" cap="non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lang="ja-JP" sz="1800" b="1" i="0" u="none" strike="noStrike" cap="none">
                <a:solidFill>
                  <a:srgbClr val="FF0000"/>
                </a:solidFill>
                <a:latin typeface="Noto Sans JP"/>
                <a:ea typeface="Noto Sans JP"/>
                <a:cs typeface="Noto Sans JP"/>
                <a:sym typeface="Noto Sans JP"/>
              </a:rPr>
              <a:t>四角の中の文字</a:t>
            </a:r>
            <a:r>
              <a:rPr lang="ja-JP" sz="1800" b="1" i="0" u="none" strike="noStrike" cap="none">
                <a:solidFill>
                  <a:schemeClr val="dk1"/>
                </a:solidFill>
                <a:latin typeface="Noto Sans JP"/>
                <a:ea typeface="Noto Sans JP"/>
                <a:cs typeface="Noto Sans JP"/>
                <a:sym typeface="Noto Sans JP"/>
              </a:rPr>
              <a:t>を選んでみよう！  </a:t>
            </a:r>
            <a:endParaRPr sz="1800" b="1" i="0" u="none" strike="noStrike" cap="none">
              <a:solidFill>
                <a:srgbClr val="F25044"/>
              </a:solidFill>
              <a:latin typeface="Noto Sans JP"/>
              <a:ea typeface="Noto Sans JP"/>
              <a:cs typeface="Noto Sans JP"/>
              <a:sym typeface="Noto Sans JP"/>
            </a:endParaRPr>
          </a:p>
        </p:txBody>
      </p:sp>
      <p:sp>
        <p:nvSpPr>
          <p:cNvPr id="530" name="Google Shape;530;g3d0c0de8811_1_158"/>
          <p:cNvSpPr txBox="1"/>
          <p:nvPr/>
        </p:nvSpPr>
        <p:spPr>
          <a:xfrm>
            <a:off x="888848" y="119255"/>
            <a:ext cx="6200100" cy="585000"/>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FFFFFF"/>
              </a:buClr>
              <a:buSzPts val="3200"/>
              <a:buFont typeface="Arial"/>
              <a:buNone/>
            </a:pPr>
            <a:r>
              <a:rPr lang="ja-JP" sz="3200" b="1" i="0" u="none" strike="noStrike" cap="none">
                <a:solidFill>
                  <a:srgbClr val="FFFFFF"/>
                </a:solidFill>
                <a:latin typeface="Noto Sans JP"/>
                <a:ea typeface="Noto Sans JP"/>
                <a:cs typeface="Noto Sans JP"/>
                <a:sym typeface="Noto Sans JP"/>
              </a:rPr>
              <a:t>税金は何のためにあるのだろうか</a:t>
            </a:r>
            <a:endParaRPr sz="1400" b="1" i="0" u="none" strike="noStrike" cap="none">
              <a:solidFill>
                <a:srgbClr val="000000"/>
              </a:solidFill>
              <a:latin typeface="Noto Sans JP"/>
              <a:ea typeface="Noto Sans JP"/>
              <a:cs typeface="Noto Sans JP"/>
              <a:sym typeface="Noto Sans JP"/>
            </a:endParaRPr>
          </a:p>
        </p:txBody>
      </p:sp>
      <p:grpSp>
        <p:nvGrpSpPr>
          <p:cNvPr id="531" name="Google Shape;531;g3d0c0de8811_1_158"/>
          <p:cNvGrpSpPr/>
          <p:nvPr/>
        </p:nvGrpSpPr>
        <p:grpSpPr>
          <a:xfrm>
            <a:off x="2482744" y="1940170"/>
            <a:ext cx="759900" cy="400200"/>
            <a:chOff x="-1" y="-19516"/>
            <a:chExt cx="759900" cy="400200"/>
          </a:xfrm>
        </p:grpSpPr>
        <p:sp>
          <p:nvSpPr>
            <p:cNvPr id="532" name="Google Shape;532;g3d0c0de8811_1_158"/>
            <p:cNvSpPr/>
            <p:nvPr/>
          </p:nvSpPr>
          <p:spPr>
            <a:xfrm>
              <a:off x="-1" y="-1"/>
              <a:ext cx="759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533" name="Google Shape;533;g3d0c0de8811_1_158"/>
            <p:cNvSpPr txBox="1"/>
            <p:nvPr/>
          </p:nvSpPr>
          <p:spPr>
            <a:xfrm>
              <a:off x="61594" y="-19516"/>
              <a:ext cx="636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会社</a:t>
              </a:r>
              <a:endParaRPr sz="1400" b="0" i="0" u="none" strike="noStrike" cap="none">
                <a:solidFill>
                  <a:srgbClr val="000000"/>
                </a:solidFill>
                <a:latin typeface="Noto Sans JP"/>
                <a:ea typeface="Noto Sans JP"/>
                <a:cs typeface="Noto Sans JP"/>
                <a:sym typeface="Noto Sans JP"/>
              </a:endParaRPr>
            </a:p>
          </p:txBody>
        </p:sp>
      </p:grpSp>
      <p:grpSp>
        <p:nvGrpSpPr>
          <p:cNvPr id="534" name="Google Shape;534;g3d0c0de8811_1_158"/>
          <p:cNvGrpSpPr/>
          <p:nvPr/>
        </p:nvGrpSpPr>
        <p:grpSpPr>
          <a:xfrm>
            <a:off x="5643721" y="3657572"/>
            <a:ext cx="764400" cy="400200"/>
            <a:chOff x="0" y="-10023"/>
            <a:chExt cx="764400" cy="400200"/>
          </a:xfrm>
        </p:grpSpPr>
        <p:sp>
          <p:nvSpPr>
            <p:cNvPr id="535" name="Google Shape;535;g3d0c0de8811_1_158"/>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36" name="Google Shape;536;g3d0c0de8811_1_158"/>
            <p:cNvSpPr txBox="1"/>
            <p:nvPr/>
          </p:nvSpPr>
          <p:spPr>
            <a:xfrm>
              <a:off x="61595" y="-10023"/>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銀行</a:t>
              </a:r>
              <a:endParaRPr sz="1400" b="0" i="0" u="none" strike="noStrike" cap="none">
                <a:solidFill>
                  <a:srgbClr val="000000"/>
                </a:solidFill>
                <a:latin typeface="Noto Sans JP"/>
                <a:ea typeface="Noto Sans JP"/>
                <a:cs typeface="Noto Sans JP"/>
                <a:sym typeface="Noto Sans JP"/>
              </a:endParaRPr>
            </a:p>
          </p:txBody>
        </p:sp>
      </p:grpSp>
      <p:grpSp>
        <p:nvGrpSpPr>
          <p:cNvPr id="537" name="Google Shape;537;g3d0c0de8811_1_158"/>
          <p:cNvGrpSpPr/>
          <p:nvPr/>
        </p:nvGrpSpPr>
        <p:grpSpPr>
          <a:xfrm>
            <a:off x="6964216" y="2262816"/>
            <a:ext cx="1476000" cy="400200"/>
            <a:chOff x="0" y="178278"/>
            <a:chExt cx="1476000" cy="400200"/>
          </a:xfrm>
        </p:grpSpPr>
        <p:sp>
          <p:nvSpPr>
            <p:cNvPr id="538" name="Google Shape;538;g3d0c0de8811_1_158"/>
            <p:cNvSpPr/>
            <p:nvPr/>
          </p:nvSpPr>
          <p:spPr>
            <a:xfrm>
              <a:off x="0" y="181419"/>
              <a:ext cx="1476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39" name="Google Shape;539;g3d0c0de8811_1_158"/>
            <p:cNvSpPr txBox="1"/>
            <p:nvPr/>
          </p:nvSpPr>
          <p:spPr>
            <a:xfrm>
              <a:off x="30125" y="178278"/>
              <a:ext cx="13992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ごみ処理場</a:t>
              </a:r>
              <a:endParaRPr sz="1400" b="0" i="0" u="none" strike="noStrike" cap="none">
                <a:solidFill>
                  <a:srgbClr val="000000"/>
                </a:solidFill>
                <a:latin typeface="Noto Sans JP"/>
                <a:ea typeface="Noto Sans JP"/>
                <a:cs typeface="Noto Sans JP"/>
                <a:sym typeface="Noto Sans JP"/>
              </a:endParaRPr>
            </a:p>
          </p:txBody>
        </p:sp>
      </p:grpSp>
      <p:grpSp>
        <p:nvGrpSpPr>
          <p:cNvPr id="540" name="Google Shape;540;g3d0c0de8811_1_158"/>
          <p:cNvGrpSpPr/>
          <p:nvPr/>
        </p:nvGrpSpPr>
        <p:grpSpPr>
          <a:xfrm>
            <a:off x="4087107" y="5726415"/>
            <a:ext cx="764400" cy="400200"/>
            <a:chOff x="0" y="-19574"/>
            <a:chExt cx="764400" cy="400200"/>
          </a:xfrm>
        </p:grpSpPr>
        <p:sp>
          <p:nvSpPr>
            <p:cNvPr id="541" name="Google Shape;541;g3d0c0de8811_1_158"/>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42" name="Google Shape;542;g3d0c0de8811_1_158"/>
            <p:cNvSpPr txBox="1"/>
            <p:nvPr/>
          </p:nvSpPr>
          <p:spPr>
            <a:xfrm>
              <a:off x="61595" y="-19574"/>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公園</a:t>
              </a:r>
              <a:endParaRPr sz="1400" b="0" i="0" u="none" strike="noStrike" cap="none">
                <a:solidFill>
                  <a:srgbClr val="000000"/>
                </a:solidFill>
                <a:latin typeface="Noto Sans JP"/>
                <a:ea typeface="Noto Sans JP"/>
                <a:cs typeface="Noto Sans JP"/>
                <a:sym typeface="Noto Sans JP"/>
              </a:endParaRPr>
            </a:p>
          </p:txBody>
        </p:sp>
      </p:grpSp>
      <p:grpSp>
        <p:nvGrpSpPr>
          <p:cNvPr id="543" name="Google Shape;543;g3d0c0de8811_1_158"/>
          <p:cNvGrpSpPr/>
          <p:nvPr/>
        </p:nvGrpSpPr>
        <p:grpSpPr>
          <a:xfrm>
            <a:off x="871264" y="2399993"/>
            <a:ext cx="1398900" cy="400200"/>
            <a:chOff x="-1" y="-19574"/>
            <a:chExt cx="1398900" cy="400200"/>
          </a:xfrm>
        </p:grpSpPr>
        <p:sp>
          <p:nvSpPr>
            <p:cNvPr id="544" name="Google Shape;544;g3d0c0de8811_1_158"/>
            <p:cNvSpPr/>
            <p:nvPr/>
          </p:nvSpPr>
          <p:spPr>
            <a:xfrm>
              <a:off x="-1" y="0"/>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45" name="Google Shape;545;g3d0c0de8811_1_158"/>
            <p:cNvSpPr txBox="1"/>
            <p:nvPr/>
          </p:nvSpPr>
          <p:spPr>
            <a:xfrm>
              <a:off x="61594" y="-19574"/>
              <a:ext cx="1275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市民病院</a:t>
              </a:r>
              <a:endParaRPr sz="1400" b="0" i="0" u="none" strike="noStrike" cap="none">
                <a:solidFill>
                  <a:srgbClr val="000000"/>
                </a:solidFill>
                <a:latin typeface="Noto Sans JP"/>
                <a:ea typeface="Noto Sans JP"/>
                <a:cs typeface="Noto Sans JP"/>
                <a:sym typeface="Noto Sans JP"/>
              </a:endParaRPr>
            </a:p>
          </p:txBody>
        </p:sp>
      </p:grpSp>
      <p:grpSp>
        <p:nvGrpSpPr>
          <p:cNvPr id="546" name="Google Shape;546;g3d0c0de8811_1_158"/>
          <p:cNvGrpSpPr/>
          <p:nvPr/>
        </p:nvGrpSpPr>
        <p:grpSpPr>
          <a:xfrm>
            <a:off x="4055894" y="2834654"/>
            <a:ext cx="983700" cy="400200"/>
            <a:chOff x="-1" y="-10023"/>
            <a:chExt cx="983700" cy="400200"/>
          </a:xfrm>
        </p:grpSpPr>
        <p:sp>
          <p:nvSpPr>
            <p:cNvPr id="547" name="Google Shape;547;g3d0c0de8811_1_158"/>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48" name="Google Shape;548;g3d0c0de8811_1_158"/>
            <p:cNvSpPr txBox="1"/>
            <p:nvPr/>
          </p:nvSpPr>
          <p:spPr>
            <a:xfrm>
              <a:off x="61594" y="-10023"/>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小学校</a:t>
              </a:r>
              <a:endParaRPr sz="1400" b="0" i="0" u="none" strike="noStrike" cap="none">
                <a:solidFill>
                  <a:srgbClr val="000000"/>
                </a:solidFill>
                <a:latin typeface="Noto Sans JP"/>
                <a:ea typeface="Noto Sans JP"/>
                <a:cs typeface="Noto Sans JP"/>
                <a:sym typeface="Noto Sans JP"/>
              </a:endParaRPr>
            </a:p>
          </p:txBody>
        </p:sp>
      </p:grpSp>
      <p:grpSp>
        <p:nvGrpSpPr>
          <p:cNvPr id="549" name="Google Shape;549;g3d0c0de8811_1_158"/>
          <p:cNvGrpSpPr/>
          <p:nvPr/>
        </p:nvGrpSpPr>
        <p:grpSpPr>
          <a:xfrm>
            <a:off x="2595493" y="3957915"/>
            <a:ext cx="983700" cy="400200"/>
            <a:chOff x="-1" y="-10023"/>
            <a:chExt cx="983700" cy="400200"/>
          </a:xfrm>
        </p:grpSpPr>
        <p:sp>
          <p:nvSpPr>
            <p:cNvPr id="550" name="Google Shape;550;g3d0c0de8811_1_158"/>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1" name="Google Shape;551;g3d0c0de8811_1_158"/>
            <p:cNvSpPr txBox="1"/>
            <p:nvPr/>
          </p:nvSpPr>
          <p:spPr>
            <a:xfrm>
              <a:off x="61594" y="-10023"/>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信号機</a:t>
              </a:r>
              <a:endParaRPr sz="1400" b="0" i="0" u="none" strike="noStrike" cap="none">
                <a:solidFill>
                  <a:srgbClr val="000000"/>
                </a:solidFill>
                <a:latin typeface="Noto Sans JP"/>
                <a:ea typeface="Noto Sans JP"/>
                <a:cs typeface="Noto Sans JP"/>
                <a:sym typeface="Noto Sans JP"/>
              </a:endParaRPr>
            </a:p>
          </p:txBody>
        </p:sp>
      </p:grpSp>
      <p:grpSp>
        <p:nvGrpSpPr>
          <p:cNvPr id="552" name="Google Shape;552;g3d0c0de8811_1_158"/>
          <p:cNvGrpSpPr/>
          <p:nvPr/>
        </p:nvGrpSpPr>
        <p:grpSpPr>
          <a:xfrm>
            <a:off x="6485625" y="4499045"/>
            <a:ext cx="983700" cy="400200"/>
            <a:chOff x="-1" y="-19574"/>
            <a:chExt cx="983700" cy="400200"/>
          </a:xfrm>
        </p:grpSpPr>
        <p:sp>
          <p:nvSpPr>
            <p:cNvPr id="553" name="Google Shape;553;g3d0c0de8811_1_158"/>
            <p:cNvSpPr/>
            <p:nvPr/>
          </p:nvSpPr>
          <p:spPr>
            <a:xfrm>
              <a:off x="-1" y="0"/>
              <a:ext cx="9837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4" name="Google Shape;554;g3d0c0de8811_1_158"/>
            <p:cNvSpPr txBox="1"/>
            <p:nvPr/>
          </p:nvSpPr>
          <p:spPr>
            <a:xfrm>
              <a:off x="61594" y="-19574"/>
              <a:ext cx="860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市役所</a:t>
              </a:r>
              <a:endParaRPr sz="1400" b="0" i="0" u="none" strike="noStrike" cap="none">
                <a:solidFill>
                  <a:srgbClr val="000000"/>
                </a:solidFill>
                <a:latin typeface="Noto Sans JP"/>
                <a:ea typeface="Noto Sans JP"/>
                <a:cs typeface="Noto Sans JP"/>
                <a:sym typeface="Noto Sans JP"/>
              </a:endParaRPr>
            </a:p>
          </p:txBody>
        </p:sp>
      </p:grpSp>
      <p:grpSp>
        <p:nvGrpSpPr>
          <p:cNvPr id="555" name="Google Shape;555;g3d0c0de8811_1_158"/>
          <p:cNvGrpSpPr/>
          <p:nvPr/>
        </p:nvGrpSpPr>
        <p:grpSpPr>
          <a:xfrm>
            <a:off x="7581917" y="5713086"/>
            <a:ext cx="764400" cy="400200"/>
            <a:chOff x="0" y="-19574"/>
            <a:chExt cx="764400" cy="400200"/>
          </a:xfrm>
        </p:grpSpPr>
        <p:sp>
          <p:nvSpPr>
            <p:cNvPr id="556" name="Google Shape;556;g3d0c0de8811_1_158"/>
            <p:cNvSpPr/>
            <p:nvPr/>
          </p:nvSpPr>
          <p:spPr>
            <a:xfrm>
              <a:off x="0" y="0"/>
              <a:ext cx="7644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7" name="Google Shape;557;g3d0c0de8811_1_158"/>
            <p:cNvSpPr txBox="1"/>
            <p:nvPr/>
          </p:nvSpPr>
          <p:spPr>
            <a:xfrm>
              <a:off x="61595" y="-19574"/>
              <a:ext cx="6414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交番</a:t>
              </a:r>
              <a:endParaRPr sz="1400" b="0" i="0" u="none" strike="noStrike" cap="none">
                <a:solidFill>
                  <a:srgbClr val="000000"/>
                </a:solidFill>
                <a:latin typeface="Noto Sans JP"/>
                <a:ea typeface="Noto Sans JP"/>
                <a:cs typeface="Noto Sans JP"/>
                <a:sym typeface="Noto Sans JP"/>
              </a:endParaRPr>
            </a:p>
          </p:txBody>
        </p:sp>
      </p:grpSp>
      <p:grpSp>
        <p:nvGrpSpPr>
          <p:cNvPr id="558" name="Google Shape;558;g3d0c0de8811_1_158"/>
          <p:cNvGrpSpPr/>
          <p:nvPr/>
        </p:nvGrpSpPr>
        <p:grpSpPr>
          <a:xfrm>
            <a:off x="548931" y="5708137"/>
            <a:ext cx="1224000" cy="400200"/>
            <a:chOff x="-1" y="-10967"/>
            <a:chExt cx="1224000" cy="400200"/>
          </a:xfrm>
        </p:grpSpPr>
        <p:sp>
          <p:nvSpPr>
            <p:cNvPr id="559" name="Google Shape;559;g3d0c0de8811_1_158"/>
            <p:cNvSpPr/>
            <p:nvPr/>
          </p:nvSpPr>
          <p:spPr>
            <a:xfrm>
              <a:off x="-1" y="0"/>
              <a:ext cx="12240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60" name="Google Shape;560;g3d0c0de8811_1_158"/>
            <p:cNvSpPr txBox="1"/>
            <p:nvPr/>
          </p:nvSpPr>
          <p:spPr>
            <a:xfrm>
              <a:off x="19648" y="-10967"/>
              <a:ext cx="11625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コンビニ</a:t>
              </a:r>
              <a:endParaRPr sz="1400" b="0" i="0" u="none" strike="noStrike" cap="none">
                <a:solidFill>
                  <a:srgbClr val="000000"/>
                </a:solidFill>
                <a:latin typeface="Noto Sans JP"/>
                <a:ea typeface="Noto Sans JP"/>
                <a:cs typeface="Noto Sans JP"/>
                <a:sym typeface="Noto Sans JP"/>
              </a:endParaRPr>
            </a:p>
          </p:txBody>
        </p:sp>
      </p:grpSp>
      <p:grpSp>
        <p:nvGrpSpPr>
          <p:cNvPr id="561" name="Google Shape;561;g3d0c0de8811_1_158"/>
          <p:cNvGrpSpPr/>
          <p:nvPr/>
        </p:nvGrpSpPr>
        <p:grpSpPr>
          <a:xfrm>
            <a:off x="309925" y="3659180"/>
            <a:ext cx="1398937" cy="400200"/>
            <a:chOff x="-37" y="167768"/>
            <a:chExt cx="1398937" cy="400200"/>
          </a:xfrm>
        </p:grpSpPr>
        <p:sp>
          <p:nvSpPr>
            <p:cNvPr id="562" name="Google Shape;562;g3d0c0de8811_1_158"/>
            <p:cNvSpPr/>
            <p:nvPr/>
          </p:nvSpPr>
          <p:spPr>
            <a:xfrm>
              <a:off x="0" y="181419"/>
              <a:ext cx="1398900" cy="363600"/>
            </a:xfrm>
            <a:prstGeom prst="rect">
              <a:avLst/>
            </a:prstGeom>
            <a:solidFill>
              <a:srgbClr val="FFFFFF"/>
            </a:solidFill>
            <a:ln w="31750" cap="flat" cmpd="sng">
              <a:solidFill>
                <a:srgbClr val="D1252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63" name="Google Shape;563;g3d0c0de8811_1_158"/>
            <p:cNvSpPr txBox="1"/>
            <p:nvPr/>
          </p:nvSpPr>
          <p:spPr>
            <a:xfrm>
              <a:off x="-37" y="167768"/>
              <a:ext cx="1398900" cy="4002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0000"/>
                  </a:solidFill>
                  <a:latin typeface="Noto Sans JP"/>
                  <a:ea typeface="Noto Sans JP"/>
                  <a:cs typeface="Noto Sans JP"/>
                  <a:sym typeface="Noto Sans JP"/>
                </a:rPr>
                <a:t>レストラン</a:t>
              </a:r>
              <a:endParaRPr sz="1400" b="0" i="0" u="none" strike="noStrike" cap="none">
                <a:solidFill>
                  <a:srgbClr val="000000"/>
                </a:solidFill>
                <a:latin typeface="Noto Sans JP"/>
                <a:ea typeface="Noto Sans JP"/>
                <a:cs typeface="Noto Sans JP"/>
                <a:sym typeface="Noto Sans JP"/>
              </a:endParaRPr>
            </a:p>
          </p:txBody>
        </p:sp>
      </p:grpSp>
      <p:sp>
        <p:nvSpPr>
          <p:cNvPr id="564" name="Google Shape;564;g3d0c0de8811_1_158"/>
          <p:cNvSpPr txBox="1"/>
          <p:nvPr/>
        </p:nvSpPr>
        <p:spPr>
          <a:xfrm>
            <a:off x="7517287" y="780354"/>
            <a:ext cx="408900" cy="215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25044"/>
              </a:buClr>
              <a:buSzPts val="800"/>
              <a:buFont typeface="Arial"/>
              <a:buNone/>
            </a:pPr>
            <a:r>
              <a:rPr lang="ja-JP" sz="800" b="1" i="0" u="none" strike="noStrike" cap="none">
                <a:solidFill>
                  <a:schemeClr val="dk1"/>
                </a:solidFill>
                <a:latin typeface="Noto Sans JP"/>
                <a:ea typeface="Noto Sans JP"/>
                <a:cs typeface="Noto Sans JP"/>
                <a:sym typeface="Noto Sans JP"/>
              </a:rPr>
              <a:t>しせつ</a:t>
            </a:r>
            <a:endParaRPr sz="1400" b="1" i="0" u="none" strike="noStrike" cap="none">
              <a:solidFill>
                <a:schemeClr val="dk1"/>
              </a:solidFill>
              <a:latin typeface="Noto Sans JP"/>
              <a:ea typeface="Noto Sans JP"/>
              <a:cs typeface="Noto Sans JP"/>
              <a:sym typeface="Noto Sans JP"/>
            </a:endParaRPr>
          </a:p>
        </p:txBody>
      </p:sp>
      <p:sp>
        <p:nvSpPr>
          <p:cNvPr id="565" name="Google Shape;565;g3d0c0de8811_1_158"/>
          <p:cNvSpPr/>
          <p:nvPr/>
        </p:nvSpPr>
        <p:spPr>
          <a:xfrm rot="-2700000">
            <a:off x="2633046" y="2119570"/>
            <a:ext cx="3740736" cy="3740736"/>
          </a:xfrm>
          <a:prstGeom prst="plus">
            <a:avLst>
              <a:gd name="adj" fmla="val 45473"/>
            </a:avLst>
          </a:prstGeom>
          <a:solidFill>
            <a:srgbClr val="FF0000"/>
          </a:solidFill>
          <a:ln w="19050" cap="flat" cmpd="sng">
            <a:solidFill>
              <a:srgbClr val="092937"/>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66" name="Google Shape;566;g3d0c0de8811_1_158"/>
          <p:cNvGrpSpPr/>
          <p:nvPr/>
        </p:nvGrpSpPr>
        <p:grpSpPr>
          <a:xfrm>
            <a:off x="3999985" y="6253072"/>
            <a:ext cx="938865" cy="474300"/>
            <a:chOff x="3999985" y="6253072"/>
            <a:chExt cx="938865" cy="474300"/>
          </a:xfrm>
        </p:grpSpPr>
        <p:sp>
          <p:nvSpPr>
            <p:cNvPr id="567" name="Google Shape;567;g3d0c0de8811_1_158"/>
            <p:cNvSpPr/>
            <p:nvPr/>
          </p:nvSpPr>
          <p:spPr>
            <a:xfrm>
              <a:off x="4327150" y="6253072"/>
              <a:ext cx="611700" cy="474300"/>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Noto Sans JP"/>
                  <a:ea typeface="Noto Sans JP"/>
                  <a:cs typeface="Noto Sans JP"/>
                  <a:sym typeface="Noto Sans JP"/>
                </a:rPr>
                <a:t>戻る</a:t>
              </a:r>
              <a:endParaRPr sz="1400" b="1" i="0" u="none" strike="noStrike" cap="none">
                <a:solidFill>
                  <a:srgbClr val="000000"/>
                </a:solidFill>
                <a:latin typeface="Noto Sans JP"/>
                <a:ea typeface="Noto Sans JP"/>
                <a:cs typeface="Noto Sans JP"/>
                <a:sym typeface="Noto Sans JP"/>
              </a:endParaRPr>
            </a:p>
          </p:txBody>
        </p:sp>
        <p:sp>
          <p:nvSpPr>
            <p:cNvPr id="568" name="Google Shape;568;g3d0c0de8811_1_158"/>
            <p:cNvSpPr/>
            <p:nvPr/>
          </p:nvSpPr>
          <p:spPr>
            <a:xfrm>
              <a:off x="3999985" y="6341750"/>
              <a:ext cx="284040" cy="284040"/>
            </a:xfrm>
            <a:custGeom>
              <a:avLst/>
              <a:gdLst/>
              <a:ahLst/>
              <a:cxnLst/>
              <a:rect l="l" t="t"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69" y="5155"/>
                    <a:pt x="12579" y="5180"/>
                    <a:pt x="12579" y="5204"/>
                  </a:cubicBezTo>
                  <a:cubicBezTo>
                    <a:pt x="12579" y="5229"/>
                    <a:pt x="12569" y="5253"/>
                    <a:pt x="12550" y="5272"/>
                  </a:cubicBezTo>
                  <a:lnTo>
                    <a:pt x="9070" y="8561"/>
                  </a:lnTo>
                  <a:cubicBezTo>
                    <a:pt x="9053" y="8577"/>
                    <a:pt x="9030" y="8579"/>
                    <a:pt x="9011" y="8571"/>
                  </a:cubicBezTo>
                  <a:cubicBezTo>
                    <a:pt x="8992" y="8564"/>
                    <a:pt x="8978" y="8546"/>
                    <a:pt x="8978" y="8522"/>
                  </a:cubicBezTo>
                  <a:lnTo>
                    <a:pt x="8978"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8" y="4016"/>
                  </a:cubicBezTo>
                  <a:lnTo>
                    <a:pt x="8978" y="1883"/>
                  </a:lnTo>
                  <a:cubicBezTo>
                    <a:pt x="8978" y="1859"/>
                    <a:pt x="8993" y="1842"/>
                    <a:pt x="9011" y="1834"/>
                  </a:cubicBezTo>
                  <a:close/>
                </a:path>
              </a:pathLst>
            </a:custGeom>
            <a:solidFill>
              <a:srgbClr val="00549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Helvetica Neue"/>
                <a:buNone/>
              </a:pPr>
              <a:endParaRPr sz="1200" b="0" i="0" u="none" strike="noStrike" cap="none">
                <a:solidFill>
                  <a:srgbClr val="000000"/>
                </a:solidFill>
                <a:latin typeface="Helvetica Neue"/>
                <a:ea typeface="Helvetica Neue"/>
                <a:cs typeface="Helvetica Neue"/>
                <a:sym typeface="Helvetica Neue"/>
              </a:endParaRPr>
            </a:p>
          </p:txBody>
        </p:sp>
      </p:grpSp>
      <p:sp>
        <p:nvSpPr>
          <p:cNvPr id="569" name="Google Shape;569;g3d0c0de8811_1_158"/>
          <p:cNvSpPr/>
          <p:nvPr/>
        </p:nvSpPr>
        <p:spPr>
          <a:xfrm>
            <a:off x="2770400" y="6727399"/>
            <a:ext cx="2743200" cy="15300"/>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g3d0c0de8811_1_158">
            <a:hlinkClick r:id="rId4" action="ppaction://hlinksldjump"/>
          </p:cNvPr>
          <p:cNvSpPr/>
          <p:nvPr/>
        </p:nvSpPr>
        <p:spPr>
          <a:xfrm>
            <a:off x="3819250" y="6270775"/>
            <a:ext cx="1300200" cy="474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1944</Words>
  <Application>Microsoft Office PowerPoint</Application>
  <PresentationFormat>画面に合わせる (4:3)</PresentationFormat>
  <Paragraphs>399</Paragraphs>
  <Slides>19</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Helvetica Neue</vt:lpstr>
      <vt:lpstr>Noto Sans JP</vt:lpstr>
      <vt:lpstr>Arial</vt:lpstr>
      <vt:lpstr>Times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Yoshimura</dc:creator>
  <cp:lastModifiedBy>岩坪 卓也(IWATSUBO Takuya)</cp:lastModifiedBy>
  <cp:revision>1</cp:revision>
  <dcterms:created xsi:type="dcterms:W3CDTF">2024-03-27T07:25:40Z</dcterms:created>
  <dcterms:modified xsi:type="dcterms:W3CDTF">2026-04-13T04:37:11Z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0x010100822BB18DD0CE774DB4381774B6E8548A</vt:lpwstr>
  </property>
</Properties>
</file>