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6858000" cx="9144000"/>
  <p:notesSz cx="6735750" cy="9866300"/>
  <p:embeddedFontLst>
    <p:embeddedFont>
      <p:font typeface="Noto Sans JP"/>
      <p:regular r:id="rId32"/>
      <p:bold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15:clr>
            <a:srgbClr val="A4A3A4"/>
          </p15:clr>
        </p15:guide>
        <p15:guide id="2" pos="57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5EDE6E3-E99A-4102-96D7-FC0AF9D37FD2}">
  <a:tblStyle styleId="{95EDE6E3-E99A-4102-96D7-FC0AF9D37FD2}"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orient="horz"/>
        <p:guide pos="57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NotoSansJP-bold.fntdata"/><Relationship Id="rId10" Type="http://schemas.openxmlformats.org/officeDocument/2006/relationships/slide" Target="slides/slide4.xml"/><Relationship Id="rId32" Type="http://schemas.openxmlformats.org/officeDocument/2006/relationships/font" Target="fonts/NotoSansJP-regular.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18831" cy="495029"/>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15373" y="0"/>
            <a:ext cx="2918831" cy="495029"/>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9371286"/>
            <a:ext cx="2918831" cy="495028"/>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ja-JP"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1:notes"/>
          <p:cNvSpPr txBox="1"/>
          <p:nvPr>
            <p:ph idx="1" type="body"/>
          </p:nvPr>
        </p:nvSpPr>
        <p:spPr>
          <a:xfrm>
            <a:off x="673577" y="4748163"/>
            <a:ext cx="5388610" cy="38848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 name="Google Shape;75;p1: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10:notes"/>
          <p:cNvSpPr txBox="1"/>
          <p:nvPr>
            <p:ph idx="1" type="body"/>
          </p:nvPr>
        </p:nvSpPr>
        <p:spPr>
          <a:xfrm>
            <a:off x="673577" y="4748163"/>
            <a:ext cx="5388610" cy="38848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4" name="Google Shape;414;p10: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11:notes"/>
          <p:cNvSpPr txBox="1"/>
          <p:nvPr>
            <p:ph idx="1" type="body"/>
          </p:nvPr>
        </p:nvSpPr>
        <p:spPr>
          <a:xfrm>
            <a:off x="673577" y="4748163"/>
            <a:ext cx="5388610" cy="38848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4" name="Google Shape;424;p11: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12: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5" name="Google Shape;435;p12: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6" name="Google Shape;436;p12: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13: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8" name="Google Shape;488;p13:notes"/>
          <p:cNvSpPr/>
          <p:nvPr>
            <p:ph idx="2" type="sldImg"/>
          </p:nvPr>
        </p:nvSpPr>
        <p:spPr>
          <a:xfrm>
            <a:off x="736600" y="593725"/>
            <a:ext cx="5461000" cy="4095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9" name="Google Shape;489;p13:notes"/>
          <p:cNvSpPr txBox="1"/>
          <p:nvPr>
            <p:ph idx="12" type="sldNum"/>
          </p:nvPr>
        </p:nvSpPr>
        <p:spPr>
          <a:xfrm>
            <a:off x="3923360" y="10377021"/>
            <a:ext cx="2999637" cy="546714"/>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sz="1100">
                <a:solidFill>
                  <a:srgbClr val="000000"/>
                </a:solidFill>
              </a:rPr>
              <a:t>‹#›</a:t>
            </a:fld>
            <a:endParaRPr sz="110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14: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6" name="Google Shape;556;p14: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7" name="Google Shape;557;p14: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15: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7" name="Google Shape;567;p15: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8" name="Google Shape;568;p15: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16: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6" name="Google Shape;586;p16: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7" name="Google Shape;587;p16: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p17: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8" name="Google Shape;598;p17: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9" name="Google Shape;599;p17: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p18: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5" name="Google Shape;665;p18: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6" name="Google Shape;666;p18: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solidFill>
                  <a:srgbClr val="000000"/>
                </a:solidFill>
              </a:rPr>
              <a:t>‹#›</a:t>
            </a:fld>
            <a:endParaRPr>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p19: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1" name="Google Shape;681;p19: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2" name="Google Shape;682;p19: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solidFill>
                  <a:srgbClr val="000000"/>
                </a:solidFill>
              </a:rPr>
              <a:t>‹#›</a:t>
            </a:fld>
            <a:endParaRPr>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2: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 name="Google Shape;81;p2: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 name="Google Shape;82;p2: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p20: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1" name="Google Shape;701;p20: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2" name="Google Shape;702;p20: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solidFill>
                  <a:srgbClr val="000000"/>
                </a:solidFill>
              </a:rPr>
              <a:t>‹#›</a:t>
            </a:fld>
            <a:endParaRPr>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p21: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3" name="Google Shape;713;p21: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4" name="Google Shape;714;p21: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solidFill>
                  <a:srgbClr val="000000"/>
                </a:solidFill>
              </a:rPr>
              <a:t>‹#›</a:t>
            </a:fld>
            <a:endParaRPr>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p22: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3" name="Google Shape;733;p22: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4" name="Google Shape;734;p22: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p23: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7" name="Google Shape;767;p23: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8" name="Google Shape;768;p23: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2" name="Shape 802"/>
        <p:cNvGrpSpPr/>
        <p:nvPr/>
      </p:nvGrpSpPr>
      <p:grpSpPr>
        <a:xfrm>
          <a:off x="0" y="0"/>
          <a:ext cx="0" cy="0"/>
          <a:chOff x="0" y="0"/>
          <a:chExt cx="0" cy="0"/>
        </a:xfrm>
      </p:grpSpPr>
      <p:sp>
        <p:nvSpPr>
          <p:cNvPr id="803" name="Google Shape;803;p24: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4" name="Google Shape;804;p24: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9" name="Shape 829"/>
        <p:cNvGrpSpPr/>
        <p:nvPr/>
      </p:nvGrpSpPr>
      <p:grpSpPr>
        <a:xfrm>
          <a:off x="0" y="0"/>
          <a:ext cx="0" cy="0"/>
          <a:chOff x="0" y="0"/>
          <a:chExt cx="0" cy="0"/>
        </a:xfrm>
      </p:grpSpPr>
      <p:sp>
        <p:nvSpPr>
          <p:cNvPr id="830" name="Google Shape;830;p25: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1" name="Google Shape;831;p25: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3:notes"/>
          <p:cNvSpPr txBox="1"/>
          <p:nvPr>
            <p:ph idx="1" type="body"/>
          </p:nvPr>
        </p:nvSpPr>
        <p:spPr>
          <a:xfrm>
            <a:off x="673577" y="4748163"/>
            <a:ext cx="5388610" cy="38848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3: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4: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p4: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4: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5:notes"/>
          <p:cNvSpPr txBox="1"/>
          <p:nvPr>
            <p:ph idx="1" type="body"/>
          </p:nvPr>
        </p:nvSpPr>
        <p:spPr>
          <a:xfrm>
            <a:off x="673577" y="4748163"/>
            <a:ext cx="5388610" cy="38848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5: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6:notes"/>
          <p:cNvSpPr txBox="1"/>
          <p:nvPr>
            <p:ph idx="1" type="body"/>
          </p:nvPr>
        </p:nvSpPr>
        <p:spPr>
          <a:xfrm>
            <a:off x="673577" y="4748163"/>
            <a:ext cx="5388610" cy="38848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p6: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7:notes"/>
          <p:cNvSpPr txBox="1"/>
          <p:nvPr>
            <p:ph idx="1" type="body"/>
          </p:nvPr>
        </p:nvSpPr>
        <p:spPr>
          <a:xfrm>
            <a:off x="673577" y="4748163"/>
            <a:ext cx="5388610" cy="38848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4" name="Google Shape;324;p7: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8:notes"/>
          <p:cNvSpPr txBox="1"/>
          <p:nvPr>
            <p:ph idx="1" type="body"/>
          </p:nvPr>
        </p:nvSpPr>
        <p:spPr>
          <a:xfrm>
            <a:off x="673577" y="4748163"/>
            <a:ext cx="5388610" cy="38848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p8: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9: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5" name="Google Shape;385;p9:notes"/>
          <p:cNvSpPr/>
          <p:nvPr>
            <p:ph idx="2" type="sldImg"/>
          </p:nvPr>
        </p:nvSpPr>
        <p:spPr>
          <a:xfrm>
            <a:off x="736600" y="593725"/>
            <a:ext cx="5461000" cy="4095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6" name="Google Shape;386;p9:notes"/>
          <p:cNvSpPr txBox="1"/>
          <p:nvPr>
            <p:ph idx="12" type="sldNum"/>
          </p:nvPr>
        </p:nvSpPr>
        <p:spPr>
          <a:xfrm>
            <a:off x="3923360" y="10377021"/>
            <a:ext cx="2999637" cy="546714"/>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sz="1100">
                <a:solidFill>
                  <a:srgbClr val="000000"/>
                </a:solidFill>
              </a:rPr>
              <a:t>‹#›</a:t>
            </a:fld>
            <a:endParaRPr sz="11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白紙" type="blank">
  <p:cSld name="BLANK">
    <p:bg>
      <p:bgPr>
        <a:blipFill>
          <a:blip r:embed="rId2">
            <a:alphaModFix/>
          </a:blip>
          <a:stretch>
            <a:fillRect/>
          </a:stretch>
        </a:blipFill>
      </p:bgPr>
    </p:bg>
    <p:spTree>
      <p:nvGrpSpPr>
        <p:cNvPr id="10" name="Shape 10"/>
        <p:cNvGrpSpPr/>
        <p:nvPr/>
      </p:nvGrpSpPr>
      <p:grpSpPr>
        <a:xfrm>
          <a:off x="0" y="0"/>
          <a:ext cx="0" cy="0"/>
          <a:chOff x="0" y="0"/>
          <a:chExt cx="0" cy="0"/>
        </a:xfrm>
      </p:grpSpPr>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p:cSld name="白紙">
    <p:spTree>
      <p:nvGrpSpPr>
        <p:cNvPr id="11" name="Shape 11"/>
        <p:cNvGrpSpPr/>
        <p:nvPr/>
      </p:nvGrpSpPr>
      <p:grpSpPr>
        <a:xfrm>
          <a:off x="0" y="0"/>
          <a:ext cx="0" cy="0"/>
          <a:chOff x="0" y="0"/>
          <a:chExt cx="0" cy="0"/>
        </a:xfrm>
      </p:grpSpPr>
      <p:sp>
        <p:nvSpPr>
          <p:cNvPr id="12" name="Google Shape;12;p3"/>
          <p:cNvSpPr/>
          <p:nvPr/>
        </p:nvSpPr>
        <p:spPr>
          <a:xfrm>
            <a:off x="-1" y="705417"/>
            <a:ext cx="9144001" cy="58673"/>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13" name="Google Shape;13;p3"/>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200">
                <a:solidFill>
                  <a:schemeClr val="dk1"/>
                </a:solidFill>
                <a:latin typeface="Arial"/>
                <a:ea typeface="Arial"/>
                <a:cs typeface="Arial"/>
                <a:sym typeface="Arial"/>
              </a:defRPr>
            </a:lvl1pPr>
            <a:lvl2pPr indent="0" lvl="1" marL="0" marR="0" rtl="0" algn="ctr">
              <a:spcBef>
                <a:spcPts val="0"/>
              </a:spcBef>
              <a:buNone/>
              <a:defRPr b="1" sz="1200">
                <a:solidFill>
                  <a:schemeClr val="dk1"/>
                </a:solidFill>
                <a:latin typeface="Arial"/>
                <a:ea typeface="Arial"/>
                <a:cs typeface="Arial"/>
                <a:sym typeface="Arial"/>
              </a:defRPr>
            </a:lvl2pPr>
            <a:lvl3pPr indent="0" lvl="2" marL="0" marR="0" rtl="0" algn="ctr">
              <a:spcBef>
                <a:spcPts val="0"/>
              </a:spcBef>
              <a:buNone/>
              <a:defRPr b="1" sz="1200">
                <a:solidFill>
                  <a:schemeClr val="dk1"/>
                </a:solidFill>
                <a:latin typeface="Arial"/>
                <a:ea typeface="Arial"/>
                <a:cs typeface="Arial"/>
                <a:sym typeface="Arial"/>
              </a:defRPr>
            </a:lvl3pPr>
            <a:lvl4pPr indent="0" lvl="3" marL="0" marR="0" rtl="0" algn="ctr">
              <a:spcBef>
                <a:spcPts val="0"/>
              </a:spcBef>
              <a:buNone/>
              <a:defRPr b="1" sz="1200">
                <a:solidFill>
                  <a:schemeClr val="dk1"/>
                </a:solidFill>
                <a:latin typeface="Arial"/>
                <a:ea typeface="Arial"/>
                <a:cs typeface="Arial"/>
                <a:sym typeface="Arial"/>
              </a:defRPr>
            </a:lvl4pPr>
            <a:lvl5pPr indent="0" lvl="4" marL="0" marR="0" rtl="0" algn="ctr">
              <a:spcBef>
                <a:spcPts val="0"/>
              </a:spcBef>
              <a:buNone/>
              <a:defRPr b="1" sz="1200">
                <a:solidFill>
                  <a:schemeClr val="dk1"/>
                </a:solidFill>
                <a:latin typeface="Arial"/>
                <a:ea typeface="Arial"/>
                <a:cs typeface="Arial"/>
                <a:sym typeface="Arial"/>
              </a:defRPr>
            </a:lvl5pPr>
            <a:lvl6pPr indent="0" lvl="5" marL="0" marR="0" rtl="0" algn="ctr">
              <a:spcBef>
                <a:spcPts val="0"/>
              </a:spcBef>
              <a:buNone/>
              <a:defRPr b="1" sz="1200">
                <a:solidFill>
                  <a:schemeClr val="dk1"/>
                </a:solidFill>
                <a:latin typeface="Arial"/>
                <a:ea typeface="Arial"/>
                <a:cs typeface="Arial"/>
                <a:sym typeface="Arial"/>
              </a:defRPr>
            </a:lvl6pPr>
            <a:lvl7pPr indent="0" lvl="6" marL="0" marR="0" rtl="0" algn="ctr">
              <a:spcBef>
                <a:spcPts val="0"/>
              </a:spcBef>
              <a:buNone/>
              <a:defRPr b="1" sz="1200">
                <a:solidFill>
                  <a:schemeClr val="dk1"/>
                </a:solidFill>
                <a:latin typeface="Arial"/>
                <a:ea typeface="Arial"/>
                <a:cs typeface="Arial"/>
                <a:sym typeface="Arial"/>
              </a:defRPr>
            </a:lvl7pPr>
            <a:lvl8pPr indent="0" lvl="7" marL="0" marR="0" rtl="0" algn="ctr">
              <a:spcBef>
                <a:spcPts val="0"/>
              </a:spcBef>
              <a:buNone/>
              <a:defRPr b="1" sz="1200">
                <a:solidFill>
                  <a:schemeClr val="dk1"/>
                </a:solidFill>
                <a:latin typeface="Arial"/>
                <a:ea typeface="Arial"/>
                <a:cs typeface="Arial"/>
                <a:sym typeface="Arial"/>
              </a:defRPr>
            </a:lvl8pPr>
            <a:lvl9pPr indent="0" lvl="8" marL="0" marR="0" rtl="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白紙">
  <p:cSld name="4_白紙">
    <p:spTree>
      <p:nvGrpSpPr>
        <p:cNvPr id="14" name="Shape 14"/>
        <p:cNvGrpSpPr/>
        <p:nvPr/>
      </p:nvGrpSpPr>
      <p:grpSpPr>
        <a:xfrm>
          <a:off x="0" y="0"/>
          <a:ext cx="0" cy="0"/>
          <a:chOff x="0" y="0"/>
          <a:chExt cx="0" cy="0"/>
        </a:xfrm>
      </p:grpSpPr>
      <p:sp>
        <p:nvSpPr>
          <p:cNvPr id="15" name="Google Shape;15;p4"/>
          <p:cNvSpPr/>
          <p:nvPr/>
        </p:nvSpPr>
        <p:spPr>
          <a:xfrm>
            <a:off x="-1" y="705417"/>
            <a:ext cx="9144001" cy="58673"/>
          </a:xfrm>
          <a:prstGeom prst="rect">
            <a:avLst/>
          </a:prstGeom>
          <a:solidFill>
            <a:srgbClr val="0088C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16" name="Google Shape;16;p4"/>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200">
                <a:solidFill>
                  <a:schemeClr val="dk1"/>
                </a:solidFill>
                <a:latin typeface="Arial"/>
                <a:ea typeface="Arial"/>
                <a:cs typeface="Arial"/>
                <a:sym typeface="Arial"/>
              </a:defRPr>
            </a:lvl1pPr>
            <a:lvl2pPr indent="0" lvl="1" marL="0" marR="0" rtl="0" algn="ctr">
              <a:spcBef>
                <a:spcPts val="0"/>
              </a:spcBef>
              <a:buNone/>
              <a:defRPr b="1" sz="1200">
                <a:solidFill>
                  <a:schemeClr val="dk1"/>
                </a:solidFill>
                <a:latin typeface="Arial"/>
                <a:ea typeface="Arial"/>
                <a:cs typeface="Arial"/>
                <a:sym typeface="Arial"/>
              </a:defRPr>
            </a:lvl2pPr>
            <a:lvl3pPr indent="0" lvl="2" marL="0" marR="0" rtl="0" algn="ctr">
              <a:spcBef>
                <a:spcPts val="0"/>
              </a:spcBef>
              <a:buNone/>
              <a:defRPr b="1" sz="1200">
                <a:solidFill>
                  <a:schemeClr val="dk1"/>
                </a:solidFill>
                <a:latin typeface="Arial"/>
                <a:ea typeface="Arial"/>
                <a:cs typeface="Arial"/>
                <a:sym typeface="Arial"/>
              </a:defRPr>
            </a:lvl3pPr>
            <a:lvl4pPr indent="0" lvl="3" marL="0" marR="0" rtl="0" algn="ctr">
              <a:spcBef>
                <a:spcPts val="0"/>
              </a:spcBef>
              <a:buNone/>
              <a:defRPr b="1" sz="1200">
                <a:solidFill>
                  <a:schemeClr val="dk1"/>
                </a:solidFill>
                <a:latin typeface="Arial"/>
                <a:ea typeface="Arial"/>
                <a:cs typeface="Arial"/>
                <a:sym typeface="Arial"/>
              </a:defRPr>
            </a:lvl4pPr>
            <a:lvl5pPr indent="0" lvl="4" marL="0" marR="0" rtl="0" algn="ctr">
              <a:spcBef>
                <a:spcPts val="0"/>
              </a:spcBef>
              <a:buNone/>
              <a:defRPr b="1" sz="1200">
                <a:solidFill>
                  <a:schemeClr val="dk1"/>
                </a:solidFill>
                <a:latin typeface="Arial"/>
                <a:ea typeface="Arial"/>
                <a:cs typeface="Arial"/>
                <a:sym typeface="Arial"/>
              </a:defRPr>
            </a:lvl5pPr>
            <a:lvl6pPr indent="0" lvl="5" marL="0" marR="0" rtl="0" algn="ctr">
              <a:spcBef>
                <a:spcPts val="0"/>
              </a:spcBef>
              <a:buNone/>
              <a:defRPr b="1" sz="1200">
                <a:solidFill>
                  <a:schemeClr val="dk1"/>
                </a:solidFill>
                <a:latin typeface="Arial"/>
                <a:ea typeface="Arial"/>
                <a:cs typeface="Arial"/>
                <a:sym typeface="Arial"/>
              </a:defRPr>
            </a:lvl6pPr>
            <a:lvl7pPr indent="0" lvl="6" marL="0" marR="0" rtl="0" algn="ctr">
              <a:spcBef>
                <a:spcPts val="0"/>
              </a:spcBef>
              <a:buNone/>
              <a:defRPr b="1" sz="1200">
                <a:solidFill>
                  <a:schemeClr val="dk1"/>
                </a:solidFill>
                <a:latin typeface="Arial"/>
                <a:ea typeface="Arial"/>
                <a:cs typeface="Arial"/>
                <a:sym typeface="Arial"/>
              </a:defRPr>
            </a:lvl7pPr>
            <a:lvl8pPr indent="0" lvl="7" marL="0" marR="0" rtl="0" algn="ctr">
              <a:spcBef>
                <a:spcPts val="0"/>
              </a:spcBef>
              <a:buNone/>
              <a:defRPr b="1" sz="1200">
                <a:solidFill>
                  <a:schemeClr val="dk1"/>
                </a:solidFill>
                <a:latin typeface="Arial"/>
                <a:ea typeface="Arial"/>
                <a:cs typeface="Arial"/>
                <a:sym typeface="Arial"/>
              </a:defRPr>
            </a:lvl8pPr>
            <a:lvl9pPr indent="0" lvl="8" marL="0" marR="0" rtl="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白紙">
  <p:cSld name="2_白紙">
    <p:spTree>
      <p:nvGrpSpPr>
        <p:cNvPr id="17" name="Shape 17"/>
        <p:cNvGrpSpPr/>
        <p:nvPr/>
      </p:nvGrpSpPr>
      <p:grpSpPr>
        <a:xfrm>
          <a:off x="0" y="0"/>
          <a:ext cx="0" cy="0"/>
          <a:chOff x="0" y="0"/>
          <a:chExt cx="0" cy="0"/>
        </a:xfrm>
      </p:grpSpPr>
      <p:sp>
        <p:nvSpPr>
          <p:cNvPr id="18" name="Google Shape;18;p5"/>
          <p:cNvSpPr/>
          <p:nvPr/>
        </p:nvSpPr>
        <p:spPr>
          <a:xfrm>
            <a:off x="5772274" y="1541748"/>
            <a:ext cx="3047876" cy="1877632"/>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19" name="Google Shape;19;p5"/>
          <p:cNvSpPr/>
          <p:nvPr/>
        </p:nvSpPr>
        <p:spPr>
          <a:xfrm>
            <a:off x="-1" y="705417"/>
            <a:ext cx="9144001" cy="58673"/>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20" name="Google Shape;20;p5"/>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200">
                <a:solidFill>
                  <a:schemeClr val="dk1"/>
                </a:solidFill>
                <a:latin typeface="Arial"/>
                <a:ea typeface="Arial"/>
                <a:cs typeface="Arial"/>
                <a:sym typeface="Arial"/>
              </a:defRPr>
            </a:lvl1pPr>
            <a:lvl2pPr indent="0" lvl="1" marL="0" marR="0" rtl="0" algn="ctr">
              <a:spcBef>
                <a:spcPts val="0"/>
              </a:spcBef>
              <a:buNone/>
              <a:defRPr b="1" sz="1200">
                <a:solidFill>
                  <a:schemeClr val="dk1"/>
                </a:solidFill>
                <a:latin typeface="Arial"/>
                <a:ea typeface="Arial"/>
                <a:cs typeface="Arial"/>
                <a:sym typeface="Arial"/>
              </a:defRPr>
            </a:lvl2pPr>
            <a:lvl3pPr indent="0" lvl="2" marL="0" marR="0" rtl="0" algn="ctr">
              <a:spcBef>
                <a:spcPts val="0"/>
              </a:spcBef>
              <a:buNone/>
              <a:defRPr b="1" sz="1200">
                <a:solidFill>
                  <a:schemeClr val="dk1"/>
                </a:solidFill>
                <a:latin typeface="Arial"/>
                <a:ea typeface="Arial"/>
                <a:cs typeface="Arial"/>
                <a:sym typeface="Arial"/>
              </a:defRPr>
            </a:lvl3pPr>
            <a:lvl4pPr indent="0" lvl="3" marL="0" marR="0" rtl="0" algn="ctr">
              <a:spcBef>
                <a:spcPts val="0"/>
              </a:spcBef>
              <a:buNone/>
              <a:defRPr b="1" sz="1200">
                <a:solidFill>
                  <a:schemeClr val="dk1"/>
                </a:solidFill>
                <a:latin typeface="Arial"/>
                <a:ea typeface="Arial"/>
                <a:cs typeface="Arial"/>
                <a:sym typeface="Arial"/>
              </a:defRPr>
            </a:lvl4pPr>
            <a:lvl5pPr indent="0" lvl="4" marL="0" marR="0" rtl="0" algn="ctr">
              <a:spcBef>
                <a:spcPts val="0"/>
              </a:spcBef>
              <a:buNone/>
              <a:defRPr b="1" sz="1200">
                <a:solidFill>
                  <a:schemeClr val="dk1"/>
                </a:solidFill>
                <a:latin typeface="Arial"/>
                <a:ea typeface="Arial"/>
                <a:cs typeface="Arial"/>
                <a:sym typeface="Arial"/>
              </a:defRPr>
            </a:lvl5pPr>
            <a:lvl6pPr indent="0" lvl="5" marL="0" marR="0" rtl="0" algn="ctr">
              <a:spcBef>
                <a:spcPts val="0"/>
              </a:spcBef>
              <a:buNone/>
              <a:defRPr b="1" sz="1200">
                <a:solidFill>
                  <a:schemeClr val="dk1"/>
                </a:solidFill>
                <a:latin typeface="Arial"/>
                <a:ea typeface="Arial"/>
                <a:cs typeface="Arial"/>
                <a:sym typeface="Arial"/>
              </a:defRPr>
            </a:lvl6pPr>
            <a:lvl7pPr indent="0" lvl="6" marL="0" marR="0" rtl="0" algn="ctr">
              <a:spcBef>
                <a:spcPts val="0"/>
              </a:spcBef>
              <a:buNone/>
              <a:defRPr b="1" sz="1200">
                <a:solidFill>
                  <a:schemeClr val="dk1"/>
                </a:solidFill>
                <a:latin typeface="Arial"/>
                <a:ea typeface="Arial"/>
                <a:cs typeface="Arial"/>
                <a:sym typeface="Arial"/>
              </a:defRPr>
            </a:lvl7pPr>
            <a:lvl8pPr indent="0" lvl="7" marL="0" marR="0" rtl="0" algn="ctr">
              <a:spcBef>
                <a:spcPts val="0"/>
              </a:spcBef>
              <a:buNone/>
              <a:defRPr b="1" sz="1200">
                <a:solidFill>
                  <a:schemeClr val="dk1"/>
                </a:solidFill>
                <a:latin typeface="Arial"/>
                <a:ea typeface="Arial"/>
                <a:cs typeface="Arial"/>
                <a:sym typeface="Arial"/>
              </a:defRPr>
            </a:lvl8pPr>
            <a:lvl9pPr indent="0" lvl="8" marL="0" marR="0" rtl="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21" name="Google Shape;21;p5"/>
          <p:cNvSpPr/>
          <p:nvPr/>
        </p:nvSpPr>
        <p:spPr>
          <a:xfrm>
            <a:off x="323851" y="1257115"/>
            <a:ext cx="831439" cy="226871"/>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22" name="Google Shape;22;p5"/>
          <p:cNvSpPr/>
          <p:nvPr/>
        </p:nvSpPr>
        <p:spPr>
          <a:xfrm>
            <a:off x="323850" y="3614850"/>
            <a:ext cx="16287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i="0" lang="ja-JP" sz="1300" u="none" cap="none" strike="noStrike">
                <a:solidFill>
                  <a:srgbClr val="005BAD"/>
                </a:solidFill>
                <a:latin typeface="Noto Sans JP"/>
                <a:ea typeface="Noto Sans JP"/>
                <a:cs typeface="Noto Sans JP"/>
                <a:sym typeface="Noto Sans JP"/>
              </a:rPr>
              <a:t>討議</a:t>
            </a:r>
            <a:r>
              <a:rPr i="0" lang="ja-JP" sz="1300" u="none" cap="none" strike="noStrike">
                <a:solidFill>
                  <a:schemeClr val="dk1"/>
                </a:solidFill>
                <a:latin typeface="Noto Sans JP"/>
                <a:ea typeface="Noto Sans JP"/>
                <a:cs typeface="Noto Sans JP"/>
                <a:sym typeface="Noto Sans JP"/>
              </a:rPr>
              <a:t>　パターン２</a:t>
            </a:r>
            <a:endParaRPr>
              <a:latin typeface="Noto Sans JP"/>
              <a:ea typeface="Noto Sans JP"/>
              <a:cs typeface="Noto Sans JP"/>
              <a:sym typeface="Noto Sans JP"/>
            </a:endParaRPr>
          </a:p>
        </p:txBody>
      </p:sp>
      <p:sp>
        <p:nvSpPr>
          <p:cNvPr id="23" name="Google Shape;23;p5"/>
          <p:cNvSpPr/>
          <p:nvPr/>
        </p:nvSpPr>
        <p:spPr>
          <a:xfrm>
            <a:off x="324417" y="1541748"/>
            <a:ext cx="3455491" cy="1877632"/>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Noto Sans JP"/>
                <a:ea typeface="Noto Sans JP"/>
                <a:cs typeface="Noto Sans JP"/>
                <a:sym typeface="Noto Sans JP"/>
              </a:rPr>
              <a:t>みなさんはメタバタウンの住人です。</a:t>
            </a:r>
            <a:endParaRPr sz="1100">
              <a:solidFill>
                <a:schemeClr val="dk1"/>
              </a:solidFill>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Noto Sans JP"/>
                <a:ea typeface="Noto Sans JP"/>
                <a:cs typeface="Noto Sans JP"/>
                <a:sym typeface="Noto Sans JP"/>
              </a:rPr>
              <a:t>メタバタウンには家が４軒あり、町の真ん中を町が管理する川が流れています。</a:t>
            </a:r>
            <a:endParaRPr>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Noto Sans JP"/>
                <a:ea typeface="Noto Sans JP"/>
                <a:cs typeface="Noto Sans JP"/>
                <a:sym typeface="Noto Sans JP"/>
              </a:rPr>
              <a:t>行き来には渡し船を使っていますが、</a:t>
            </a:r>
            <a:endParaRPr sz="1100">
              <a:solidFill>
                <a:schemeClr val="dk1"/>
              </a:solidFill>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Noto Sans JP"/>
                <a:ea typeface="Noto Sans JP"/>
                <a:cs typeface="Noto Sans JP"/>
                <a:sym typeface="Noto Sans JP"/>
              </a:rPr>
              <a:t>雨で増水すると運航できず不便でした。</a:t>
            </a:r>
            <a:endParaRPr>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Noto Sans JP"/>
                <a:ea typeface="Noto Sans JP"/>
                <a:cs typeface="Noto Sans JP"/>
                <a:sym typeface="Noto Sans JP"/>
              </a:rPr>
              <a:t>今回、</a:t>
            </a:r>
            <a:r>
              <a:rPr lang="ja-JP" sz="1100">
                <a:solidFill>
                  <a:srgbClr val="C00000"/>
                </a:solidFill>
                <a:latin typeface="Noto Sans JP"/>
                <a:ea typeface="Noto Sans JP"/>
                <a:cs typeface="Noto Sans JP"/>
                <a:sym typeface="Noto Sans JP"/>
              </a:rPr>
              <a:t> メタバタウンの全ての住人の希望 </a:t>
            </a:r>
            <a:r>
              <a:rPr lang="ja-JP" sz="1100">
                <a:solidFill>
                  <a:srgbClr val="C00000"/>
                </a:solidFill>
                <a:latin typeface="Noto Sans JP"/>
                <a:ea typeface="Noto Sans JP"/>
                <a:cs typeface="Noto Sans JP"/>
                <a:sym typeface="Noto Sans JP"/>
              </a:rPr>
              <a:t> </a:t>
            </a:r>
            <a:r>
              <a:rPr lang="ja-JP" sz="1100">
                <a:solidFill>
                  <a:schemeClr val="dk1"/>
                </a:solidFill>
                <a:latin typeface="Noto Sans JP"/>
                <a:ea typeface="Noto Sans JP"/>
                <a:cs typeface="Noto Sans JP"/>
                <a:sym typeface="Noto Sans JP"/>
              </a:rPr>
              <a:t>により</a:t>
            </a:r>
            <a:endParaRPr sz="1100">
              <a:solidFill>
                <a:schemeClr val="dk1"/>
              </a:solidFill>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Noto Sans JP"/>
                <a:ea typeface="Noto Sans JP"/>
                <a:cs typeface="Noto Sans JP"/>
                <a:sym typeface="Noto Sans JP"/>
              </a:rPr>
              <a:t>橋を建設することになりました。</a:t>
            </a:r>
            <a:endParaRPr>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Noto Sans JP"/>
                <a:ea typeface="Noto Sans JP"/>
                <a:cs typeface="Noto Sans JP"/>
                <a:sym typeface="Noto Sans JP"/>
              </a:rPr>
              <a:t>橋の建設費用は400万円です。</a:t>
            </a:r>
            <a:endParaRPr sz="1100">
              <a:solidFill>
                <a:schemeClr val="dk1"/>
              </a:solidFill>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Noto Sans JP"/>
                <a:ea typeface="Noto Sans JP"/>
                <a:cs typeface="Noto Sans JP"/>
                <a:sym typeface="Noto Sans JP"/>
              </a:rPr>
              <a:t>どのように負担すればいいと思いますか。</a:t>
            </a:r>
            <a:endParaRPr>
              <a:latin typeface="Noto Sans JP"/>
              <a:ea typeface="Noto Sans JP"/>
              <a:cs typeface="Noto Sans JP"/>
              <a:sym typeface="Noto Sans JP"/>
            </a:endParaRPr>
          </a:p>
        </p:txBody>
      </p:sp>
      <p:sp>
        <p:nvSpPr>
          <p:cNvPr id="24" name="Google Shape;24;p5"/>
          <p:cNvSpPr/>
          <p:nvPr/>
        </p:nvSpPr>
        <p:spPr>
          <a:xfrm>
            <a:off x="821050" y="2583500"/>
            <a:ext cx="2179200" cy="1776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5" name="Google Shape;25;p5"/>
          <p:cNvSpPr/>
          <p:nvPr/>
        </p:nvSpPr>
        <p:spPr>
          <a:xfrm>
            <a:off x="324417" y="3888724"/>
            <a:ext cx="2829091" cy="2831493"/>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26" name="Google Shape;26;p5"/>
          <p:cNvSpPr/>
          <p:nvPr/>
        </p:nvSpPr>
        <p:spPr>
          <a:xfrm>
            <a:off x="3880750" y="1541750"/>
            <a:ext cx="20004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Noto Sans JP"/>
                <a:ea typeface="Noto Sans JP"/>
                <a:cs typeface="Noto Sans JP"/>
                <a:sym typeface="Noto Sans JP"/>
              </a:rPr>
              <a:t>各家の家族構成・所得金額・使用回数が同じ場合</a:t>
            </a:r>
            <a:endParaRPr sz="1100">
              <a:solidFill>
                <a:schemeClr val="dk1"/>
              </a:solidFill>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Noto Sans JP"/>
              <a:ea typeface="Noto Sans JP"/>
              <a:cs typeface="Noto Sans JP"/>
              <a:sym typeface="Noto Sans JP"/>
            </a:endParaRPr>
          </a:p>
          <a:p>
            <a:pPr indent="-171450" lvl="0" marL="171450" marR="0" rtl="0" algn="l">
              <a:lnSpc>
                <a:spcPct val="114000"/>
              </a:lnSpc>
              <a:spcBef>
                <a:spcPts val="0"/>
              </a:spcBef>
              <a:spcAft>
                <a:spcPts val="0"/>
              </a:spcAft>
              <a:buClr>
                <a:schemeClr val="dk1"/>
              </a:buClr>
              <a:buSzPts val="1100"/>
              <a:buFont typeface="Noto Sans JP"/>
              <a:buChar char="●"/>
            </a:pPr>
            <a:r>
              <a:rPr b="1" lang="ja-JP" sz="1100">
                <a:solidFill>
                  <a:schemeClr val="dk1"/>
                </a:solidFill>
                <a:latin typeface="Noto Sans JP"/>
                <a:ea typeface="Noto Sans JP"/>
                <a:cs typeface="Noto Sans JP"/>
                <a:sym typeface="Noto Sans JP"/>
              </a:rPr>
              <a:t>ヒント</a:t>
            </a:r>
            <a:endParaRPr b="1" sz="1100">
              <a:solidFill>
                <a:schemeClr val="dk1"/>
              </a:solidFill>
              <a:latin typeface="Noto Sans JP"/>
              <a:ea typeface="Noto Sans JP"/>
              <a:cs typeface="Noto Sans JP"/>
              <a:sym typeface="Noto Sans JP"/>
            </a:endParaRPr>
          </a:p>
          <a:p>
            <a:pPr indent="0" lvl="0" marL="0" marR="0" rtl="0" algn="just">
              <a:lnSpc>
                <a:spcPct val="114000"/>
              </a:lnSpc>
              <a:spcBef>
                <a:spcPts val="0"/>
              </a:spcBef>
              <a:spcAft>
                <a:spcPts val="0"/>
              </a:spcAft>
              <a:buClr>
                <a:schemeClr val="dk1"/>
              </a:buClr>
              <a:buSzPts val="1100"/>
              <a:buFont typeface="Noto Sans Symbols"/>
              <a:buNone/>
            </a:pPr>
            <a:r>
              <a:rPr lang="ja-JP" sz="1100">
                <a:solidFill>
                  <a:schemeClr val="dk1"/>
                </a:solidFill>
                <a:latin typeface="Noto Sans JP"/>
                <a:ea typeface="Noto Sans JP"/>
                <a:cs typeface="Noto Sans JP"/>
                <a:sym typeface="Noto Sans JP"/>
              </a:rPr>
              <a:t>　</a:t>
            </a:r>
            <a:r>
              <a:rPr lang="ja-JP" sz="1100">
                <a:solidFill>
                  <a:schemeClr val="dk1"/>
                </a:solidFill>
                <a:latin typeface="Noto Sans JP"/>
                <a:ea typeface="Noto Sans JP"/>
                <a:cs typeface="Noto Sans JP"/>
                <a:sym typeface="Noto Sans JP"/>
              </a:rPr>
              <a:t>４軒とも同じ条件だから</a:t>
            </a:r>
            <a:r>
              <a:rPr lang="ja-JP" sz="1100">
                <a:solidFill>
                  <a:schemeClr val="dk1"/>
                </a:solidFill>
                <a:latin typeface="Noto Sans JP"/>
                <a:ea typeface="Noto Sans JP"/>
                <a:cs typeface="Noto Sans JP"/>
                <a:sym typeface="Noto Sans JP"/>
              </a:rPr>
              <a:t>､</a:t>
            </a:r>
            <a:endParaRPr sz="1100">
              <a:solidFill>
                <a:schemeClr val="dk1"/>
              </a:solidFill>
              <a:latin typeface="Noto Sans JP"/>
              <a:ea typeface="Noto Sans JP"/>
              <a:cs typeface="Noto Sans JP"/>
              <a:sym typeface="Noto Sans JP"/>
            </a:endParaRPr>
          </a:p>
          <a:p>
            <a:pPr indent="0" lvl="0" marL="0" marR="0" rtl="0" algn="just">
              <a:lnSpc>
                <a:spcPct val="114000"/>
              </a:lnSpc>
              <a:spcBef>
                <a:spcPts val="0"/>
              </a:spcBef>
              <a:spcAft>
                <a:spcPts val="0"/>
              </a:spcAft>
              <a:buClr>
                <a:schemeClr val="dk1"/>
              </a:buClr>
              <a:buSzPts val="1100"/>
              <a:buFont typeface="Noto Sans Symbols"/>
              <a:buNone/>
            </a:pPr>
            <a:r>
              <a:rPr lang="ja-JP" sz="1100">
                <a:solidFill>
                  <a:schemeClr val="dk1"/>
                </a:solidFill>
                <a:latin typeface="Noto Sans JP"/>
                <a:ea typeface="Noto Sans JP"/>
                <a:cs typeface="Noto Sans JP"/>
                <a:sym typeface="Noto Sans JP"/>
              </a:rPr>
              <a:t>　</a:t>
            </a:r>
            <a:r>
              <a:rPr lang="ja-JP" sz="1100">
                <a:solidFill>
                  <a:schemeClr val="dk1"/>
                </a:solidFill>
                <a:latin typeface="Noto Sans JP"/>
                <a:ea typeface="Noto Sans JP"/>
                <a:cs typeface="Noto Sans JP"/>
                <a:sym typeface="Noto Sans JP"/>
              </a:rPr>
              <a:t>公平に負担すると…</a:t>
            </a:r>
            <a:endParaRPr sz="1100">
              <a:solidFill>
                <a:schemeClr val="dk1"/>
              </a:solidFill>
              <a:latin typeface="Noto Sans JP"/>
              <a:ea typeface="Noto Sans JP"/>
              <a:cs typeface="Noto Sans JP"/>
              <a:sym typeface="Noto Sans JP"/>
            </a:endParaRPr>
          </a:p>
        </p:txBody>
      </p:sp>
      <p:graphicFrame>
        <p:nvGraphicFramePr>
          <p:cNvPr id="27" name="Google Shape;27;p5"/>
          <p:cNvGraphicFramePr/>
          <p:nvPr/>
        </p:nvGraphicFramePr>
        <p:xfrm>
          <a:off x="3153508" y="3900331"/>
          <a:ext cx="3000000" cy="3000000"/>
        </p:xfrm>
        <a:graphic>
          <a:graphicData uri="http://schemas.openxmlformats.org/drawingml/2006/table">
            <a:tbl>
              <a:tblPr bandRow="1" firstRow="1">
                <a:noFill/>
                <a:tableStyleId>{95EDE6E3-E99A-4102-96D7-FC0AF9D37FD2}</a:tableStyleId>
              </a:tblPr>
              <a:tblGrid>
                <a:gridCol w="942175"/>
                <a:gridCol w="897400"/>
                <a:gridCol w="1216350"/>
                <a:gridCol w="1277950"/>
                <a:gridCol w="1332975"/>
              </a:tblGrid>
              <a:tr h="482225">
                <a:tc>
                  <a:txBody>
                    <a:bodyPr/>
                    <a:lstStyle/>
                    <a:p>
                      <a:pPr indent="0" lvl="0" marL="0" marR="0" rtl="0" algn="ctr">
                        <a:spcBef>
                          <a:spcPts val="0"/>
                        </a:spcBef>
                        <a:spcAft>
                          <a:spcPts val="0"/>
                        </a:spcAft>
                        <a:buNone/>
                      </a:pPr>
                      <a:r>
                        <a:t/>
                      </a:r>
                      <a:endParaRPr sz="1400" u="none" cap="none" strike="noStrike">
                        <a:solidFill>
                          <a:schemeClr val="lt1"/>
                        </a:solidFill>
                        <a:latin typeface="Noto Sans JP"/>
                        <a:ea typeface="Noto Sans JP"/>
                        <a:cs typeface="Noto Sans JP"/>
                        <a:sym typeface="Noto Sans JP"/>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400" u="none" cap="none" strike="noStrike">
                          <a:solidFill>
                            <a:schemeClr val="lt1"/>
                          </a:solidFill>
                          <a:latin typeface="Noto Sans JP"/>
                          <a:ea typeface="Noto Sans JP"/>
                          <a:cs typeface="Noto Sans JP"/>
                          <a:sym typeface="Noto Sans JP"/>
                        </a:rPr>
                        <a:t>家族</a:t>
                      </a:r>
                      <a:endParaRPr b="1">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400" u="none" cap="none" strike="noStrike">
                          <a:latin typeface="Noto Sans JP"/>
                          <a:ea typeface="Noto Sans JP"/>
                          <a:cs typeface="Noto Sans JP"/>
                          <a:sym typeface="Noto Sans JP"/>
                        </a:rPr>
                        <a:t>所得金額</a:t>
                      </a:r>
                      <a:endParaRPr b="1" sz="1100" u="none" cap="none" strike="noStrike">
                        <a:solidFill>
                          <a:schemeClr val="lt1"/>
                        </a:solidFill>
                        <a:latin typeface="Noto Sans JP"/>
                        <a:ea typeface="Noto Sans JP"/>
                        <a:cs typeface="Noto Sans JP"/>
                        <a:sym typeface="Noto Sans JP"/>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400" u="none" cap="none" strike="noStrike">
                          <a:latin typeface="Noto Sans JP"/>
                          <a:ea typeface="Noto Sans JP"/>
                          <a:cs typeface="Noto Sans JP"/>
                          <a:sym typeface="Noto Sans JP"/>
                        </a:rPr>
                        <a:t>使用回数</a:t>
                      </a:r>
                      <a:endParaRPr b="1">
                        <a:latin typeface="Noto Sans JP"/>
                        <a:ea typeface="Noto Sans JP"/>
                        <a:cs typeface="Noto Sans JP"/>
                        <a:sym typeface="Noto Sans JP"/>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400" u="none" cap="none" strike="noStrike">
                          <a:latin typeface="Noto Sans JP"/>
                          <a:ea typeface="Noto Sans JP"/>
                          <a:cs typeface="Noto Sans JP"/>
                          <a:sym typeface="Noto Sans JP"/>
                        </a:rPr>
                        <a:t>負担金額</a:t>
                      </a:r>
                      <a:endParaRPr b="1">
                        <a:latin typeface="Noto Sans JP"/>
                        <a:ea typeface="Noto Sans JP"/>
                        <a:cs typeface="Noto Sans JP"/>
                        <a:sym typeface="Noto Sans JP"/>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200" u="none" cap="none" strike="noStrike">
                          <a:latin typeface="Noto Sans JP"/>
                          <a:ea typeface="Noto Sans JP"/>
                          <a:cs typeface="Noto Sans JP"/>
                          <a:sym typeface="Noto Sans JP"/>
                        </a:rPr>
                        <a:t>Ａ家</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Noto Sans JP"/>
                          <a:ea typeface="Noto Sans JP"/>
                          <a:cs typeface="Noto Sans JP"/>
                          <a:sym typeface="Noto Sans JP"/>
                        </a:rPr>
                        <a:t>４人</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Noto Sans JP"/>
                          <a:ea typeface="Noto Sans JP"/>
                          <a:cs typeface="Noto Sans JP"/>
                          <a:sym typeface="Noto Sans JP"/>
                        </a:rPr>
                        <a:t>1,000万円</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Noto Sans JP"/>
                          <a:ea typeface="Noto Sans JP"/>
                          <a:cs typeface="Noto Sans JP"/>
                          <a:sym typeface="Noto Sans JP"/>
                        </a:rPr>
                        <a:t>月</a:t>
                      </a:r>
                      <a:r>
                        <a:rPr b="1" lang="ja-JP" sz="1200">
                          <a:latin typeface="Noto Sans JP"/>
                          <a:ea typeface="Noto Sans JP"/>
                          <a:cs typeface="Noto Sans JP"/>
                          <a:sym typeface="Noto Sans JP"/>
                        </a:rPr>
                        <a:t>10</a:t>
                      </a:r>
                      <a:r>
                        <a:rPr b="1" lang="ja-JP" sz="1200" u="none" cap="none" strike="noStrike">
                          <a:latin typeface="Noto Sans JP"/>
                          <a:ea typeface="Noto Sans JP"/>
                          <a:cs typeface="Noto Sans JP"/>
                          <a:sym typeface="Noto Sans JP"/>
                        </a:rPr>
                        <a:t>回</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Noto Sans JP"/>
                          <a:ea typeface="Noto Sans JP"/>
                          <a:cs typeface="Noto Sans JP"/>
                          <a:sym typeface="Noto Sans JP"/>
                        </a:rPr>
                        <a:t>万円</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Noto Sans JP"/>
                          <a:ea typeface="Noto Sans JP"/>
                          <a:cs typeface="Noto Sans JP"/>
                          <a:sym typeface="Noto Sans JP"/>
                        </a:rPr>
                        <a:t>Ｂ家</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Noto Sans JP"/>
                          <a:ea typeface="Noto Sans JP"/>
                          <a:cs typeface="Noto Sans JP"/>
                          <a:sym typeface="Noto Sans JP"/>
                        </a:rPr>
                        <a:t>４人</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Noto Sans JP"/>
                          <a:ea typeface="Noto Sans JP"/>
                          <a:cs typeface="Noto Sans JP"/>
                          <a:sym typeface="Noto Sans JP"/>
                        </a:rPr>
                        <a:t>600万円</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Noto Sans JP"/>
                          <a:ea typeface="Noto Sans JP"/>
                          <a:cs typeface="Noto Sans JP"/>
                          <a:sym typeface="Noto Sans JP"/>
                        </a:rPr>
                        <a:t>月10回</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Noto Sans JP"/>
                          <a:ea typeface="Noto Sans JP"/>
                          <a:cs typeface="Noto Sans JP"/>
                          <a:sym typeface="Noto Sans JP"/>
                        </a:rPr>
                        <a:t>万円</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Noto Sans JP"/>
                          <a:ea typeface="Noto Sans JP"/>
                          <a:cs typeface="Noto Sans JP"/>
                          <a:sym typeface="Noto Sans JP"/>
                        </a:rPr>
                        <a:t>Ｃ家</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Noto Sans JP"/>
                          <a:ea typeface="Noto Sans JP"/>
                          <a:cs typeface="Noto Sans JP"/>
                          <a:sym typeface="Noto Sans JP"/>
                        </a:rPr>
                        <a:t>４人</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Noto Sans JP"/>
                          <a:ea typeface="Noto Sans JP"/>
                          <a:cs typeface="Noto Sans JP"/>
                          <a:sym typeface="Noto Sans JP"/>
                        </a:rPr>
                        <a:t>300万円</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Noto Sans JP"/>
                          <a:ea typeface="Noto Sans JP"/>
                          <a:cs typeface="Noto Sans JP"/>
                          <a:sym typeface="Noto Sans JP"/>
                        </a:rPr>
                        <a:t>月10回</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Noto Sans JP"/>
                          <a:ea typeface="Noto Sans JP"/>
                          <a:cs typeface="Noto Sans JP"/>
                          <a:sym typeface="Noto Sans JP"/>
                        </a:rPr>
                        <a:t>万円</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Noto Sans JP"/>
                          <a:ea typeface="Noto Sans JP"/>
                          <a:cs typeface="Noto Sans JP"/>
                          <a:sym typeface="Noto Sans JP"/>
                        </a:rPr>
                        <a:t>Ｄ家</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Noto Sans JP"/>
                          <a:ea typeface="Noto Sans JP"/>
                          <a:cs typeface="Noto Sans JP"/>
                          <a:sym typeface="Noto Sans JP"/>
                        </a:rPr>
                        <a:t>４人</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Noto Sans JP"/>
                          <a:ea typeface="Noto Sans JP"/>
                          <a:cs typeface="Noto Sans JP"/>
                          <a:sym typeface="Noto Sans JP"/>
                        </a:rPr>
                        <a:t>100万円</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Noto Sans JP"/>
                          <a:ea typeface="Noto Sans JP"/>
                          <a:cs typeface="Noto Sans JP"/>
                          <a:sym typeface="Noto Sans JP"/>
                        </a:rPr>
                        <a:t>月</a:t>
                      </a:r>
                      <a:r>
                        <a:rPr b="1" lang="ja-JP" sz="1200">
                          <a:latin typeface="Noto Sans JP"/>
                          <a:ea typeface="Noto Sans JP"/>
                          <a:cs typeface="Noto Sans JP"/>
                          <a:sym typeface="Noto Sans JP"/>
                        </a:rPr>
                        <a:t>10</a:t>
                      </a:r>
                      <a:r>
                        <a:rPr b="1" lang="ja-JP" sz="1200" u="none" cap="none" strike="noStrike">
                          <a:latin typeface="Noto Sans JP"/>
                          <a:ea typeface="Noto Sans JP"/>
                          <a:cs typeface="Noto Sans JP"/>
                          <a:sym typeface="Noto Sans JP"/>
                        </a:rPr>
                        <a:t>回</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Noto Sans JP"/>
                          <a:ea typeface="Noto Sans JP"/>
                          <a:cs typeface="Noto Sans JP"/>
                          <a:sym typeface="Noto Sans JP"/>
                        </a:rPr>
                        <a:t>万円</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200" u="none" cap="none" strike="noStrike">
                          <a:latin typeface="Noto Sans JP"/>
                          <a:ea typeface="Noto Sans JP"/>
                          <a:cs typeface="Noto Sans JP"/>
                          <a:sym typeface="Noto Sans JP"/>
                        </a:rPr>
                        <a:t>合計</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200" u="none" cap="none" strike="noStrike">
                          <a:latin typeface="Noto Sans JP"/>
                          <a:ea typeface="Noto Sans JP"/>
                          <a:cs typeface="Noto Sans JP"/>
                          <a:sym typeface="Noto Sans JP"/>
                        </a:rPr>
                        <a:t>400万円</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28" name="Google Shape;28;p5"/>
          <p:cNvSpPr/>
          <p:nvPr/>
        </p:nvSpPr>
        <p:spPr>
          <a:xfrm>
            <a:off x="323642" y="4528158"/>
            <a:ext cx="3455491" cy="621034"/>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JP"/>
              <a:buChar char="●"/>
            </a:pPr>
            <a:r>
              <a:rPr lang="ja-JP" sz="1400">
                <a:solidFill>
                  <a:srgbClr val="005BAD"/>
                </a:solidFill>
                <a:latin typeface="Noto Sans JP"/>
                <a:ea typeface="Noto Sans JP"/>
                <a:cs typeface="Noto Sans JP"/>
                <a:sym typeface="Noto Sans JP"/>
              </a:rPr>
              <a:t>ヒント</a:t>
            </a:r>
            <a:endParaRPr>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Noto Sans JP"/>
                <a:ea typeface="Noto Sans JP"/>
                <a:cs typeface="Noto Sans JP"/>
                <a:sym typeface="Noto Sans JP"/>
              </a:rPr>
              <a:t>   所得金額によって</a:t>
            </a:r>
            <a:endParaRPr sz="1200">
              <a:solidFill>
                <a:schemeClr val="dk1"/>
              </a:solidFill>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Noto Sans JP"/>
                <a:ea typeface="Noto Sans JP"/>
                <a:cs typeface="Noto Sans JP"/>
                <a:sym typeface="Noto Sans JP"/>
              </a:rPr>
              <a:t>   負担する金額を変えてみよう</a:t>
            </a:r>
            <a:endParaRPr>
              <a:latin typeface="Noto Sans JP"/>
              <a:ea typeface="Noto Sans JP"/>
              <a:cs typeface="Noto Sans JP"/>
              <a:sym typeface="Noto Sans JP"/>
            </a:endParaRPr>
          </a:p>
        </p:txBody>
      </p:sp>
      <p:sp>
        <p:nvSpPr>
          <p:cNvPr id="29" name="Google Shape;29;p5"/>
          <p:cNvSpPr txBox="1"/>
          <p:nvPr>
            <p:ph idx="1" type="body"/>
          </p:nvPr>
        </p:nvSpPr>
        <p:spPr>
          <a:xfrm>
            <a:off x="7538605" y="4527951"/>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0" name="Google Shape;30;p5"/>
          <p:cNvSpPr txBox="1"/>
          <p:nvPr>
            <p:ph idx="2" type="body"/>
          </p:nvPr>
        </p:nvSpPr>
        <p:spPr>
          <a:xfrm>
            <a:off x="7538605" y="5008902"/>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1" name="Google Shape;31;p5"/>
          <p:cNvSpPr txBox="1"/>
          <p:nvPr>
            <p:ph idx="3" type="body"/>
          </p:nvPr>
        </p:nvSpPr>
        <p:spPr>
          <a:xfrm>
            <a:off x="7538605" y="5473678"/>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2" name="Google Shape;32;p5"/>
          <p:cNvSpPr txBox="1"/>
          <p:nvPr>
            <p:ph idx="4" type="body"/>
          </p:nvPr>
        </p:nvSpPr>
        <p:spPr>
          <a:xfrm>
            <a:off x="7538605" y="5943649"/>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3" name="Google Shape;33;p5"/>
          <p:cNvSpPr/>
          <p:nvPr/>
        </p:nvSpPr>
        <p:spPr>
          <a:xfrm>
            <a:off x="323650" y="4007150"/>
            <a:ext cx="3771900" cy="2679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b="1" lang="ja-JP" sz="1600">
                <a:solidFill>
                  <a:srgbClr val="005BAD"/>
                </a:solidFill>
                <a:latin typeface="Noto Sans JP"/>
                <a:ea typeface="Noto Sans JP"/>
                <a:cs typeface="Noto Sans JP"/>
                <a:sym typeface="Noto Sans JP"/>
              </a:rPr>
              <a:t>各家の所得金額</a:t>
            </a:r>
            <a:r>
              <a:rPr b="1" lang="ja-JP" sz="1400">
                <a:solidFill>
                  <a:srgbClr val="005BAD"/>
                </a:solidFill>
                <a:latin typeface="Noto Sans JP"/>
                <a:ea typeface="Noto Sans JP"/>
                <a:cs typeface="Noto Sans JP"/>
                <a:sym typeface="Noto Sans JP"/>
              </a:rPr>
              <a:t>（もうけ）</a:t>
            </a:r>
            <a:r>
              <a:rPr b="1" lang="ja-JP" sz="1600">
                <a:solidFill>
                  <a:srgbClr val="005BAD"/>
                </a:solidFill>
                <a:latin typeface="Noto Sans JP"/>
                <a:ea typeface="Noto Sans JP"/>
                <a:cs typeface="Noto Sans JP"/>
                <a:sym typeface="Noto Sans JP"/>
              </a:rPr>
              <a:t>が異なる場合</a:t>
            </a:r>
            <a:endParaRPr b="1">
              <a:latin typeface="Noto Sans JP"/>
              <a:ea typeface="Noto Sans JP"/>
              <a:cs typeface="Noto Sans JP"/>
              <a:sym typeface="Noto Sans JP"/>
            </a:endParaRPr>
          </a:p>
        </p:txBody>
      </p:sp>
      <p:grpSp>
        <p:nvGrpSpPr>
          <p:cNvPr id="34" name="Google Shape;34;p5"/>
          <p:cNvGrpSpPr/>
          <p:nvPr/>
        </p:nvGrpSpPr>
        <p:grpSpPr>
          <a:xfrm>
            <a:off x="727310" y="5444694"/>
            <a:ext cx="2220900" cy="1141426"/>
            <a:chOff x="608967" y="5456726"/>
            <a:chExt cx="2220900" cy="1141426"/>
          </a:xfrm>
        </p:grpSpPr>
        <p:pic>
          <p:nvPicPr>
            <p:cNvPr id="35" name="Google Shape;35;p5"/>
            <p:cNvPicPr preferRelativeResize="0"/>
            <p:nvPr/>
          </p:nvPicPr>
          <p:blipFill rotWithShape="1">
            <a:blip r:embed="rId2">
              <a:alphaModFix/>
            </a:blip>
            <a:srcRect b="0" l="0" r="0" t="-298"/>
            <a:stretch/>
          </p:blipFill>
          <p:spPr>
            <a:xfrm>
              <a:off x="608967" y="5456726"/>
              <a:ext cx="1797166" cy="1091837"/>
            </a:xfrm>
            <a:prstGeom prst="rect">
              <a:avLst/>
            </a:prstGeom>
            <a:noFill/>
            <a:ln cap="flat" cmpd="sng" w="15875">
              <a:solidFill>
                <a:srgbClr val="005BAD"/>
              </a:solidFill>
              <a:prstDash val="solid"/>
              <a:round/>
              <a:headEnd len="sm" w="sm" type="none"/>
              <a:tailEnd len="sm" w="sm" type="none"/>
            </a:ln>
          </p:spPr>
        </p:pic>
        <p:sp>
          <p:nvSpPr>
            <p:cNvPr id="36" name="Google Shape;36;p5"/>
            <p:cNvSpPr/>
            <p:nvPr/>
          </p:nvSpPr>
          <p:spPr>
            <a:xfrm>
              <a:off x="2111222" y="5879507"/>
              <a:ext cx="718645" cy="718645"/>
            </a:xfrm>
            <a:prstGeom prst="ellipse">
              <a:avLst/>
            </a:prstGeom>
            <a:solidFill>
              <a:srgbClr val="005BAD"/>
            </a:solidFill>
            <a:ln cap="flat" cmpd="sng" w="22225">
              <a:solidFill>
                <a:srgbClr val="EBFA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7" name="Google Shape;37;p5"/>
            <p:cNvSpPr txBox="1"/>
            <p:nvPr/>
          </p:nvSpPr>
          <p:spPr>
            <a:xfrm>
              <a:off x="2144173" y="5977219"/>
              <a:ext cx="652800" cy="523200"/>
            </a:xfrm>
            <a:prstGeom prst="rect">
              <a:avLst/>
            </a:prstGeom>
            <a:noFill/>
            <a:ln>
              <a:noFill/>
            </a:ln>
          </p:spPr>
          <p:txBody>
            <a:bodyPr anchorCtr="0" anchor="t" bIns="45700" lIns="54000" spcFirstLastPara="1" rIns="54000" wrap="square" tIns="45700">
              <a:spAutoFit/>
            </a:bodyPr>
            <a:lstStyle/>
            <a:p>
              <a:pPr indent="0" lvl="0" marL="0" marR="0" rtl="0" algn="l">
                <a:spcBef>
                  <a:spcPts val="0"/>
                </a:spcBef>
                <a:spcAft>
                  <a:spcPts val="0"/>
                </a:spcAft>
                <a:buNone/>
              </a:pPr>
              <a:r>
                <a:rPr lang="ja-JP" sz="1400">
                  <a:solidFill>
                    <a:srgbClr val="EBFFFC"/>
                  </a:solidFill>
                  <a:latin typeface="Noto Sans JP"/>
                  <a:ea typeface="Noto Sans JP"/>
                  <a:cs typeface="Noto Sans JP"/>
                  <a:sym typeface="Noto Sans JP"/>
                </a:rPr>
                <a:t>メタバ</a:t>
              </a:r>
              <a:endParaRPr sz="1400">
                <a:solidFill>
                  <a:srgbClr val="EBFFFC"/>
                </a:solidFill>
                <a:latin typeface="Noto Sans JP"/>
                <a:ea typeface="Noto Sans JP"/>
                <a:cs typeface="Noto Sans JP"/>
                <a:sym typeface="Noto Sans JP"/>
              </a:endParaRPr>
            </a:p>
            <a:p>
              <a:pPr indent="0" lvl="0" marL="0" marR="0" rtl="0" algn="l">
                <a:spcBef>
                  <a:spcPts val="0"/>
                </a:spcBef>
                <a:spcAft>
                  <a:spcPts val="0"/>
                </a:spcAft>
                <a:buNone/>
              </a:pPr>
              <a:r>
                <a:rPr lang="ja-JP" sz="1400">
                  <a:solidFill>
                    <a:srgbClr val="EBFFFC"/>
                  </a:solidFill>
                  <a:latin typeface="Noto Sans JP"/>
                  <a:ea typeface="Noto Sans JP"/>
                  <a:cs typeface="Noto Sans JP"/>
                  <a:sym typeface="Noto Sans JP"/>
                </a:rPr>
                <a:t>タウン</a:t>
              </a:r>
              <a:endParaRPr>
                <a:latin typeface="Noto Sans JP"/>
                <a:ea typeface="Noto Sans JP"/>
                <a:cs typeface="Noto Sans JP"/>
                <a:sym typeface="Noto Sans JP"/>
              </a:endParaRPr>
            </a:p>
          </p:txBody>
        </p:sp>
      </p:grpSp>
      <p:sp>
        <p:nvSpPr>
          <p:cNvPr id="38" name="Google Shape;38;p5"/>
          <p:cNvSpPr/>
          <p:nvPr/>
        </p:nvSpPr>
        <p:spPr>
          <a:xfrm>
            <a:off x="3928375" y="1257125"/>
            <a:ext cx="16287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i="0" lang="ja-JP" sz="1300" u="none" cap="none" strike="noStrike">
                <a:solidFill>
                  <a:schemeClr val="dk1"/>
                </a:solidFill>
                <a:latin typeface="Noto Sans JP"/>
                <a:ea typeface="Noto Sans JP"/>
                <a:cs typeface="Noto Sans JP"/>
                <a:sym typeface="Noto Sans JP"/>
              </a:rPr>
              <a:t>パターン１</a:t>
            </a:r>
            <a:r>
              <a:rPr i="0" lang="ja-JP" sz="1200" u="none" cap="none" strike="noStrike">
                <a:solidFill>
                  <a:schemeClr val="dk1"/>
                </a:solidFill>
                <a:latin typeface="Noto Sans JP"/>
                <a:ea typeface="Noto Sans JP"/>
                <a:cs typeface="Noto Sans JP"/>
                <a:sym typeface="Noto Sans JP"/>
              </a:rPr>
              <a:t>（参考）</a:t>
            </a:r>
            <a:endParaRPr i="0" sz="1300" u="none" cap="none" strike="noStrike">
              <a:solidFill>
                <a:schemeClr val="dk1"/>
              </a:solidFill>
              <a:latin typeface="Noto Sans JP"/>
              <a:ea typeface="Noto Sans JP"/>
              <a:cs typeface="Noto Sans JP"/>
              <a:sym typeface="Noto Sans JP"/>
            </a:endParaRPr>
          </a:p>
        </p:txBody>
      </p:sp>
      <p:graphicFrame>
        <p:nvGraphicFramePr>
          <p:cNvPr id="39" name="Google Shape;39;p5"/>
          <p:cNvGraphicFramePr/>
          <p:nvPr/>
        </p:nvGraphicFramePr>
        <p:xfrm>
          <a:off x="5772274" y="1541747"/>
          <a:ext cx="3000000" cy="3000000"/>
        </p:xfrm>
        <a:graphic>
          <a:graphicData uri="http://schemas.openxmlformats.org/drawingml/2006/table">
            <a:tbl>
              <a:tblPr bandRow="1" firstRow="1">
                <a:noFill/>
                <a:tableStyleId>{95EDE6E3-E99A-4102-96D7-FC0AF9D37FD2}</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sz="900" u="none" cap="none" strike="noStrike">
                        <a:solidFill>
                          <a:schemeClr val="lt1"/>
                        </a:solidFill>
                        <a:latin typeface="Noto Sans JP"/>
                        <a:ea typeface="Noto Sans JP"/>
                        <a:cs typeface="Noto Sans JP"/>
                        <a:sym typeface="Noto Sans JP"/>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latin typeface="Noto Sans JP"/>
                          <a:ea typeface="Noto Sans JP"/>
                          <a:cs typeface="Noto Sans JP"/>
                          <a:sym typeface="Noto Sans JP"/>
                        </a:rPr>
                        <a:t>家族</a:t>
                      </a:r>
                      <a:endParaRPr>
                        <a:latin typeface="Noto Sans JP"/>
                        <a:ea typeface="Noto Sans JP"/>
                        <a:cs typeface="Noto Sans JP"/>
                        <a:sym typeface="Noto Sans JP"/>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latin typeface="Noto Sans JP"/>
                          <a:ea typeface="Noto Sans JP"/>
                          <a:cs typeface="Noto Sans JP"/>
                          <a:sym typeface="Noto Sans JP"/>
                        </a:rPr>
                        <a:t>所得金額</a:t>
                      </a:r>
                      <a:endParaRPr sz="700" u="none" cap="none" strike="noStrike">
                        <a:solidFill>
                          <a:schemeClr val="lt1"/>
                        </a:solidFill>
                        <a:latin typeface="Noto Sans JP"/>
                        <a:ea typeface="Noto Sans JP"/>
                        <a:cs typeface="Noto Sans JP"/>
                        <a:sym typeface="Noto Sans JP"/>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latin typeface="Noto Sans JP"/>
                          <a:ea typeface="Noto Sans JP"/>
                          <a:cs typeface="Noto Sans JP"/>
                          <a:sym typeface="Noto Sans JP"/>
                        </a:rPr>
                        <a:t>使用回数</a:t>
                      </a:r>
                      <a:endParaRPr>
                        <a:latin typeface="Noto Sans JP"/>
                        <a:ea typeface="Noto Sans JP"/>
                        <a:cs typeface="Noto Sans JP"/>
                        <a:sym typeface="Noto Sans JP"/>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latin typeface="Noto Sans JP"/>
                          <a:ea typeface="Noto Sans JP"/>
                          <a:cs typeface="Noto Sans JP"/>
                          <a:sym typeface="Noto Sans JP"/>
                        </a:rPr>
                        <a:t>負担金額</a:t>
                      </a:r>
                      <a:endParaRPr>
                        <a:latin typeface="Noto Sans JP"/>
                        <a:ea typeface="Noto Sans JP"/>
                        <a:cs typeface="Noto Sans JP"/>
                        <a:sym typeface="Noto Sans JP"/>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Ａ家</a:t>
                      </a:r>
                      <a:endParaRPr>
                        <a:latin typeface="Noto Sans JP"/>
                        <a:ea typeface="Noto Sans JP"/>
                        <a:cs typeface="Noto Sans JP"/>
                        <a:sym typeface="Noto Sans JP"/>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４人</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500万円</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月10回</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100万円</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Ｂ家</a:t>
                      </a:r>
                      <a:endParaRPr>
                        <a:latin typeface="Noto Sans JP"/>
                        <a:ea typeface="Noto Sans JP"/>
                        <a:cs typeface="Noto Sans JP"/>
                        <a:sym typeface="Noto Sans JP"/>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４人</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500万円</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月10回</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100万円</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Ｃ家</a:t>
                      </a:r>
                      <a:endParaRPr>
                        <a:latin typeface="Noto Sans JP"/>
                        <a:ea typeface="Noto Sans JP"/>
                        <a:cs typeface="Noto Sans JP"/>
                        <a:sym typeface="Noto Sans JP"/>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４人</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500万円</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月10回</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100万円</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Ｄ家</a:t>
                      </a:r>
                      <a:endParaRPr>
                        <a:latin typeface="Noto Sans JP"/>
                        <a:ea typeface="Noto Sans JP"/>
                        <a:cs typeface="Noto Sans JP"/>
                        <a:sym typeface="Noto Sans JP"/>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４人</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500万円</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月10回</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100万円</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合計</a:t>
                      </a:r>
                      <a:endParaRPr>
                        <a:latin typeface="Noto Sans JP"/>
                        <a:ea typeface="Noto Sans JP"/>
                        <a:cs typeface="Noto Sans JP"/>
                        <a:sym typeface="Noto Sans JP"/>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400万円</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os="4224">
          <p15:clr>
            <a:srgbClr val="FBAE40"/>
          </p15:clr>
        </p15:guide>
        <p15:guide id="2" pos="5760">
          <p15:clr>
            <a:srgbClr val="FBAE40"/>
          </p15:clr>
        </p15:guide>
        <p15:guide id="3" orient="horz">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白紙">
  <p:cSld name="5_白紙">
    <p:spTree>
      <p:nvGrpSpPr>
        <p:cNvPr id="40" name="Shape 40"/>
        <p:cNvGrpSpPr/>
        <p:nvPr/>
      </p:nvGrpSpPr>
      <p:grpSpPr>
        <a:xfrm>
          <a:off x="0" y="0"/>
          <a:ext cx="0" cy="0"/>
          <a:chOff x="0" y="0"/>
          <a:chExt cx="0" cy="0"/>
        </a:xfrm>
      </p:grpSpPr>
      <p:sp>
        <p:nvSpPr>
          <p:cNvPr id="41" name="Google Shape;41;p6"/>
          <p:cNvSpPr/>
          <p:nvPr/>
        </p:nvSpPr>
        <p:spPr>
          <a:xfrm>
            <a:off x="5772274" y="1541748"/>
            <a:ext cx="3047876" cy="1877632"/>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Noto Sans JP"/>
              <a:ea typeface="Noto Sans JP"/>
              <a:cs typeface="Noto Sans JP"/>
              <a:sym typeface="Noto Sans JP"/>
            </a:endParaRPr>
          </a:p>
        </p:txBody>
      </p:sp>
      <p:sp>
        <p:nvSpPr>
          <p:cNvPr id="42" name="Google Shape;42;p6"/>
          <p:cNvSpPr/>
          <p:nvPr/>
        </p:nvSpPr>
        <p:spPr>
          <a:xfrm>
            <a:off x="-1" y="705417"/>
            <a:ext cx="9144001" cy="58673"/>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i="0" sz="2400" u="none" cap="none" strike="noStrike">
              <a:solidFill>
                <a:srgbClr val="000000"/>
              </a:solidFill>
              <a:latin typeface="Noto Sans JP"/>
              <a:ea typeface="Noto Sans JP"/>
              <a:cs typeface="Noto Sans JP"/>
              <a:sym typeface="Noto Sans JP"/>
            </a:endParaRPr>
          </a:p>
        </p:txBody>
      </p:sp>
      <p:sp>
        <p:nvSpPr>
          <p:cNvPr id="43" name="Google Shape;43;p6"/>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200">
                <a:solidFill>
                  <a:schemeClr val="dk1"/>
                </a:solidFill>
                <a:latin typeface="Noto Sans JP"/>
                <a:ea typeface="Noto Sans JP"/>
                <a:cs typeface="Noto Sans JP"/>
                <a:sym typeface="Noto Sans JP"/>
              </a:defRPr>
            </a:lvl1pPr>
            <a:lvl2pPr indent="0" lvl="1" marL="0" marR="0" rtl="0" algn="ctr">
              <a:spcBef>
                <a:spcPts val="0"/>
              </a:spcBef>
              <a:buNone/>
              <a:defRPr b="1" sz="1200">
                <a:solidFill>
                  <a:schemeClr val="dk1"/>
                </a:solidFill>
                <a:latin typeface="Noto Sans JP"/>
                <a:ea typeface="Noto Sans JP"/>
                <a:cs typeface="Noto Sans JP"/>
                <a:sym typeface="Noto Sans JP"/>
              </a:defRPr>
            </a:lvl2pPr>
            <a:lvl3pPr indent="0" lvl="2" marL="0" marR="0" rtl="0" algn="ctr">
              <a:spcBef>
                <a:spcPts val="0"/>
              </a:spcBef>
              <a:buNone/>
              <a:defRPr b="1" sz="1200">
                <a:solidFill>
                  <a:schemeClr val="dk1"/>
                </a:solidFill>
                <a:latin typeface="Noto Sans JP"/>
                <a:ea typeface="Noto Sans JP"/>
                <a:cs typeface="Noto Sans JP"/>
                <a:sym typeface="Noto Sans JP"/>
              </a:defRPr>
            </a:lvl3pPr>
            <a:lvl4pPr indent="0" lvl="3" marL="0" marR="0" rtl="0" algn="ctr">
              <a:spcBef>
                <a:spcPts val="0"/>
              </a:spcBef>
              <a:buNone/>
              <a:defRPr b="1" sz="1200">
                <a:solidFill>
                  <a:schemeClr val="dk1"/>
                </a:solidFill>
                <a:latin typeface="Noto Sans JP"/>
                <a:ea typeface="Noto Sans JP"/>
                <a:cs typeface="Noto Sans JP"/>
                <a:sym typeface="Noto Sans JP"/>
              </a:defRPr>
            </a:lvl4pPr>
            <a:lvl5pPr indent="0" lvl="4" marL="0" marR="0" rtl="0" algn="ctr">
              <a:spcBef>
                <a:spcPts val="0"/>
              </a:spcBef>
              <a:buNone/>
              <a:defRPr b="1" sz="1200">
                <a:solidFill>
                  <a:schemeClr val="dk1"/>
                </a:solidFill>
                <a:latin typeface="Noto Sans JP"/>
                <a:ea typeface="Noto Sans JP"/>
                <a:cs typeface="Noto Sans JP"/>
                <a:sym typeface="Noto Sans JP"/>
              </a:defRPr>
            </a:lvl5pPr>
            <a:lvl6pPr indent="0" lvl="5" marL="0" marR="0" rtl="0" algn="ctr">
              <a:spcBef>
                <a:spcPts val="0"/>
              </a:spcBef>
              <a:buNone/>
              <a:defRPr b="1" sz="1200">
                <a:solidFill>
                  <a:schemeClr val="dk1"/>
                </a:solidFill>
                <a:latin typeface="Noto Sans JP"/>
                <a:ea typeface="Noto Sans JP"/>
                <a:cs typeface="Noto Sans JP"/>
                <a:sym typeface="Noto Sans JP"/>
              </a:defRPr>
            </a:lvl6pPr>
            <a:lvl7pPr indent="0" lvl="6" marL="0" marR="0" rtl="0" algn="ctr">
              <a:spcBef>
                <a:spcPts val="0"/>
              </a:spcBef>
              <a:buNone/>
              <a:defRPr b="1" sz="1200">
                <a:solidFill>
                  <a:schemeClr val="dk1"/>
                </a:solidFill>
                <a:latin typeface="Noto Sans JP"/>
                <a:ea typeface="Noto Sans JP"/>
                <a:cs typeface="Noto Sans JP"/>
                <a:sym typeface="Noto Sans JP"/>
              </a:defRPr>
            </a:lvl7pPr>
            <a:lvl8pPr indent="0" lvl="7" marL="0" marR="0" rtl="0" algn="ctr">
              <a:spcBef>
                <a:spcPts val="0"/>
              </a:spcBef>
              <a:buNone/>
              <a:defRPr b="1" sz="1200">
                <a:solidFill>
                  <a:schemeClr val="dk1"/>
                </a:solidFill>
                <a:latin typeface="Noto Sans JP"/>
                <a:ea typeface="Noto Sans JP"/>
                <a:cs typeface="Noto Sans JP"/>
                <a:sym typeface="Noto Sans JP"/>
              </a:defRPr>
            </a:lvl8pPr>
            <a:lvl9pPr indent="0" lvl="8" marL="0" marR="0" rtl="0" algn="ctr">
              <a:spcBef>
                <a:spcPts val="0"/>
              </a:spcBef>
              <a:buNone/>
              <a:defRPr b="1" sz="1200">
                <a:solidFill>
                  <a:schemeClr val="dk1"/>
                </a:solidFill>
                <a:latin typeface="Noto Sans JP"/>
                <a:ea typeface="Noto Sans JP"/>
                <a:cs typeface="Noto Sans JP"/>
                <a:sym typeface="Noto Sans JP"/>
              </a:defRPr>
            </a:lvl9pPr>
          </a:lstStyle>
          <a:p>
            <a:pPr indent="0" lvl="0" marL="0" rtl="0" algn="ctr">
              <a:spcBef>
                <a:spcPts val="0"/>
              </a:spcBef>
              <a:spcAft>
                <a:spcPts val="0"/>
              </a:spcAft>
              <a:buNone/>
            </a:pPr>
            <a:fld id="{00000000-1234-1234-1234-123412341234}" type="slidenum">
              <a:rPr lang="ja-JP"/>
              <a:t>‹#›</a:t>
            </a:fld>
            <a:endParaRPr/>
          </a:p>
        </p:txBody>
      </p:sp>
      <p:sp>
        <p:nvSpPr>
          <p:cNvPr id="44" name="Google Shape;44;p6"/>
          <p:cNvSpPr/>
          <p:nvPr/>
        </p:nvSpPr>
        <p:spPr>
          <a:xfrm>
            <a:off x="323851" y="1257115"/>
            <a:ext cx="831439" cy="226871"/>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i="0" lang="ja-JP" sz="1300" u="none" cap="none" strike="noStrike">
                <a:solidFill>
                  <a:schemeClr val="dk1"/>
                </a:solidFill>
                <a:latin typeface="Noto Sans JP"/>
                <a:ea typeface="Noto Sans JP"/>
                <a:cs typeface="Noto Sans JP"/>
                <a:sym typeface="Noto Sans JP"/>
              </a:rPr>
              <a:t>前提条件</a:t>
            </a:r>
            <a:endParaRPr>
              <a:latin typeface="Noto Sans JP"/>
              <a:ea typeface="Noto Sans JP"/>
              <a:cs typeface="Noto Sans JP"/>
              <a:sym typeface="Noto Sans JP"/>
            </a:endParaRPr>
          </a:p>
        </p:txBody>
      </p:sp>
      <p:sp>
        <p:nvSpPr>
          <p:cNvPr id="45" name="Google Shape;45;p6"/>
          <p:cNvSpPr/>
          <p:nvPr/>
        </p:nvSpPr>
        <p:spPr>
          <a:xfrm>
            <a:off x="323850" y="3614850"/>
            <a:ext cx="31338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i="0" lang="ja-JP" sz="1300" u="none" cap="none" strike="noStrike">
                <a:solidFill>
                  <a:srgbClr val="005BAD"/>
                </a:solidFill>
                <a:latin typeface="Noto Sans JP"/>
                <a:ea typeface="Noto Sans JP"/>
                <a:cs typeface="Noto Sans JP"/>
                <a:sym typeface="Noto Sans JP"/>
              </a:rPr>
              <a:t>討議</a:t>
            </a:r>
            <a:r>
              <a:rPr i="0" lang="ja-JP" sz="1300" u="none" cap="none" strike="noStrike">
                <a:solidFill>
                  <a:schemeClr val="dk1"/>
                </a:solidFill>
                <a:latin typeface="Noto Sans JP"/>
                <a:ea typeface="Noto Sans JP"/>
                <a:cs typeface="Noto Sans JP"/>
                <a:sym typeface="Noto Sans JP"/>
              </a:rPr>
              <a:t>　パターン３　※グループ発表あり</a:t>
            </a:r>
            <a:endParaRPr>
              <a:latin typeface="Noto Sans JP"/>
              <a:ea typeface="Noto Sans JP"/>
              <a:cs typeface="Noto Sans JP"/>
              <a:sym typeface="Noto Sans JP"/>
            </a:endParaRPr>
          </a:p>
        </p:txBody>
      </p:sp>
      <p:sp>
        <p:nvSpPr>
          <p:cNvPr id="46" name="Google Shape;46;p6"/>
          <p:cNvSpPr/>
          <p:nvPr/>
        </p:nvSpPr>
        <p:spPr>
          <a:xfrm>
            <a:off x="324417" y="1541748"/>
            <a:ext cx="3455491" cy="1877632"/>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Noto Sans JP"/>
                <a:ea typeface="Noto Sans JP"/>
                <a:cs typeface="Noto Sans JP"/>
                <a:sym typeface="Noto Sans JP"/>
              </a:rPr>
              <a:t>みなさんはメタバタウンの住人です。</a:t>
            </a:r>
            <a:endParaRPr sz="1100">
              <a:solidFill>
                <a:schemeClr val="dk1"/>
              </a:solidFill>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Noto Sans JP"/>
                <a:ea typeface="Noto Sans JP"/>
                <a:cs typeface="Noto Sans JP"/>
                <a:sym typeface="Noto Sans JP"/>
              </a:rPr>
              <a:t>メタバタウンには家が４軒あり、町の真ん中を町が管理する川が流れています。</a:t>
            </a:r>
            <a:endParaRPr>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Noto Sans JP"/>
                <a:ea typeface="Noto Sans JP"/>
                <a:cs typeface="Noto Sans JP"/>
                <a:sym typeface="Noto Sans JP"/>
              </a:rPr>
              <a:t>行き来には渡し船を使っていますが、</a:t>
            </a:r>
            <a:endParaRPr sz="1100">
              <a:solidFill>
                <a:schemeClr val="dk1"/>
              </a:solidFill>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Noto Sans JP"/>
                <a:ea typeface="Noto Sans JP"/>
                <a:cs typeface="Noto Sans JP"/>
                <a:sym typeface="Noto Sans JP"/>
              </a:rPr>
              <a:t>雨で増水すると運航できず不便でした。</a:t>
            </a:r>
            <a:endParaRPr>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Noto Sans JP"/>
                <a:ea typeface="Noto Sans JP"/>
                <a:cs typeface="Noto Sans JP"/>
                <a:sym typeface="Noto Sans JP"/>
              </a:rPr>
              <a:t>今回、</a:t>
            </a:r>
            <a:r>
              <a:rPr lang="ja-JP" sz="1100">
                <a:solidFill>
                  <a:srgbClr val="C00000"/>
                </a:solidFill>
                <a:latin typeface="Noto Sans JP"/>
                <a:ea typeface="Noto Sans JP"/>
                <a:cs typeface="Noto Sans JP"/>
                <a:sym typeface="Noto Sans JP"/>
              </a:rPr>
              <a:t> メタバタウンの全ての住人の希望</a:t>
            </a:r>
            <a:r>
              <a:rPr lang="ja-JP" sz="1100">
                <a:solidFill>
                  <a:srgbClr val="C00000"/>
                </a:solidFill>
                <a:latin typeface="Noto Sans JP"/>
                <a:ea typeface="Noto Sans JP"/>
                <a:cs typeface="Noto Sans JP"/>
                <a:sym typeface="Noto Sans JP"/>
              </a:rPr>
              <a:t>   </a:t>
            </a:r>
            <a:r>
              <a:rPr lang="ja-JP" sz="1100">
                <a:solidFill>
                  <a:schemeClr val="dk1"/>
                </a:solidFill>
                <a:latin typeface="Noto Sans JP"/>
                <a:ea typeface="Noto Sans JP"/>
                <a:cs typeface="Noto Sans JP"/>
                <a:sym typeface="Noto Sans JP"/>
              </a:rPr>
              <a:t>により</a:t>
            </a:r>
            <a:endParaRPr sz="1100">
              <a:solidFill>
                <a:schemeClr val="dk1"/>
              </a:solidFill>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Noto Sans JP"/>
                <a:ea typeface="Noto Sans JP"/>
                <a:cs typeface="Noto Sans JP"/>
                <a:sym typeface="Noto Sans JP"/>
              </a:rPr>
              <a:t>橋を建設することになりました。</a:t>
            </a:r>
            <a:endParaRPr>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Noto Sans JP"/>
                <a:ea typeface="Noto Sans JP"/>
                <a:cs typeface="Noto Sans JP"/>
                <a:sym typeface="Noto Sans JP"/>
              </a:rPr>
              <a:t>橋の建設費用は400万円です。</a:t>
            </a:r>
            <a:endParaRPr sz="1100">
              <a:solidFill>
                <a:schemeClr val="dk1"/>
              </a:solidFill>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Noto Sans JP"/>
                <a:ea typeface="Noto Sans JP"/>
                <a:cs typeface="Noto Sans JP"/>
                <a:sym typeface="Noto Sans JP"/>
              </a:rPr>
              <a:t>どのように負担すればいいと思いますか。</a:t>
            </a:r>
            <a:endParaRPr>
              <a:latin typeface="Noto Sans JP"/>
              <a:ea typeface="Noto Sans JP"/>
              <a:cs typeface="Noto Sans JP"/>
              <a:sym typeface="Noto Sans JP"/>
            </a:endParaRPr>
          </a:p>
        </p:txBody>
      </p:sp>
      <p:sp>
        <p:nvSpPr>
          <p:cNvPr id="47" name="Google Shape;47;p6"/>
          <p:cNvSpPr/>
          <p:nvPr/>
        </p:nvSpPr>
        <p:spPr>
          <a:xfrm>
            <a:off x="811525" y="2583500"/>
            <a:ext cx="2197800" cy="1776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i="0" sz="2400" u="none" cap="none" strike="noStrike">
              <a:solidFill>
                <a:schemeClr val="dk1"/>
              </a:solidFill>
              <a:latin typeface="Noto Sans JP"/>
              <a:ea typeface="Noto Sans JP"/>
              <a:cs typeface="Noto Sans JP"/>
              <a:sym typeface="Noto Sans JP"/>
            </a:endParaRPr>
          </a:p>
        </p:txBody>
      </p:sp>
      <p:sp>
        <p:nvSpPr>
          <p:cNvPr id="48" name="Google Shape;48;p6"/>
          <p:cNvSpPr/>
          <p:nvPr/>
        </p:nvSpPr>
        <p:spPr>
          <a:xfrm>
            <a:off x="324417" y="3888724"/>
            <a:ext cx="8495733" cy="2831493"/>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Noto Sans JP"/>
              <a:ea typeface="Noto Sans JP"/>
              <a:cs typeface="Noto Sans JP"/>
              <a:sym typeface="Noto Sans JP"/>
            </a:endParaRPr>
          </a:p>
        </p:txBody>
      </p:sp>
      <p:sp>
        <p:nvSpPr>
          <p:cNvPr id="49" name="Google Shape;49;p6"/>
          <p:cNvSpPr/>
          <p:nvPr/>
        </p:nvSpPr>
        <p:spPr>
          <a:xfrm>
            <a:off x="3879943" y="1541750"/>
            <a:ext cx="20034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Noto Sans JP"/>
                <a:ea typeface="Noto Sans JP"/>
                <a:cs typeface="Noto Sans JP"/>
                <a:sym typeface="Noto Sans JP"/>
              </a:rPr>
              <a:t>各家の家族構成・所得金額・使用回数が同じ場合</a:t>
            </a:r>
            <a:endParaRPr sz="1100">
              <a:solidFill>
                <a:schemeClr val="dk1"/>
              </a:solidFill>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Noto Sans JP"/>
              <a:ea typeface="Noto Sans JP"/>
              <a:cs typeface="Noto Sans JP"/>
              <a:sym typeface="Noto Sans JP"/>
            </a:endParaRPr>
          </a:p>
          <a:p>
            <a:pPr indent="-171450" lvl="0" marL="171450" marR="0" rtl="0" algn="l">
              <a:lnSpc>
                <a:spcPct val="114000"/>
              </a:lnSpc>
              <a:spcBef>
                <a:spcPts val="0"/>
              </a:spcBef>
              <a:spcAft>
                <a:spcPts val="0"/>
              </a:spcAft>
              <a:buClr>
                <a:schemeClr val="dk1"/>
              </a:buClr>
              <a:buSzPts val="1100"/>
              <a:buFont typeface="Noto Sans JP"/>
              <a:buChar char="●"/>
            </a:pPr>
            <a:r>
              <a:rPr b="1" lang="ja-JP" sz="1100">
                <a:solidFill>
                  <a:schemeClr val="dk1"/>
                </a:solidFill>
                <a:latin typeface="Noto Sans JP"/>
                <a:ea typeface="Noto Sans JP"/>
                <a:cs typeface="Noto Sans JP"/>
                <a:sym typeface="Noto Sans JP"/>
              </a:rPr>
              <a:t>ヒント</a:t>
            </a:r>
            <a:endParaRPr b="1" sz="1100">
              <a:solidFill>
                <a:schemeClr val="dk1"/>
              </a:solidFill>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Noto Sans JP"/>
                <a:ea typeface="Noto Sans JP"/>
                <a:cs typeface="Noto Sans JP"/>
                <a:sym typeface="Noto Sans JP"/>
              </a:rPr>
              <a:t>    ４軒とも同じ条件だから、</a:t>
            </a:r>
            <a:endParaRPr sz="1100">
              <a:solidFill>
                <a:schemeClr val="dk1"/>
              </a:solidFill>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Noto Sans JP"/>
                <a:ea typeface="Noto Sans JP"/>
                <a:cs typeface="Noto Sans JP"/>
                <a:sym typeface="Noto Sans JP"/>
              </a:rPr>
              <a:t>    公平に負担すると…</a:t>
            </a:r>
            <a:endParaRPr sz="1100">
              <a:solidFill>
                <a:schemeClr val="dk1"/>
              </a:solidFill>
              <a:latin typeface="Noto Sans JP"/>
              <a:ea typeface="Noto Sans JP"/>
              <a:cs typeface="Noto Sans JP"/>
              <a:sym typeface="Noto Sans JP"/>
            </a:endParaRPr>
          </a:p>
        </p:txBody>
      </p:sp>
      <p:graphicFrame>
        <p:nvGraphicFramePr>
          <p:cNvPr id="50" name="Google Shape;50;p6"/>
          <p:cNvGraphicFramePr/>
          <p:nvPr/>
        </p:nvGraphicFramePr>
        <p:xfrm>
          <a:off x="3009451" y="3900331"/>
          <a:ext cx="3000000" cy="3000000"/>
        </p:xfrm>
        <a:graphic>
          <a:graphicData uri="http://schemas.openxmlformats.org/drawingml/2006/table">
            <a:tbl>
              <a:tblPr bandRow="1" firstRow="1">
                <a:noFill/>
                <a:tableStyleId>{95EDE6E3-E99A-4102-96D7-FC0AF9D37FD2}</a:tableStyleId>
              </a:tblPr>
              <a:tblGrid>
                <a:gridCol w="487750"/>
                <a:gridCol w="487750"/>
                <a:gridCol w="826625"/>
                <a:gridCol w="826625"/>
                <a:gridCol w="1248475"/>
              </a:tblGrid>
              <a:tr h="482225">
                <a:tc>
                  <a:txBody>
                    <a:bodyPr/>
                    <a:lstStyle/>
                    <a:p>
                      <a:pPr indent="0" lvl="0" marL="0" marR="0" rtl="0" algn="ctr">
                        <a:spcBef>
                          <a:spcPts val="0"/>
                        </a:spcBef>
                        <a:spcAft>
                          <a:spcPts val="0"/>
                        </a:spcAft>
                        <a:buNone/>
                      </a:pPr>
                      <a:r>
                        <a:t/>
                      </a:r>
                      <a:endParaRPr sz="1050" u="none" cap="none" strike="noStrike">
                        <a:solidFill>
                          <a:schemeClr val="lt1"/>
                        </a:solidFill>
                        <a:latin typeface="Noto Sans JP"/>
                        <a:ea typeface="Noto Sans JP"/>
                        <a:cs typeface="Noto Sans JP"/>
                        <a:sym typeface="Noto Sans JP"/>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050" u="none" cap="none" strike="noStrike">
                          <a:solidFill>
                            <a:schemeClr val="lt1"/>
                          </a:solidFill>
                          <a:latin typeface="Noto Sans JP"/>
                          <a:ea typeface="Noto Sans JP"/>
                          <a:cs typeface="Noto Sans JP"/>
                          <a:sym typeface="Noto Sans JP"/>
                        </a:rPr>
                        <a:t>家族</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latin typeface="Noto Sans JP"/>
                          <a:ea typeface="Noto Sans JP"/>
                          <a:cs typeface="Noto Sans JP"/>
                          <a:sym typeface="Noto Sans JP"/>
                        </a:rPr>
                        <a:t>所得金額</a:t>
                      </a:r>
                      <a:endParaRPr b="1" sz="900" u="none" cap="none" strike="noStrike">
                        <a:solidFill>
                          <a:schemeClr val="lt1"/>
                        </a:solidFill>
                        <a:latin typeface="Noto Sans JP"/>
                        <a:ea typeface="Noto Sans JP"/>
                        <a:cs typeface="Noto Sans JP"/>
                        <a:sym typeface="Noto Sans JP"/>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latin typeface="Noto Sans JP"/>
                          <a:ea typeface="Noto Sans JP"/>
                          <a:cs typeface="Noto Sans JP"/>
                          <a:sym typeface="Noto Sans JP"/>
                        </a:rPr>
                        <a:t>使用回数</a:t>
                      </a:r>
                      <a:endParaRPr>
                        <a:latin typeface="Noto Sans JP"/>
                        <a:ea typeface="Noto Sans JP"/>
                        <a:cs typeface="Noto Sans JP"/>
                        <a:sym typeface="Noto Sans JP"/>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latin typeface="Noto Sans JP"/>
                          <a:ea typeface="Noto Sans JP"/>
                          <a:cs typeface="Noto Sans JP"/>
                          <a:sym typeface="Noto Sans JP"/>
                        </a:rPr>
                        <a:t>負担金額</a:t>
                      </a:r>
                      <a:endParaRPr>
                        <a:latin typeface="Noto Sans JP"/>
                        <a:ea typeface="Noto Sans JP"/>
                        <a:cs typeface="Noto Sans JP"/>
                        <a:sym typeface="Noto Sans JP"/>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000" u="none" cap="none" strike="noStrike">
                          <a:latin typeface="Noto Sans JP"/>
                          <a:ea typeface="Noto Sans JP"/>
                          <a:cs typeface="Noto Sans JP"/>
                          <a:sym typeface="Noto Sans JP"/>
                        </a:rPr>
                        <a:t>Ａ家</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Noto Sans JP"/>
                          <a:ea typeface="Noto Sans JP"/>
                          <a:cs typeface="Noto Sans JP"/>
                          <a:sym typeface="Noto Sans JP"/>
                        </a:rPr>
                        <a:t>４人</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Noto Sans JP"/>
                          <a:ea typeface="Noto Sans JP"/>
                          <a:cs typeface="Noto Sans JP"/>
                          <a:sym typeface="Noto Sans JP"/>
                        </a:rPr>
                        <a:t>1,000万円</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Noto Sans JP"/>
                          <a:ea typeface="Noto Sans JP"/>
                          <a:cs typeface="Noto Sans JP"/>
                          <a:sym typeface="Noto Sans JP"/>
                        </a:rPr>
                        <a:t>月0回</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Noto Sans JP"/>
                          <a:ea typeface="Noto Sans JP"/>
                          <a:cs typeface="Noto Sans JP"/>
                          <a:sym typeface="Noto Sans JP"/>
                        </a:rPr>
                        <a:t>万円</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Noto Sans JP"/>
                          <a:ea typeface="Noto Sans JP"/>
                          <a:cs typeface="Noto Sans JP"/>
                          <a:sym typeface="Noto Sans JP"/>
                        </a:rPr>
                        <a:t>Ｂ家</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Noto Sans JP"/>
                          <a:ea typeface="Noto Sans JP"/>
                          <a:cs typeface="Noto Sans JP"/>
                          <a:sym typeface="Noto Sans JP"/>
                        </a:rPr>
                        <a:t>４人</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Noto Sans JP"/>
                          <a:ea typeface="Noto Sans JP"/>
                          <a:cs typeface="Noto Sans JP"/>
                          <a:sym typeface="Noto Sans JP"/>
                        </a:rPr>
                        <a:t>600万円</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Noto Sans JP"/>
                          <a:ea typeface="Noto Sans JP"/>
                          <a:cs typeface="Noto Sans JP"/>
                          <a:sym typeface="Noto Sans JP"/>
                        </a:rPr>
                        <a:t>月10回</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Noto Sans JP"/>
                          <a:ea typeface="Noto Sans JP"/>
                          <a:cs typeface="Noto Sans JP"/>
                          <a:sym typeface="Noto Sans JP"/>
                        </a:rPr>
                        <a:t>万円</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Noto Sans JP"/>
                          <a:ea typeface="Noto Sans JP"/>
                          <a:cs typeface="Noto Sans JP"/>
                          <a:sym typeface="Noto Sans JP"/>
                        </a:rPr>
                        <a:t>Ｃ家</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Noto Sans JP"/>
                          <a:ea typeface="Noto Sans JP"/>
                          <a:cs typeface="Noto Sans JP"/>
                          <a:sym typeface="Noto Sans JP"/>
                        </a:rPr>
                        <a:t>４人</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Noto Sans JP"/>
                          <a:ea typeface="Noto Sans JP"/>
                          <a:cs typeface="Noto Sans JP"/>
                          <a:sym typeface="Noto Sans JP"/>
                        </a:rPr>
                        <a:t>300万円</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Noto Sans JP"/>
                          <a:ea typeface="Noto Sans JP"/>
                          <a:cs typeface="Noto Sans JP"/>
                          <a:sym typeface="Noto Sans JP"/>
                        </a:rPr>
                        <a:t>月10回</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Noto Sans JP"/>
                          <a:ea typeface="Noto Sans JP"/>
                          <a:cs typeface="Noto Sans JP"/>
                          <a:sym typeface="Noto Sans JP"/>
                        </a:rPr>
                        <a:t>万円</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Noto Sans JP"/>
                          <a:ea typeface="Noto Sans JP"/>
                          <a:cs typeface="Noto Sans JP"/>
                          <a:sym typeface="Noto Sans JP"/>
                        </a:rPr>
                        <a:t>Ｄ家</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Noto Sans JP"/>
                          <a:ea typeface="Noto Sans JP"/>
                          <a:cs typeface="Noto Sans JP"/>
                          <a:sym typeface="Noto Sans JP"/>
                        </a:rPr>
                        <a:t>４人</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Noto Sans JP"/>
                          <a:ea typeface="Noto Sans JP"/>
                          <a:cs typeface="Noto Sans JP"/>
                          <a:sym typeface="Noto Sans JP"/>
                        </a:rPr>
                        <a:t>100万円</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Noto Sans JP"/>
                          <a:ea typeface="Noto Sans JP"/>
                          <a:cs typeface="Noto Sans JP"/>
                          <a:sym typeface="Noto Sans JP"/>
                        </a:rPr>
                        <a:t>月20回</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Noto Sans JP"/>
                          <a:ea typeface="Noto Sans JP"/>
                          <a:cs typeface="Noto Sans JP"/>
                          <a:sym typeface="Noto Sans JP"/>
                        </a:rPr>
                        <a:t>万円</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000" u="none" cap="none" strike="noStrike">
                          <a:latin typeface="Noto Sans JP"/>
                          <a:ea typeface="Noto Sans JP"/>
                          <a:cs typeface="Noto Sans JP"/>
                          <a:sym typeface="Noto Sans JP"/>
                        </a:rPr>
                        <a:t>合計</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000" u="none" cap="none" strike="noStrike">
                          <a:latin typeface="Noto Sans JP"/>
                          <a:ea typeface="Noto Sans JP"/>
                          <a:cs typeface="Noto Sans JP"/>
                          <a:sym typeface="Noto Sans JP"/>
                        </a:rPr>
                        <a:t>400万円</a:t>
                      </a:r>
                      <a:endParaRPr>
                        <a:latin typeface="Noto Sans JP"/>
                        <a:ea typeface="Noto Sans JP"/>
                        <a:cs typeface="Noto Sans JP"/>
                        <a:sym typeface="Noto Sans JP"/>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51" name="Google Shape;51;p6"/>
          <p:cNvSpPr/>
          <p:nvPr/>
        </p:nvSpPr>
        <p:spPr>
          <a:xfrm>
            <a:off x="323650" y="5376925"/>
            <a:ext cx="2819700" cy="621000"/>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JP"/>
              <a:buChar char="●"/>
            </a:pPr>
            <a:r>
              <a:rPr lang="ja-JP" sz="1400">
                <a:solidFill>
                  <a:srgbClr val="005BAD"/>
                </a:solidFill>
                <a:latin typeface="Noto Sans JP"/>
                <a:ea typeface="Noto Sans JP"/>
                <a:cs typeface="Noto Sans JP"/>
                <a:sym typeface="Noto Sans JP"/>
              </a:rPr>
              <a:t>ヒント</a:t>
            </a:r>
            <a:endParaRPr>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Noto Sans JP"/>
                <a:ea typeface="Noto Sans JP"/>
                <a:cs typeface="Noto Sans JP"/>
                <a:sym typeface="Noto Sans JP"/>
              </a:rPr>
              <a:t>  </a:t>
            </a:r>
            <a:r>
              <a:rPr lang="ja-JP" sz="1200">
                <a:solidFill>
                  <a:schemeClr val="dk1"/>
                </a:solidFill>
                <a:latin typeface="Noto Sans JP"/>
                <a:ea typeface="Noto Sans JP"/>
                <a:cs typeface="Noto Sans JP"/>
                <a:sym typeface="Noto Sans JP"/>
              </a:rPr>
              <a:t> </a:t>
            </a:r>
            <a:r>
              <a:rPr lang="ja-JP" sz="1200">
                <a:solidFill>
                  <a:schemeClr val="dk1"/>
                </a:solidFill>
                <a:latin typeface="Noto Sans JP"/>
                <a:ea typeface="Noto Sans JP"/>
                <a:cs typeface="Noto Sans JP"/>
                <a:sym typeface="Noto Sans JP"/>
              </a:rPr>
              <a:t>いくつかの負担方法を組み合わせる</a:t>
            </a:r>
            <a:endParaRPr sz="1200">
              <a:solidFill>
                <a:schemeClr val="dk1"/>
              </a:solidFill>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Noto Sans JP"/>
                <a:ea typeface="Noto Sans JP"/>
                <a:cs typeface="Noto Sans JP"/>
                <a:sym typeface="Noto Sans JP"/>
              </a:rPr>
              <a:t>   方法も考えてみよう！</a:t>
            </a:r>
            <a:endParaRPr>
              <a:latin typeface="Noto Sans JP"/>
              <a:ea typeface="Noto Sans JP"/>
              <a:cs typeface="Noto Sans JP"/>
              <a:sym typeface="Noto Sans JP"/>
            </a:endParaRPr>
          </a:p>
        </p:txBody>
      </p:sp>
      <p:sp>
        <p:nvSpPr>
          <p:cNvPr id="52" name="Google Shape;52;p6"/>
          <p:cNvSpPr txBox="1"/>
          <p:nvPr>
            <p:ph idx="1" type="body"/>
          </p:nvPr>
        </p:nvSpPr>
        <p:spPr>
          <a:xfrm>
            <a:off x="5660000" y="4520800"/>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Noto Sans JP"/>
              <a:buNone/>
              <a:defRPr i="0" sz="1200" u="none" cap="none" strike="noStrike">
                <a:solidFill>
                  <a:schemeClr val="dk1"/>
                </a:solidFill>
                <a:latin typeface="Noto Sans JP"/>
                <a:ea typeface="Noto Sans JP"/>
                <a:cs typeface="Noto Sans JP"/>
                <a:sym typeface="Noto Sans JP"/>
              </a:defRPr>
            </a:lvl1pPr>
            <a:lvl2pPr indent="-292100" lvl="1" marL="914400" marR="0" rtl="0" algn="l">
              <a:lnSpc>
                <a:spcPct val="90000"/>
              </a:lnSpc>
              <a:spcBef>
                <a:spcPts val="500"/>
              </a:spcBef>
              <a:spcAft>
                <a:spcPts val="0"/>
              </a:spcAft>
              <a:buClr>
                <a:schemeClr val="dk1"/>
              </a:buClr>
              <a:buSzPts val="1000"/>
              <a:buFont typeface="Noto Sans JP"/>
              <a:buChar char="•"/>
              <a:defRPr i="0" sz="1000" u="none" cap="none" strike="noStrike">
                <a:solidFill>
                  <a:schemeClr val="dk1"/>
                </a:solidFill>
                <a:latin typeface="Noto Sans JP"/>
                <a:ea typeface="Noto Sans JP"/>
                <a:cs typeface="Noto Sans JP"/>
                <a:sym typeface="Noto Sans JP"/>
              </a:defRPr>
            </a:lvl2pPr>
            <a:lvl3pPr indent="-292100" lvl="2" marL="1371600" marR="0" rtl="0" algn="l">
              <a:lnSpc>
                <a:spcPct val="90000"/>
              </a:lnSpc>
              <a:spcBef>
                <a:spcPts val="500"/>
              </a:spcBef>
              <a:spcAft>
                <a:spcPts val="0"/>
              </a:spcAft>
              <a:buClr>
                <a:schemeClr val="dk1"/>
              </a:buClr>
              <a:buSzPts val="1000"/>
              <a:buFont typeface="Noto Sans JP"/>
              <a:buChar char="•"/>
              <a:defRPr i="0" sz="1000" u="none" cap="none" strike="noStrike">
                <a:solidFill>
                  <a:schemeClr val="dk1"/>
                </a:solidFill>
                <a:latin typeface="Noto Sans JP"/>
                <a:ea typeface="Noto Sans JP"/>
                <a:cs typeface="Noto Sans JP"/>
                <a:sym typeface="Noto Sans JP"/>
              </a:defRPr>
            </a:lvl3pPr>
            <a:lvl4pPr indent="-292100" lvl="3" marL="1828800" marR="0" rtl="0" algn="l">
              <a:lnSpc>
                <a:spcPct val="90000"/>
              </a:lnSpc>
              <a:spcBef>
                <a:spcPts val="500"/>
              </a:spcBef>
              <a:spcAft>
                <a:spcPts val="0"/>
              </a:spcAft>
              <a:buClr>
                <a:schemeClr val="dk1"/>
              </a:buClr>
              <a:buSzPts val="1000"/>
              <a:buFont typeface="Noto Sans JP"/>
              <a:buChar char="•"/>
              <a:defRPr i="0" sz="1000" u="none" cap="none" strike="noStrike">
                <a:solidFill>
                  <a:schemeClr val="dk1"/>
                </a:solidFill>
                <a:latin typeface="Noto Sans JP"/>
                <a:ea typeface="Noto Sans JP"/>
                <a:cs typeface="Noto Sans JP"/>
                <a:sym typeface="Noto Sans JP"/>
              </a:defRPr>
            </a:lvl4pPr>
            <a:lvl5pPr indent="-292100" lvl="4" marL="2286000" marR="0" rtl="0" algn="l">
              <a:lnSpc>
                <a:spcPct val="90000"/>
              </a:lnSpc>
              <a:spcBef>
                <a:spcPts val="500"/>
              </a:spcBef>
              <a:spcAft>
                <a:spcPts val="0"/>
              </a:spcAft>
              <a:buClr>
                <a:schemeClr val="dk1"/>
              </a:buClr>
              <a:buSzPts val="1000"/>
              <a:buFont typeface="Noto Sans JP"/>
              <a:buChar char="•"/>
              <a:defRPr i="0" sz="1000" u="none" cap="none" strike="noStrike">
                <a:solidFill>
                  <a:schemeClr val="dk1"/>
                </a:solidFill>
                <a:latin typeface="Noto Sans JP"/>
                <a:ea typeface="Noto Sans JP"/>
                <a:cs typeface="Noto Sans JP"/>
                <a:sym typeface="Noto Sans JP"/>
              </a:defRPr>
            </a:lvl5pPr>
            <a:lvl6pPr indent="-342900" lvl="5" marL="2743200" marR="0" rtl="0" algn="l">
              <a:lnSpc>
                <a:spcPct val="90000"/>
              </a:lnSpc>
              <a:spcBef>
                <a:spcPts val="500"/>
              </a:spcBef>
              <a:spcAft>
                <a:spcPts val="0"/>
              </a:spcAft>
              <a:buClr>
                <a:schemeClr val="dk1"/>
              </a:buClr>
              <a:buSzPts val="1800"/>
              <a:buFont typeface="Noto Sans JP"/>
              <a:buChar char="•"/>
              <a:defRPr i="0" sz="1800" u="none" cap="none" strike="noStrike">
                <a:solidFill>
                  <a:schemeClr val="dk1"/>
                </a:solidFill>
                <a:latin typeface="Noto Sans JP"/>
                <a:ea typeface="Noto Sans JP"/>
                <a:cs typeface="Noto Sans JP"/>
                <a:sym typeface="Noto Sans JP"/>
              </a:defRPr>
            </a:lvl6pPr>
            <a:lvl7pPr indent="-342900" lvl="6" marL="3200400" marR="0" rtl="0" algn="l">
              <a:lnSpc>
                <a:spcPct val="90000"/>
              </a:lnSpc>
              <a:spcBef>
                <a:spcPts val="500"/>
              </a:spcBef>
              <a:spcAft>
                <a:spcPts val="0"/>
              </a:spcAft>
              <a:buClr>
                <a:schemeClr val="dk1"/>
              </a:buClr>
              <a:buSzPts val="1800"/>
              <a:buFont typeface="Noto Sans JP"/>
              <a:buChar char="•"/>
              <a:defRPr i="0" sz="1800" u="none" cap="none" strike="noStrike">
                <a:solidFill>
                  <a:schemeClr val="dk1"/>
                </a:solidFill>
                <a:latin typeface="Noto Sans JP"/>
                <a:ea typeface="Noto Sans JP"/>
                <a:cs typeface="Noto Sans JP"/>
                <a:sym typeface="Noto Sans JP"/>
              </a:defRPr>
            </a:lvl7pPr>
            <a:lvl8pPr indent="-342900" lvl="7" marL="3657600" marR="0" rtl="0" algn="l">
              <a:lnSpc>
                <a:spcPct val="90000"/>
              </a:lnSpc>
              <a:spcBef>
                <a:spcPts val="500"/>
              </a:spcBef>
              <a:spcAft>
                <a:spcPts val="0"/>
              </a:spcAft>
              <a:buClr>
                <a:schemeClr val="dk1"/>
              </a:buClr>
              <a:buSzPts val="1800"/>
              <a:buFont typeface="Noto Sans JP"/>
              <a:buChar char="•"/>
              <a:defRPr i="0" sz="1800" u="none" cap="none" strike="noStrike">
                <a:solidFill>
                  <a:schemeClr val="dk1"/>
                </a:solidFill>
                <a:latin typeface="Noto Sans JP"/>
                <a:ea typeface="Noto Sans JP"/>
                <a:cs typeface="Noto Sans JP"/>
                <a:sym typeface="Noto Sans JP"/>
              </a:defRPr>
            </a:lvl8pPr>
            <a:lvl9pPr indent="-342900" lvl="8" marL="4114800" marR="0" rtl="0" algn="l">
              <a:lnSpc>
                <a:spcPct val="90000"/>
              </a:lnSpc>
              <a:spcBef>
                <a:spcPts val="500"/>
              </a:spcBef>
              <a:spcAft>
                <a:spcPts val="0"/>
              </a:spcAft>
              <a:buClr>
                <a:schemeClr val="dk1"/>
              </a:buClr>
              <a:buSzPts val="1800"/>
              <a:buFont typeface="Noto Sans JP"/>
              <a:buChar char="•"/>
              <a:defRPr i="0" sz="1800" u="none" cap="none" strike="noStrike">
                <a:solidFill>
                  <a:schemeClr val="dk1"/>
                </a:solidFill>
                <a:latin typeface="Noto Sans JP"/>
                <a:ea typeface="Noto Sans JP"/>
                <a:cs typeface="Noto Sans JP"/>
                <a:sym typeface="Noto Sans JP"/>
              </a:defRPr>
            </a:lvl9pPr>
          </a:lstStyle>
          <a:p/>
        </p:txBody>
      </p:sp>
      <p:sp>
        <p:nvSpPr>
          <p:cNvPr id="53" name="Google Shape;53;p6"/>
          <p:cNvSpPr txBox="1"/>
          <p:nvPr>
            <p:ph idx="2" type="body"/>
          </p:nvPr>
        </p:nvSpPr>
        <p:spPr>
          <a:xfrm>
            <a:off x="5660000" y="5001751"/>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Noto Sans JP"/>
              <a:buNone/>
              <a:defRPr i="0" sz="1200" u="none" cap="none" strike="noStrike">
                <a:solidFill>
                  <a:schemeClr val="dk1"/>
                </a:solidFill>
                <a:latin typeface="Noto Sans JP"/>
                <a:ea typeface="Noto Sans JP"/>
                <a:cs typeface="Noto Sans JP"/>
                <a:sym typeface="Noto Sans JP"/>
              </a:defRPr>
            </a:lvl1pPr>
            <a:lvl2pPr indent="-292100" lvl="1" marL="914400" marR="0" rtl="0" algn="l">
              <a:lnSpc>
                <a:spcPct val="90000"/>
              </a:lnSpc>
              <a:spcBef>
                <a:spcPts val="500"/>
              </a:spcBef>
              <a:spcAft>
                <a:spcPts val="0"/>
              </a:spcAft>
              <a:buClr>
                <a:schemeClr val="dk1"/>
              </a:buClr>
              <a:buSzPts val="1000"/>
              <a:buFont typeface="Noto Sans JP"/>
              <a:buChar char="•"/>
              <a:defRPr i="0" sz="1000" u="none" cap="none" strike="noStrike">
                <a:solidFill>
                  <a:schemeClr val="dk1"/>
                </a:solidFill>
                <a:latin typeface="Noto Sans JP"/>
                <a:ea typeface="Noto Sans JP"/>
                <a:cs typeface="Noto Sans JP"/>
                <a:sym typeface="Noto Sans JP"/>
              </a:defRPr>
            </a:lvl2pPr>
            <a:lvl3pPr indent="-292100" lvl="2" marL="1371600" marR="0" rtl="0" algn="l">
              <a:lnSpc>
                <a:spcPct val="90000"/>
              </a:lnSpc>
              <a:spcBef>
                <a:spcPts val="500"/>
              </a:spcBef>
              <a:spcAft>
                <a:spcPts val="0"/>
              </a:spcAft>
              <a:buClr>
                <a:schemeClr val="dk1"/>
              </a:buClr>
              <a:buSzPts val="1000"/>
              <a:buFont typeface="Noto Sans JP"/>
              <a:buChar char="•"/>
              <a:defRPr i="0" sz="1000" u="none" cap="none" strike="noStrike">
                <a:solidFill>
                  <a:schemeClr val="dk1"/>
                </a:solidFill>
                <a:latin typeface="Noto Sans JP"/>
                <a:ea typeface="Noto Sans JP"/>
                <a:cs typeface="Noto Sans JP"/>
                <a:sym typeface="Noto Sans JP"/>
              </a:defRPr>
            </a:lvl3pPr>
            <a:lvl4pPr indent="-292100" lvl="3" marL="1828800" marR="0" rtl="0" algn="l">
              <a:lnSpc>
                <a:spcPct val="90000"/>
              </a:lnSpc>
              <a:spcBef>
                <a:spcPts val="500"/>
              </a:spcBef>
              <a:spcAft>
                <a:spcPts val="0"/>
              </a:spcAft>
              <a:buClr>
                <a:schemeClr val="dk1"/>
              </a:buClr>
              <a:buSzPts val="1000"/>
              <a:buFont typeface="Noto Sans JP"/>
              <a:buChar char="•"/>
              <a:defRPr i="0" sz="1000" u="none" cap="none" strike="noStrike">
                <a:solidFill>
                  <a:schemeClr val="dk1"/>
                </a:solidFill>
                <a:latin typeface="Noto Sans JP"/>
                <a:ea typeface="Noto Sans JP"/>
                <a:cs typeface="Noto Sans JP"/>
                <a:sym typeface="Noto Sans JP"/>
              </a:defRPr>
            </a:lvl4pPr>
            <a:lvl5pPr indent="-292100" lvl="4" marL="2286000" marR="0" rtl="0" algn="l">
              <a:lnSpc>
                <a:spcPct val="90000"/>
              </a:lnSpc>
              <a:spcBef>
                <a:spcPts val="500"/>
              </a:spcBef>
              <a:spcAft>
                <a:spcPts val="0"/>
              </a:spcAft>
              <a:buClr>
                <a:schemeClr val="dk1"/>
              </a:buClr>
              <a:buSzPts val="1000"/>
              <a:buFont typeface="Noto Sans JP"/>
              <a:buChar char="•"/>
              <a:defRPr i="0" sz="1000" u="none" cap="none" strike="noStrike">
                <a:solidFill>
                  <a:schemeClr val="dk1"/>
                </a:solidFill>
                <a:latin typeface="Noto Sans JP"/>
                <a:ea typeface="Noto Sans JP"/>
                <a:cs typeface="Noto Sans JP"/>
                <a:sym typeface="Noto Sans JP"/>
              </a:defRPr>
            </a:lvl5pPr>
            <a:lvl6pPr indent="-342900" lvl="5" marL="2743200" marR="0" rtl="0" algn="l">
              <a:lnSpc>
                <a:spcPct val="90000"/>
              </a:lnSpc>
              <a:spcBef>
                <a:spcPts val="500"/>
              </a:spcBef>
              <a:spcAft>
                <a:spcPts val="0"/>
              </a:spcAft>
              <a:buClr>
                <a:schemeClr val="dk1"/>
              </a:buClr>
              <a:buSzPts val="1800"/>
              <a:buFont typeface="Noto Sans JP"/>
              <a:buChar char="•"/>
              <a:defRPr i="0" sz="1800" u="none" cap="none" strike="noStrike">
                <a:solidFill>
                  <a:schemeClr val="dk1"/>
                </a:solidFill>
                <a:latin typeface="Noto Sans JP"/>
                <a:ea typeface="Noto Sans JP"/>
                <a:cs typeface="Noto Sans JP"/>
                <a:sym typeface="Noto Sans JP"/>
              </a:defRPr>
            </a:lvl6pPr>
            <a:lvl7pPr indent="-342900" lvl="6" marL="3200400" marR="0" rtl="0" algn="l">
              <a:lnSpc>
                <a:spcPct val="90000"/>
              </a:lnSpc>
              <a:spcBef>
                <a:spcPts val="500"/>
              </a:spcBef>
              <a:spcAft>
                <a:spcPts val="0"/>
              </a:spcAft>
              <a:buClr>
                <a:schemeClr val="dk1"/>
              </a:buClr>
              <a:buSzPts val="1800"/>
              <a:buFont typeface="Noto Sans JP"/>
              <a:buChar char="•"/>
              <a:defRPr i="0" sz="1800" u="none" cap="none" strike="noStrike">
                <a:solidFill>
                  <a:schemeClr val="dk1"/>
                </a:solidFill>
                <a:latin typeface="Noto Sans JP"/>
                <a:ea typeface="Noto Sans JP"/>
                <a:cs typeface="Noto Sans JP"/>
                <a:sym typeface="Noto Sans JP"/>
              </a:defRPr>
            </a:lvl7pPr>
            <a:lvl8pPr indent="-342900" lvl="7" marL="3657600" marR="0" rtl="0" algn="l">
              <a:lnSpc>
                <a:spcPct val="90000"/>
              </a:lnSpc>
              <a:spcBef>
                <a:spcPts val="500"/>
              </a:spcBef>
              <a:spcAft>
                <a:spcPts val="0"/>
              </a:spcAft>
              <a:buClr>
                <a:schemeClr val="dk1"/>
              </a:buClr>
              <a:buSzPts val="1800"/>
              <a:buFont typeface="Noto Sans JP"/>
              <a:buChar char="•"/>
              <a:defRPr i="0" sz="1800" u="none" cap="none" strike="noStrike">
                <a:solidFill>
                  <a:schemeClr val="dk1"/>
                </a:solidFill>
                <a:latin typeface="Noto Sans JP"/>
                <a:ea typeface="Noto Sans JP"/>
                <a:cs typeface="Noto Sans JP"/>
                <a:sym typeface="Noto Sans JP"/>
              </a:defRPr>
            </a:lvl8pPr>
            <a:lvl9pPr indent="-342900" lvl="8" marL="4114800" marR="0" rtl="0" algn="l">
              <a:lnSpc>
                <a:spcPct val="90000"/>
              </a:lnSpc>
              <a:spcBef>
                <a:spcPts val="500"/>
              </a:spcBef>
              <a:spcAft>
                <a:spcPts val="0"/>
              </a:spcAft>
              <a:buClr>
                <a:schemeClr val="dk1"/>
              </a:buClr>
              <a:buSzPts val="1800"/>
              <a:buFont typeface="Noto Sans JP"/>
              <a:buChar char="•"/>
              <a:defRPr i="0" sz="1800" u="none" cap="none" strike="noStrike">
                <a:solidFill>
                  <a:schemeClr val="dk1"/>
                </a:solidFill>
                <a:latin typeface="Noto Sans JP"/>
                <a:ea typeface="Noto Sans JP"/>
                <a:cs typeface="Noto Sans JP"/>
                <a:sym typeface="Noto Sans JP"/>
              </a:defRPr>
            </a:lvl9pPr>
          </a:lstStyle>
          <a:p/>
        </p:txBody>
      </p:sp>
      <p:sp>
        <p:nvSpPr>
          <p:cNvPr id="54" name="Google Shape;54;p6"/>
          <p:cNvSpPr txBox="1"/>
          <p:nvPr>
            <p:ph idx="3" type="body"/>
          </p:nvPr>
        </p:nvSpPr>
        <p:spPr>
          <a:xfrm>
            <a:off x="5660000" y="5466527"/>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Noto Sans JP"/>
              <a:buNone/>
              <a:defRPr i="0" sz="1200" u="none" cap="none" strike="noStrike">
                <a:solidFill>
                  <a:schemeClr val="dk1"/>
                </a:solidFill>
                <a:latin typeface="Noto Sans JP"/>
                <a:ea typeface="Noto Sans JP"/>
                <a:cs typeface="Noto Sans JP"/>
                <a:sym typeface="Noto Sans JP"/>
              </a:defRPr>
            </a:lvl1pPr>
            <a:lvl2pPr indent="-292100" lvl="1" marL="914400" marR="0" rtl="0" algn="l">
              <a:lnSpc>
                <a:spcPct val="90000"/>
              </a:lnSpc>
              <a:spcBef>
                <a:spcPts val="500"/>
              </a:spcBef>
              <a:spcAft>
                <a:spcPts val="0"/>
              </a:spcAft>
              <a:buClr>
                <a:schemeClr val="dk1"/>
              </a:buClr>
              <a:buSzPts val="1000"/>
              <a:buFont typeface="Noto Sans JP"/>
              <a:buChar char="•"/>
              <a:defRPr i="0" sz="1000" u="none" cap="none" strike="noStrike">
                <a:solidFill>
                  <a:schemeClr val="dk1"/>
                </a:solidFill>
                <a:latin typeface="Noto Sans JP"/>
                <a:ea typeface="Noto Sans JP"/>
                <a:cs typeface="Noto Sans JP"/>
                <a:sym typeface="Noto Sans JP"/>
              </a:defRPr>
            </a:lvl2pPr>
            <a:lvl3pPr indent="-292100" lvl="2" marL="1371600" marR="0" rtl="0" algn="l">
              <a:lnSpc>
                <a:spcPct val="90000"/>
              </a:lnSpc>
              <a:spcBef>
                <a:spcPts val="500"/>
              </a:spcBef>
              <a:spcAft>
                <a:spcPts val="0"/>
              </a:spcAft>
              <a:buClr>
                <a:schemeClr val="dk1"/>
              </a:buClr>
              <a:buSzPts val="1000"/>
              <a:buFont typeface="Noto Sans JP"/>
              <a:buChar char="•"/>
              <a:defRPr i="0" sz="1000" u="none" cap="none" strike="noStrike">
                <a:solidFill>
                  <a:schemeClr val="dk1"/>
                </a:solidFill>
                <a:latin typeface="Noto Sans JP"/>
                <a:ea typeface="Noto Sans JP"/>
                <a:cs typeface="Noto Sans JP"/>
                <a:sym typeface="Noto Sans JP"/>
              </a:defRPr>
            </a:lvl3pPr>
            <a:lvl4pPr indent="-292100" lvl="3" marL="1828800" marR="0" rtl="0" algn="l">
              <a:lnSpc>
                <a:spcPct val="90000"/>
              </a:lnSpc>
              <a:spcBef>
                <a:spcPts val="500"/>
              </a:spcBef>
              <a:spcAft>
                <a:spcPts val="0"/>
              </a:spcAft>
              <a:buClr>
                <a:schemeClr val="dk1"/>
              </a:buClr>
              <a:buSzPts val="1000"/>
              <a:buFont typeface="Noto Sans JP"/>
              <a:buChar char="•"/>
              <a:defRPr i="0" sz="1000" u="none" cap="none" strike="noStrike">
                <a:solidFill>
                  <a:schemeClr val="dk1"/>
                </a:solidFill>
                <a:latin typeface="Noto Sans JP"/>
                <a:ea typeface="Noto Sans JP"/>
                <a:cs typeface="Noto Sans JP"/>
                <a:sym typeface="Noto Sans JP"/>
              </a:defRPr>
            </a:lvl4pPr>
            <a:lvl5pPr indent="-292100" lvl="4" marL="2286000" marR="0" rtl="0" algn="l">
              <a:lnSpc>
                <a:spcPct val="90000"/>
              </a:lnSpc>
              <a:spcBef>
                <a:spcPts val="500"/>
              </a:spcBef>
              <a:spcAft>
                <a:spcPts val="0"/>
              </a:spcAft>
              <a:buClr>
                <a:schemeClr val="dk1"/>
              </a:buClr>
              <a:buSzPts val="1000"/>
              <a:buFont typeface="Noto Sans JP"/>
              <a:buChar char="•"/>
              <a:defRPr i="0" sz="1000" u="none" cap="none" strike="noStrike">
                <a:solidFill>
                  <a:schemeClr val="dk1"/>
                </a:solidFill>
                <a:latin typeface="Noto Sans JP"/>
                <a:ea typeface="Noto Sans JP"/>
                <a:cs typeface="Noto Sans JP"/>
                <a:sym typeface="Noto Sans JP"/>
              </a:defRPr>
            </a:lvl5pPr>
            <a:lvl6pPr indent="-342900" lvl="5" marL="2743200" marR="0" rtl="0" algn="l">
              <a:lnSpc>
                <a:spcPct val="90000"/>
              </a:lnSpc>
              <a:spcBef>
                <a:spcPts val="500"/>
              </a:spcBef>
              <a:spcAft>
                <a:spcPts val="0"/>
              </a:spcAft>
              <a:buClr>
                <a:schemeClr val="dk1"/>
              </a:buClr>
              <a:buSzPts val="1800"/>
              <a:buFont typeface="Noto Sans JP"/>
              <a:buChar char="•"/>
              <a:defRPr i="0" sz="1800" u="none" cap="none" strike="noStrike">
                <a:solidFill>
                  <a:schemeClr val="dk1"/>
                </a:solidFill>
                <a:latin typeface="Noto Sans JP"/>
                <a:ea typeface="Noto Sans JP"/>
                <a:cs typeface="Noto Sans JP"/>
                <a:sym typeface="Noto Sans JP"/>
              </a:defRPr>
            </a:lvl6pPr>
            <a:lvl7pPr indent="-342900" lvl="6" marL="3200400" marR="0" rtl="0" algn="l">
              <a:lnSpc>
                <a:spcPct val="90000"/>
              </a:lnSpc>
              <a:spcBef>
                <a:spcPts val="500"/>
              </a:spcBef>
              <a:spcAft>
                <a:spcPts val="0"/>
              </a:spcAft>
              <a:buClr>
                <a:schemeClr val="dk1"/>
              </a:buClr>
              <a:buSzPts val="1800"/>
              <a:buFont typeface="Noto Sans JP"/>
              <a:buChar char="•"/>
              <a:defRPr i="0" sz="1800" u="none" cap="none" strike="noStrike">
                <a:solidFill>
                  <a:schemeClr val="dk1"/>
                </a:solidFill>
                <a:latin typeface="Noto Sans JP"/>
                <a:ea typeface="Noto Sans JP"/>
                <a:cs typeface="Noto Sans JP"/>
                <a:sym typeface="Noto Sans JP"/>
              </a:defRPr>
            </a:lvl7pPr>
            <a:lvl8pPr indent="-342900" lvl="7" marL="3657600" marR="0" rtl="0" algn="l">
              <a:lnSpc>
                <a:spcPct val="90000"/>
              </a:lnSpc>
              <a:spcBef>
                <a:spcPts val="500"/>
              </a:spcBef>
              <a:spcAft>
                <a:spcPts val="0"/>
              </a:spcAft>
              <a:buClr>
                <a:schemeClr val="dk1"/>
              </a:buClr>
              <a:buSzPts val="1800"/>
              <a:buFont typeface="Noto Sans JP"/>
              <a:buChar char="•"/>
              <a:defRPr i="0" sz="1800" u="none" cap="none" strike="noStrike">
                <a:solidFill>
                  <a:schemeClr val="dk1"/>
                </a:solidFill>
                <a:latin typeface="Noto Sans JP"/>
                <a:ea typeface="Noto Sans JP"/>
                <a:cs typeface="Noto Sans JP"/>
                <a:sym typeface="Noto Sans JP"/>
              </a:defRPr>
            </a:lvl8pPr>
            <a:lvl9pPr indent="-342900" lvl="8" marL="4114800" marR="0" rtl="0" algn="l">
              <a:lnSpc>
                <a:spcPct val="90000"/>
              </a:lnSpc>
              <a:spcBef>
                <a:spcPts val="500"/>
              </a:spcBef>
              <a:spcAft>
                <a:spcPts val="0"/>
              </a:spcAft>
              <a:buClr>
                <a:schemeClr val="dk1"/>
              </a:buClr>
              <a:buSzPts val="1800"/>
              <a:buFont typeface="Noto Sans JP"/>
              <a:buChar char="•"/>
              <a:defRPr i="0" sz="1800" u="none" cap="none" strike="noStrike">
                <a:solidFill>
                  <a:schemeClr val="dk1"/>
                </a:solidFill>
                <a:latin typeface="Noto Sans JP"/>
                <a:ea typeface="Noto Sans JP"/>
                <a:cs typeface="Noto Sans JP"/>
                <a:sym typeface="Noto Sans JP"/>
              </a:defRPr>
            </a:lvl9pPr>
          </a:lstStyle>
          <a:p/>
        </p:txBody>
      </p:sp>
      <p:sp>
        <p:nvSpPr>
          <p:cNvPr id="55" name="Google Shape;55;p6"/>
          <p:cNvSpPr txBox="1"/>
          <p:nvPr>
            <p:ph idx="4" type="body"/>
          </p:nvPr>
        </p:nvSpPr>
        <p:spPr>
          <a:xfrm>
            <a:off x="5660000" y="5936498"/>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Noto Sans JP"/>
              <a:buNone/>
              <a:defRPr i="0" sz="1200" u="none" cap="none" strike="noStrike">
                <a:solidFill>
                  <a:schemeClr val="dk1"/>
                </a:solidFill>
                <a:latin typeface="Noto Sans JP"/>
                <a:ea typeface="Noto Sans JP"/>
                <a:cs typeface="Noto Sans JP"/>
                <a:sym typeface="Noto Sans JP"/>
              </a:defRPr>
            </a:lvl1pPr>
            <a:lvl2pPr indent="-292100" lvl="1" marL="914400" marR="0" rtl="0" algn="l">
              <a:lnSpc>
                <a:spcPct val="90000"/>
              </a:lnSpc>
              <a:spcBef>
                <a:spcPts val="500"/>
              </a:spcBef>
              <a:spcAft>
                <a:spcPts val="0"/>
              </a:spcAft>
              <a:buClr>
                <a:schemeClr val="dk1"/>
              </a:buClr>
              <a:buSzPts val="1000"/>
              <a:buFont typeface="Noto Sans JP"/>
              <a:buChar char="•"/>
              <a:defRPr i="0" sz="1000" u="none" cap="none" strike="noStrike">
                <a:solidFill>
                  <a:schemeClr val="dk1"/>
                </a:solidFill>
                <a:latin typeface="Noto Sans JP"/>
                <a:ea typeface="Noto Sans JP"/>
                <a:cs typeface="Noto Sans JP"/>
                <a:sym typeface="Noto Sans JP"/>
              </a:defRPr>
            </a:lvl2pPr>
            <a:lvl3pPr indent="-292100" lvl="2" marL="1371600" marR="0" rtl="0" algn="l">
              <a:lnSpc>
                <a:spcPct val="90000"/>
              </a:lnSpc>
              <a:spcBef>
                <a:spcPts val="500"/>
              </a:spcBef>
              <a:spcAft>
                <a:spcPts val="0"/>
              </a:spcAft>
              <a:buClr>
                <a:schemeClr val="dk1"/>
              </a:buClr>
              <a:buSzPts val="1000"/>
              <a:buFont typeface="Noto Sans JP"/>
              <a:buChar char="•"/>
              <a:defRPr i="0" sz="1000" u="none" cap="none" strike="noStrike">
                <a:solidFill>
                  <a:schemeClr val="dk1"/>
                </a:solidFill>
                <a:latin typeface="Noto Sans JP"/>
                <a:ea typeface="Noto Sans JP"/>
                <a:cs typeface="Noto Sans JP"/>
                <a:sym typeface="Noto Sans JP"/>
              </a:defRPr>
            </a:lvl3pPr>
            <a:lvl4pPr indent="-292100" lvl="3" marL="1828800" marR="0" rtl="0" algn="l">
              <a:lnSpc>
                <a:spcPct val="90000"/>
              </a:lnSpc>
              <a:spcBef>
                <a:spcPts val="500"/>
              </a:spcBef>
              <a:spcAft>
                <a:spcPts val="0"/>
              </a:spcAft>
              <a:buClr>
                <a:schemeClr val="dk1"/>
              </a:buClr>
              <a:buSzPts val="1000"/>
              <a:buFont typeface="Noto Sans JP"/>
              <a:buChar char="•"/>
              <a:defRPr i="0" sz="1000" u="none" cap="none" strike="noStrike">
                <a:solidFill>
                  <a:schemeClr val="dk1"/>
                </a:solidFill>
                <a:latin typeface="Noto Sans JP"/>
                <a:ea typeface="Noto Sans JP"/>
                <a:cs typeface="Noto Sans JP"/>
                <a:sym typeface="Noto Sans JP"/>
              </a:defRPr>
            </a:lvl4pPr>
            <a:lvl5pPr indent="-292100" lvl="4" marL="2286000" marR="0" rtl="0" algn="l">
              <a:lnSpc>
                <a:spcPct val="90000"/>
              </a:lnSpc>
              <a:spcBef>
                <a:spcPts val="500"/>
              </a:spcBef>
              <a:spcAft>
                <a:spcPts val="0"/>
              </a:spcAft>
              <a:buClr>
                <a:schemeClr val="dk1"/>
              </a:buClr>
              <a:buSzPts val="1000"/>
              <a:buFont typeface="Noto Sans JP"/>
              <a:buChar char="•"/>
              <a:defRPr i="0" sz="1000" u="none" cap="none" strike="noStrike">
                <a:solidFill>
                  <a:schemeClr val="dk1"/>
                </a:solidFill>
                <a:latin typeface="Noto Sans JP"/>
                <a:ea typeface="Noto Sans JP"/>
                <a:cs typeface="Noto Sans JP"/>
                <a:sym typeface="Noto Sans JP"/>
              </a:defRPr>
            </a:lvl5pPr>
            <a:lvl6pPr indent="-342900" lvl="5" marL="2743200" marR="0" rtl="0" algn="l">
              <a:lnSpc>
                <a:spcPct val="90000"/>
              </a:lnSpc>
              <a:spcBef>
                <a:spcPts val="500"/>
              </a:spcBef>
              <a:spcAft>
                <a:spcPts val="0"/>
              </a:spcAft>
              <a:buClr>
                <a:schemeClr val="dk1"/>
              </a:buClr>
              <a:buSzPts val="1800"/>
              <a:buFont typeface="Noto Sans JP"/>
              <a:buChar char="•"/>
              <a:defRPr i="0" sz="1800" u="none" cap="none" strike="noStrike">
                <a:solidFill>
                  <a:schemeClr val="dk1"/>
                </a:solidFill>
                <a:latin typeface="Noto Sans JP"/>
                <a:ea typeface="Noto Sans JP"/>
                <a:cs typeface="Noto Sans JP"/>
                <a:sym typeface="Noto Sans JP"/>
              </a:defRPr>
            </a:lvl6pPr>
            <a:lvl7pPr indent="-342900" lvl="6" marL="3200400" marR="0" rtl="0" algn="l">
              <a:lnSpc>
                <a:spcPct val="90000"/>
              </a:lnSpc>
              <a:spcBef>
                <a:spcPts val="500"/>
              </a:spcBef>
              <a:spcAft>
                <a:spcPts val="0"/>
              </a:spcAft>
              <a:buClr>
                <a:schemeClr val="dk1"/>
              </a:buClr>
              <a:buSzPts val="1800"/>
              <a:buFont typeface="Noto Sans JP"/>
              <a:buChar char="•"/>
              <a:defRPr i="0" sz="1800" u="none" cap="none" strike="noStrike">
                <a:solidFill>
                  <a:schemeClr val="dk1"/>
                </a:solidFill>
                <a:latin typeface="Noto Sans JP"/>
                <a:ea typeface="Noto Sans JP"/>
                <a:cs typeface="Noto Sans JP"/>
                <a:sym typeface="Noto Sans JP"/>
              </a:defRPr>
            </a:lvl7pPr>
            <a:lvl8pPr indent="-342900" lvl="7" marL="3657600" marR="0" rtl="0" algn="l">
              <a:lnSpc>
                <a:spcPct val="90000"/>
              </a:lnSpc>
              <a:spcBef>
                <a:spcPts val="500"/>
              </a:spcBef>
              <a:spcAft>
                <a:spcPts val="0"/>
              </a:spcAft>
              <a:buClr>
                <a:schemeClr val="dk1"/>
              </a:buClr>
              <a:buSzPts val="1800"/>
              <a:buFont typeface="Noto Sans JP"/>
              <a:buChar char="•"/>
              <a:defRPr i="0" sz="1800" u="none" cap="none" strike="noStrike">
                <a:solidFill>
                  <a:schemeClr val="dk1"/>
                </a:solidFill>
                <a:latin typeface="Noto Sans JP"/>
                <a:ea typeface="Noto Sans JP"/>
                <a:cs typeface="Noto Sans JP"/>
                <a:sym typeface="Noto Sans JP"/>
              </a:defRPr>
            </a:lvl8pPr>
            <a:lvl9pPr indent="-342900" lvl="8" marL="4114800" marR="0" rtl="0" algn="l">
              <a:lnSpc>
                <a:spcPct val="90000"/>
              </a:lnSpc>
              <a:spcBef>
                <a:spcPts val="500"/>
              </a:spcBef>
              <a:spcAft>
                <a:spcPts val="0"/>
              </a:spcAft>
              <a:buClr>
                <a:schemeClr val="dk1"/>
              </a:buClr>
              <a:buSzPts val="1800"/>
              <a:buFont typeface="Noto Sans JP"/>
              <a:buChar char="•"/>
              <a:defRPr i="0" sz="1800" u="none" cap="none" strike="noStrike">
                <a:solidFill>
                  <a:schemeClr val="dk1"/>
                </a:solidFill>
                <a:latin typeface="Noto Sans JP"/>
                <a:ea typeface="Noto Sans JP"/>
                <a:cs typeface="Noto Sans JP"/>
                <a:sym typeface="Noto Sans JP"/>
              </a:defRPr>
            </a:lvl9pPr>
          </a:lstStyle>
          <a:p/>
        </p:txBody>
      </p:sp>
      <p:sp>
        <p:nvSpPr>
          <p:cNvPr id="56" name="Google Shape;56;p6"/>
          <p:cNvSpPr/>
          <p:nvPr/>
        </p:nvSpPr>
        <p:spPr>
          <a:xfrm>
            <a:off x="323642" y="4022517"/>
            <a:ext cx="3667513" cy="518485"/>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b="1" lang="ja-JP" sz="1600">
                <a:solidFill>
                  <a:srgbClr val="005BAD"/>
                </a:solidFill>
                <a:latin typeface="Noto Sans JP"/>
                <a:ea typeface="Noto Sans JP"/>
                <a:cs typeface="Noto Sans JP"/>
                <a:sym typeface="Noto Sans JP"/>
              </a:rPr>
              <a:t>各家の所得金額</a:t>
            </a:r>
            <a:r>
              <a:rPr b="1" lang="ja-JP" sz="1400">
                <a:solidFill>
                  <a:srgbClr val="005BAD"/>
                </a:solidFill>
                <a:latin typeface="Noto Sans JP"/>
                <a:ea typeface="Noto Sans JP"/>
                <a:cs typeface="Noto Sans JP"/>
                <a:sym typeface="Noto Sans JP"/>
              </a:rPr>
              <a:t>（もうけ）</a:t>
            </a:r>
            <a:r>
              <a:rPr b="1" lang="ja-JP" sz="1600">
                <a:solidFill>
                  <a:srgbClr val="005BAD"/>
                </a:solidFill>
                <a:latin typeface="Noto Sans JP"/>
                <a:ea typeface="Noto Sans JP"/>
                <a:cs typeface="Noto Sans JP"/>
                <a:sym typeface="Noto Sans JP"/>
              </a:rPr>
              <a:t>と</a:t>
            </a:r>
            <a:endParaRPr b="1" sz="1600">
              <a:solidFill>
                <a:srgbClr val="005BAD"/>
              </a:solidFill>
              <a:latin typeface="Noto Sans JP"/>
              <a:ea typeface="Noto Sans JP"/>
              <a:cs typeface="Noto Sans JP"/>
              <a:sym typeface="Noto Sans JP"/>
            </a:endParaRPr>
          </a:p>
          <a:p>
            <a:pPr indent="0" lvl="0" marL="0" marR="0" rtl="0" algn="l">
              <a:lnSpc>
                <a:spcPct val="114000"/>
              </a:lnSpc>
              <a:spcBef>
                <a:spcPts val="0"/>
              </a:spcBef>
              <a:spcAft>
                <a:spcPts val="0"/>
              </a:spcAft>
              <a:buClr>
                <a:srgbClr val="005BAD"/>
              </a:buClr>
              <a:buSzPts val="1600"/>
              <a:buFont typeface="Arial"/>
              <a:buNone/>
            </a:pPr>
            <a:r>
              <a:rPr b="1" lang="ja-JP" sz="1600">
                <a:solidFill>
                  <a:srgbClr val="005BAD"/>
                </a:solidFill>
                <a:latin typeface="Noto Sans JP"/>
                <a:ea typeface="Noto Sans JP"/>
                <a:cs typeface="Noto Sans JP"/>
                <a:sym typeface="Noto Sans JP"/>
              </a:rPr>
              <a:t>橋の使用回数が異なる場合</a:t>
            </a:r>
            <a:endParaRPr b="1">
              <a:latin typeface="Noto Sans JP"/>
              <a:ea typeface="Noto Sans JP"/>
              <a:cs typeface="Noto Sans JP"/>
              <a:sym typeface="Noto Sans JP"/>
            </a:endParaRPr>
          </a:p>
        </p:txBody>
      </p:sp>
      <p:sp>
        <p:nvSpPr>
          <p:cNvPr id="57" name="Google Shape;57;p6"/>
          <p:cNvSpPr/>
          <p:nvPr/>
        </p:nvSpPr>
        <p:spPr>
          <a:xfrm>
            <a:off x="3928375" y="1257125"/>
            <a:ext cx="17316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i="0" lang="ja-JP" sz="1300" u="none" cap="none" strike="noStrike">
                <a:solidFill>
                  <a:schemeClr val="dk1"/>
                </a:solidFill>
                <a:latin typeface="Noto Sans JP"/>
                <a:ea typeface="Noto Sans JP"/>
                <a:cs typeface="Noto Sans JP"/>
                <a:sym typeface="Noto Sans JP"/>
              </a:rPr>
              <a:t>パターン１</a:t>
            </a:r>
            <a:r>
              <a:rPr i="0" lang="ja-JP" sz="1200" u="none" cap="none" strike="noStrike">
                <a:solidFill>
                  <a:schemeClr val="dk1"/>
                </a:solidFill>
                <a:latin typeface="Noto Sans JP"/>
                <a:ea typeface="Noto Sans JP"/>
                <a:cs typeface="Noto Sans JP"/>
                <a:sym typeface="Noto Sans JP"/>
              </a:rPr>
              <a:t>（参考）</a:t>
            </a:r>
            <a:endParaRPr i="0" sz="1300" u="none" cap="none" strike="noStrike">
              <a:solidFill>
                <a:schemeClr val="dk1"/>
              </a:solidFill>
              <a:latin typeface="Noto Sans JP"/>
              <a:ea typeface="Noto Sans JP"/>
              <a:cs typeface="Noto Sans JP"/>
              <a:sym typeface="Noto Sans JP"/>
            </a:endParaRPr>
          </a:p>
        </p:txBody>
      </p:sp>
      <p:sp>
        <p:nvSpPr>
          <p:cNvPr id="58" name="Google Shape;58;p6"/>
          <p:cNvSpPr/>
          <p:nvPr/>
        </p:nvSpPr>
        <p:spPr>
          <a:xfrm>
            <a:off x="323650" y="4576475"/>
            <a:ext cx="2752800" cy="6210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050"/>
              <a:buFont typeface="Noto Sans Symbols"/>
              <a:buNone/>
            </a:pPr>
            <a:r>
              <a:rPr b="1" lang="ja-JP" sz="1050">
                <a:solidFill>
                  <a:srgbClr val="005BAD"/>
                </a:solidFill>
                <a:latin typeface="Noto Sans JP"/>
                <a:ea typeface="Noto Sans JP"/>
                <a:cs typeface="Noto Sans JP"/>
                <a:sym typeface="Noto Sans JP"/>
              </a:rPr>
              <a:t>※グループの意見を集約し、「負担金額」</a:t>
            </a:r>
            <a:endParaRPr b="1" sz="1050">
              <a:solidFill>
                <a:srgbClr val="005BAD"/>
              </a:solidFill>
              <a:latin typeface="Noto Sans JP"/>
              <a:ea typeface="Noto Sans JP"/>
              <a:cs typeface="Noto Sans JP"/>
              <a:sym typeface="Noto Sans JP"/>
            </a:endParaRPr>
          </a:p>
          <a:p>
            <a:pPr indent="0" lvl="0" marL="0" marR="0" rtl="0" algn="l">
              <a:lnSpc>
                <a:spcPct val="114000"/>
              </a:lnSpc>
              <a:spcBef>
                <a:spcPts val="0"/>
              </a:spcBef>
              <a:spcAft>
                <a:spcPts val="0"/>
              </a:spcAft>
              <a:buClr>
                <a:srgbClr val="005BAD"/>
              </a:buClr>
              <a:buSzPts val="1050"/>
              <a:buFont typeface="Noto Sans Symbols"/>
              <a:buNone/>
            </a:pPr>
            <a:r>
              <a:rPr b="1" lang="ja-JP" sz="1050">
                <a:solidFill>
                  <a:srgbClr val="005BAD"/>
                </a:solidFill>
                <a:latin typeface="Noto Sans JP"/>
                <a:ea typeface="Noto Sans JP"/>
                <a:cs typeface="Noto Sans JP"/>
                <a:sym typeface="Noto Sans JP"/>
              </a:rPr>
              <a:t>　</a:t>
            </a:r>
            <a:r>
              <a:rPr b="1" lang="ja-JP" sz="1050">
                <a:solidFill>
                  <a:srgbClr val="005BAD"/>
                </a:solidFill>
                <a:latin typeface="Noto Sans JP"/>
                <a:ea typeface="Noto Sans JP"/>
                <a:cs typeface="Noto Sans JP"/>
                <a:sym typeface="Noto Sans JP"/>
              </a:rPr>
              <a:t>を記入しましょう！</a:t>
            </a:r>
            <a:endParaRPr b="1">
              <a:latin typeface="Noto Sans JP"/>
              <a:ea typeface="Noto Sans JP"/>
              <a:cs typeface="Noto Sans JP"/>
              <a:sym typeface="Noto Sans JP"/>
            </a:endParaRPr>
          </a:p>
        </p:txBody>
      </p:sp>
      <p:sp>
        <p:nvSpPr>
          <p:cNvPr id="59" name="Google Shape;59;p6"/>
          <p:cNvSpPr/>
          <p:nvPr/>
        </p:nvSpPr>
        <p:spPr>
          <a:xfrm>
            <a:off x="6940625" y="3944300"/>
            <a:ext cx="2003400" cy="6210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900"/>
              <a:buFont typeface="Noto Sans Symbols"/>
              <a:buNone/>
            </a:pPr>
            <a:r>
              <a:rPr lang="ja-JP" sz="900">
                <a:solidFill>
                  <a:srgbClr val="005BAD"/>
                </a:solidFill>
                <a:latin typeface="Noto Sans JP"/>
                <a:ea typeface="Noto Sans JP"/>
                <a:cs typeface="Noto Sans JP"/>
                <a:sym typeface="Noto Sans JP"/>
              </a:rPr>
              <a:t>※グループでは、どの要素をどれくらい重要視しますか？下の図のどの辺りに位置するか★を動かしてみましょう！</a:t>
            </a:r>
            <a:endParaRPr>
              <a:latin typeface="Noto Sans JP"/>
              <a:ea typeface="Noto Sans JP"/>
              <a:cs typeface="Noto Sans JP"/>
              <a:sym typeface="Noto Sans JP"/>
            </a:endParaRPr>
          </a:p>
        </p:txBody>
      </p:sp>
      <p:grpSp>
        <p:nvGrpSpPr>
          <p:cNvPr id="60" name="Google Shape;60;p6"/>
          <p:cNvGrpSpPr/>
          <p:nvPr/>
        </p:nvGrpSpPr>
        <p:grpSpPr>
          <a:xfrm>
            <a:off x="7088512" y="4832765"/>
            <a:ext cx="1529836" cy="1529836"/>
            <a:chOff x="7088512" y="4886555"/>
            <a:chExt cx="1529836" cy="1529836"/>
          </a:xfrm>
        </p:grpSpPr>
        <p:sp>
          <p:nvSpPr>
            <p:cNvPr id="61" name="Google Shape;61;p6"/>
            <p:cNvSpPr/>
            <p:nvPr/>
          </p:nvSpPr>
          <p:spPr>
            <a:xfrm>
              <a:off x="7660654" y="5458697"/>
              <a:ext cx="385552" cy="385552"/>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i="0" sz="2400" u="none" cap="none" strike="noStrike">
                <a:solidFill>
                  <a:schemeClr val="dk1"/>
                </a:solidFill>
                <a:latin typeface="Noto Sans JP"/>
                <a:ea typeface="Noto Sans JP"/>
                <a:cs typeface="Noto Sans JP"/>
                <a:sym typeface="Noto Sans JP"/>
              </a:endParaRPr>
            </a:p>
          </p:txBody>
        </p:sp>
        <p:sp>
          <p:nvSpPr>
            <p:cNvPr id="62" name="Google Shape;62;p6"/>
            <p:cNvSpPr/>
            <p:nvPr/>
          </p:nvSpPr>
          <p:spPr>
            <a:xfrm>
              <a:off x="7355624" y="5153667"/>
              <a:ext cx="995613" cy="995613"/>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i="0" sz="2400" u="none" cap="none" strike="noStrike">
                <a:solidFill>
                  <a:schemeClr val="dk1"/>
                </a:solidFill>
                <a:latin typeface="Noto Sans JP"/>
                <a:ea typeface="Noto Sans JP"/>
                <a:cs typeface="Noto Sans JP"/>
                <a:sym typeface="Noto Sans JP"/>
              </a:endParaRPr>
            </a:p>
          </p:txBody>
        </p:sp>
        <p:sp>
          <p:nvSpPr>
            <p:cNvPr id="63" name="Google Shape;63;p6"/>
            <p:cNvSpPr/>
            <p:nvPr/>
          </p:nvSpPr>
          <p:spPr>
            <a:xfrm>
              <a:off x="7088512" y="4886555"/>
              <a:ext cx="1529836" cy="1529836"/>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i="0" sz="2400" u="none" cap="none" strike="noStrike">
                <a:solidFill>
                  <a:schemeClr val="dk1"/>
                </a:solidFill>
                <a:latin typeface="Noto Sans JP"/>
                <a:ea typeface="Noto Sans JP"/>
                <a:cs typeface="Noto Sans JP"/>
                <a:sym typeface="Noto Sans JP"/>
              </a:endParaRPr>
            </a:p>
          </p:txBody>
        </p:sp>
      </p:grpSp>
      <p:sp>
        <p:nvSpPr>
          <p:cNvPr id="64" name="Google Shape;64;p6"/>
          <p:cNvSpPr/>
          <p:nvPr/>
        </p:nvSpPr>
        <p:spPr>
          <a:xfrm flipH="1" rot="2623897">
            <a:off x="8041477" y="4872020"/>
            <a:ext cx="213421" cy="870789"/>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Noto Sans JP"/>
              <a:ea typeface="Noto Sans JP"/>
              <a:cs typeface="Noto Sans JP"/>
              <a:sym typeface="Noto Sans JP"/>
            </a:endParaRPr>
          </a:p>
        </p:txBody>
      </p:sp>
      <p:sp>
        <p:nvSpPr>
          <p:cNvPr id="65" name="Google Shape;65;p6"/>
          <p:cNvSpPr/>
          <p:nvPr/>
        </p:nvSpPr>
        <p:spPr>
          <a:xfrm>
            <a:off x="6932817" y="4690493"/>
            <a:ext cx="662892" cy="139748"/>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Noto Sans JP"/>
                <a:ea typeface="Noto Sans JP"/>
                <a:cs typeface="Noto Sans JP"/>
                <a:sym typeface="Noto Sans JP"/>
              </a:rPr>
              <a:t>所得金額</a:t>
            </a:r>
            <a:endParaRPr>
              <a:latin typeface="Noto Sans JP"/>
              <a:ea typeface="Noto Sans JP"/>
              <a:cs typeface="Noto Sans JP"/>
              <a:sym typeface="Noto Sans JP"/>
            </a:endParaRPr>
          </a:p>
        </p:txBody>
      </p:sp>
      <p:sp>
        <p:nvSpPr>
          <p:cNvPr id="66" name="Google Shape;66;p6"/>
          <p:cNvSpPr/>
          <p:nvPr/>
        </p:nvSpPr>
        <p:spPr>
          <a:xfrm>
            <a:off x="8117381" y="4690493"/>
            <a:ext cx="662892" cy="139748"/>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Noto Sans JP"/>
                <a:ea typeface="Noto Sans JP"/>
                <a:cs typeface="Noto Sans JP"/>
                <a:sym typeface="Noto Sans JP"/>
              </a:rPr>
              <a:t>使用回数</a:t>
            </a:r>
            <a:endParaRPr>
              <a:latin typeface="Noto Sans JP"/>
              <a:ea typeface="Noto Sans JP"/>
              <a:cs typeface="Noto Sans JP"/>
              <a:sym typeface="Noto Sans JP"/>
            </a:endParaRPr>
          </a:p>
        </p:txBody>
      </p:sp>
      <p:sp>
        <p:nvSpPr>
          <p:cNvPr id="67" name="Google Shape;67;p6"/>
          <p:cNvSpPr/>
          <p:nvPr/>
        </p:nvSpPr>
        <p:spPr>
          <a:xfrm>
            <a:off x="7410353" y="6532801"/>
            <a:ext cx="886151" cy="139748"/>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Noto Sans JP"/>
                <a:ea typeface="Noto Sans JP"/>
                <a:cs typeface="Noto Sans JP"/>
                <a:sym typeface="Noto Sans JP"/>
              </a:rPr>
              <a:t>その他の要素</a:t>
            </a:r>
            <a:endParaRPr>
              <a:latin typeface="Noto Sans JP"/>
              <a:ea typeface="Noto Sans JP"/>
              <a:cs typeface="Noto Sans JP"/>
              <a:sym typeface="Noto Sans JP"/>
            </a:endParaRPr>
          </a:p>
        </p:txBody>
      </p:sp>
      <p:sp>
        <p:nvSpPr>
          <p:cNvPr id="68" name="Google Shape;68;p6"/>
          <p:cNvSpPr/>
          <p:nvPr/>
        </p:nvSpPr>
        <p:spPr>
          <a:xfrm rot="-2602356">
            <a:off x="7453042" y="4863784"/>
            <a:ext cx="213421" cy="870789"/>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Noto Sans JP"/>
              <a:ea typeface="Noto Sans JP"/>
              <a:cs typeface="Noto Sans JP"/>
              <a:sym typeface="Noto Sans JP"/>
            </a:endParaRPr>
          </a:p>
        </p:txBody>
      </p:sp>
      <p:sp>
        <p:nvSpPr>
          <p:cNvPr id="69" name="Google Shape;69;p6"/>
          <p:cNvSpPr/>
          <p:nvPr/>
        </p:nvSpPr>
        <p:spPr>
          <a:xfrm rot="10800000">
            <a:off x="7746719" y="5568453"/>
            <a:ext cx="213421" cy="870789"/>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Noto Sans JP"/>
              <a:ea typeface="Noto Sans JP"/>
              <a:cs typeface="Noto Sans JP"/>
              <a:sym typeface="Noto Sans JP"/>
            </a:endParaRPr>
          </a:p>
        </p:txBody>
      </p:sp>
      <p:sp>
        <p:nvSpPr>
          <p:cNvPr id="70" name="Google Shape;70;p6"/>
          <p:cNvSpPr/>
          <p:nvPr/>
        </p:nvSpPr>
        <p:spPr>
          <a:xfrm>
            <a:off x="7797217" y="5541470"/>
            <a:ext cx="112426" cy="112426"/>
          </a:xfrm>
          <a:prstGeom prst="ellipse">
            <a:avLst/>
          </a:prstGeom>
          <a:solidFill>
            <a:srgbClr val="005BAD">
              <a:alpha val="70196"/>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i="0" sz="2400" u="none" cap="none" strike="noStrike">
              <a:solidFill>
                <a:srgbClr val="FFC000"/>
              </a:solidFill>
              <a:latin typeface="Noto Sans JP"/>
              <a:ea typeface="Noto Sans JP"/>
              <a:cs typeface="Noto Sans JP"/>
              <a:sym typeface="Noto Sans JP"/>
            </a:endParaRPr>
          </a:p>
        </p:txBody>
      </p:sp>
      <p:graphicFrame>
        <p:nvGraphicFramePr>
          <p:cNvPr id="71" name="Google Shape;71;p6"/>
          <p:cNvGraphicFramePr/>
          <p:nvPr/>
        </p:nvGraphicFramePr>
        <p:xfrm>
          <a:off x="5772274" y="1541747"/>
          <a:ext cx="3000000" cy="3000000"/>
        </p:xfrm>
        <a:graphic>
          <a:graphicData uri="http://schemas.openxmlformats.org/drawingml/2006/table">
            <a:tbl>
              <a:tblPr bandRow="1" firstRow="1">
                <a:noFill/>
                <a:tableStyleId>{95EDE6E3-E99A-4102-96D7-FC0AF9D37FD2}</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sz="900" u="none" cap="none" strike="noStrike">
                        <a:solidFill>
                          <a:schemeClr val="lt1"/>
                        </a:solidFill>
                        <a:latin typeface="Noto Sans JP"/>
                        <a:ea typeface="Noto Sans JP"/>
                        <a:cs typeface="Noto Sans JP"/>
                        <a:sym typeface="Noto Sans JP"/>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latin typeface="Noto Sans JP"/>
                          <a:ea typeface="Noto Sans JP"/>
                          <a:cs typeface="Noto Sans JP"/>
                          <a:sym typeface="Noto Sans JP"/>
                        </a:rPr>
                        <a:t>家族</a:t>
                      </a:r>
                      <a:endParaRPr>
                        <a:latin typeface="Noto Sans JP"/>
                        <a:ea typeface="Noto Sans JP"/>
                        <a:cs typeface="Noto Sans JP"/>
                        <a:sym typeface="Noto Sans JP"/>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latin typeface="Noto Sans JP"/>
                          <a:ea typeface="Noto Sans JP"/>
                          <a:cs typeface="Noto Sans JP"/>
                          <a:sym typeface="Noto Sans JP"/>
                        </a:rPr>
                        <a:t>所得金額</a:t>
                      </a:r>
                      <a:endParaRPr sz="700" u="none" cap="none" strike="noStrike">
                        <a:solidFill>
                          <a:schemeClr val="lt1"/>
                        </a:solidFill>
                        <a:latin typeface="Noto Sans JP"/>
                        <a:ea typeface="Noto Sans JP"/>
                        <a:cs typeface="Noto Sans JP"/>
                        <a:sym typeface="Noto Sans JP"/>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latin typeface="Noto Sans JP"/>
                          <a:ea typeface="Noto Sans JP"/>
                          <a:cs typeface="Noto Sans JP"/>
                          <a:sym typeface="Noto Sans JP"/>
                        </a:rPr>
                        <a:t>使用回数</a:t>
                      </a:r>
                      <a:endParaRPr>
                        <a:latin typeface="Noto Sans JP"/>
                        <a:ea typeface="Noto Sans JP"/>
                        <a:cs typeface="Noto Sans JP"/>
                        <a:sym typeface="Noto Sans JP"/>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latin typeface="Noto Sans JP"/>
                          <a:ea typeface="Noto Sans JP"/>
                          <a:cs typeface="Noto Sans JP"/>
                          <a:sym typeface="Noto Sans JP"/>
                        </a:rPr>
                        <a:t>負担金額</a:t>
                      </a:r>
                      <a:endParaRPr>
                        <a:latin typeface="Noto Sans JP"/>
                        <a:ea typeface="Noto Sans JP"/>
                        <a:cs typeface="Noto Sans JP"/>
                        <a:sym typeface="Noto Sans JP"/>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Ａ家</a:t>
                      </a:r>
                      <a:endParaRPr>
                        <a:latin typeface="Noto Sans JP"/>
                        <a:ea typeface="Noto Sans JP"/>
                        <a:cs typeface="Noto Sans JP"/>
                        <a:sym typeface="Noto Sans JP"/>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４人</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500万円</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月10回</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100万円</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Ｂ家</a:t>
                      </a:r>
                      <a:endParaRPr>
                        <a:latin typeface="Noto Sans JP"/>
                        <a:ea typeface="Noto Sans JP"/>
                        <a:cs typeface="Noto Sans JP"/>
                        <a:sym typeface="Noto Sans JP"/>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４人</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500万円</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月10回</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100万円</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Ｃ家</a:t>
                      </a:r>
                      <a:endParaRPr>
                        <a:latin typeface="Noto Sans JP"/>
                        <a:ea typeface="Noto Sans JP"/>
                        <a:cs typeface="Noto Sans JP"/>
                        <a:sym typeface="Noto Sans JP"/>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４人</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500万円</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月10回</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100万円</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Ｄ家</a:t>
                      </a:r>
                      <a:endParaRPr>
                        <a:latin typeface="Noto Sans JP"/>
                        <a:ea typeface="Noto Sans JP"/>
                        <a:cs typeface="Noto Sans JP"/>
                        <a:sym typeface="Noto Sans JP"/>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４人</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500万円</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月10回</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100万円</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合計</a:t>
                      </a:r>
                      <a:endParaRPr>
                        <a:latin typeface="Noto Sans JP"/>
                        <a:ea typeface="Noto Sans JP"/>
                        <a:cs typeface="Noto Sans JP"/>
                        <a:sym typeface="Noto Sans JP"/>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400万円</a:t>
                      </a:r>
                      <a:endParaRPr>
                        <a:latin typeface="Noto Sans JP"/>
                        <a:ea typeface="Noto Sans JP"/>
                        <a:cs typeface="Noto Sans JP"/>
                        <a:sym typeface="Noto Sans JP"/>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p:cSld name="タイトル スライド">
    <p:spTree>
      <p:nvGrpSpPr>
        <p:cNvPr id="72" name="Shape 7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6.png"/><Relationship Id="rId4" Type="http://schemas.openxmlformats.org/officeDocument/2006/relationships/hyperlink" Target="https://www.nichizeiren.or.jp/taxaccount/education/sozei_nichizei/"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www.nta.go.jp/taxes/kids/oyo/page08.htm" TargetMode="External"/><Relationship Id="rId4" Type="http://schemas.openxmlformats.org/officeDocument/2006/relationships/image" Target="../media/image36.png"/><Relationship Id="rId5" Type="http://schemas.openxmlformats.org/officeDocument/2006/relationships/image" Target="../media/image47.png"/><Relationship Id="rId6" Type="http://schemas.openxmlformats.org/officeDocument/2006/relationships/image" Target="../media/image53.png"/><Relationship Id="rId7" Type="http://schemas.openxmlformats.org/officeDocument/2006/relationships/image" Target="../media/image65.png"/><Relationship Id="rId8" Type="http://schemas.openxmlformats.org/officeDocument/2006/relationships/image" Target="../media/image4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3.png"/><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8.png"/><Relationship Id="rId4" Type="http://schemas.openxmlformats.org/officeDocument/2006/relationships/image" Target="../media/image5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6.png"/><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www.youtube.com/watch?v=sVKTluQsCEs" TargetMode="External"/><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hyperlink" Target="https://www.mof.go.jp/tax_information/index.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6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www.youtube.com/watch?v=sVKTluQsCEs" TargetMode="External"/><Relationship Id="rId4" Type="http://schemas.openxmlformats.org/officeDocument/2006/relationships/image" Target="../media/image6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56.png"/><Relationship Id="rId4" Type="http://schemas.openxmlformats.org/officeDocument/2006/relationships/image" Target="../media/image67.png"/><Relationship Id="rId5" Type="http://schemas.openxmlformats.org/officeDocument/2006/relationships/hyperlink" Target="https://www.pref.miyazaki.lg.jp/"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56.png"/><Relationship Id="rId4" Type="http://schemas.openxmlformats.org/officeDocument/2006/relationships/image" Target="../media/image5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5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64.png"/><Relationship Id="rId4" Type="http://schemas.openxmlformats.org/officeDocument/2006/relationships/image" Target="../media/image62.png"/><Relationship Id="rId5" Type="http://schemas.openxmlformats.org/officeDocument/2006/relationships/image" Target="../media/image66.png"/><Relationship Id="rId6" Type="http://schemas.openxmlformats.org/officeDocument/2006/relationships/hyperlink" Target="https://www.nta.go.jp/taxes/kids/index.htm" TargetMode="External"/><Relationship Id="rId7" Type="http://schemas.openxmlformats.org/officeDocument/2006/relationships/image" Target="../media/image6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hyperlink" Target="https://www.nta.go.jp/taxes/kids/hatten/page02.ht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23.png"/><Relationship Id="rId11" Type="http://schemas.openxmlformats.org/officeDocument/2006/relationships/image" Target="../media/image11.png"/><Relationship Id="rId10" Type="http://schemas.openxmlformats.org/officeDocument/2006/relationships/image" Target="../media/image18.png"/><Relationship Id="rId12" Type="http://schemas.openxmlformats.org/officeDocument/2006/relationships/image" Target="../media/image3.png"/><Relationship Id="rId9" Type="http://schemas.openxmlformats.org/officeDocument/2006/relationships/image" Target="../media/image14.png"/><Relationship Id="rId5" Type="http://schemas.openxmlformats.org/officeDocument/2006/relationships/image" Target="../media/image17.png"/><Relationship Id="rId6" Type="http://schemas.openxmlformats.org/officeDocument/2006/relationships/image" Target="../media/image10.png"/><Relationship Id="rId7" Type="http://schemas.openxmlformats.org/officeDocument/2006/relationships/image" Target="../media/image6.png"/><Relationship Id="rId8"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16.png"/><Relationship Id="rId11" Type="http://schemas.openxmlformats.org/officeDocument/2006/relationships/image" Target="../media/image30.png"/><Relationship Id="rId10" Type="http://schemas.openxmlformats.org/officeDocument/2006/relationships/image" Target="../media/image29.png"/><Relationship Id="rId9" Type="http://schemas.openxmlformats.org/officeDocument/2006/relationships/image" Target="../media/image19.png"/><Relationship Id="rId5" Type="http://schemas.openxmlformats.org/officeDocument/2006/relationships/image" Target="../media/image24.png"/><Relationship Id="rId6" Type="http://schemas.openxmlformats.org/officeDocument/2006/relationships/image" Target="../media/image22.png"/><Relationship Id="rId7" Type="http://schemas.openxmlformats.org/officeDocument/2006/relationships/image" Target="../media/image20.png"/><Relationship Id="rId8" Type="http://schemas.openxmlformats.org/officeDocument/2006/relationships/image" Target="../media/image3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8.png"/><Relationship Id="rId4" Type="http://schemas.openxmlformats.org/officeDocument/2006/relationships/image" Target="../media/image39.png"/><Relationship Id="rId5" Type="http://schemas.openxmlformats.org/officeDocument/2006/relationships/image" Target="../media/image38.png"/><Relationship Id="rId6" Type="http://schemas.openxmlformats.org/officeDocument/2006/relationships/image" Target="../media/image50.png"/><Relationship Id="rId7" Type="http://schemas.openxmlformats.org/officeDocument/2006/relationships/image" Target="../media/image40.png"/><Relationship Id="rId8" Type="http://schemas.openxmlformats.org/officeDocument/2006/relationships/image" Target="../media/image3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1.png"/><Relationship Id="rId4" Type="http://schemas.openxmlformats.org/officeDocument/2006/relationships/image" Target="../media/image25.png"/><Relationship Id="rId5" Type="http://schemas.openxmlformats.org/officeDocument/2006/relationships/image" Target="../media/image3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1.png"/><Relationship Id="rId4" Type="http://schemas.openxmlformats.org/officeDocument/2006/relationships/image" Target="../media/image37.png"/><Relationship Id="rId9" Type="http://schemas.openxmlformats.org/officeDocument/2006/relationships/image" Target="../media/image45.png"/><Relationship Id="rId5" Type="http://schemas.openxmlformats.org/officeDocument/2006/relationships/image" Target="../media/image26.png"/><Relationship Id="rId6" Type="http://schemas.openxmlformats.org/officeDocument/2006/relationships/image" Target="../media/image44.png"/><Relationship Id="rId7" Type="http://schemas.openxmlformats.org/officeDocument/2006/relationships/image" Target="../media/image42.png"/><Relationship Id="rId8" Type="http://schemas.openxmlformats.org/officeDocument/2006/relationships/image" Target="../media/image3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www.nta.go.jp/taxes/kids/hatten/page14.htm" TargetMode="External"/><Relationship Id="rId4" Type="http://schemas.openxmlformats.org/officeDocument/2006/relationships/image" Target="../media/image34.png"/><Relationship Id="rId5"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8"/>
          <p:cNvSpPr txBox="1"/>
          <p:nvPr/>
        </p:nvSpPr>
        <p:spPr>
          <a:xfrm>
            <a:off x="5350325" y="6084525"/>
            <a:ext cx="3580200" cy="330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ja-JP" sz="1550" u="none" cap="none" strike="noStrike">
                <a:solidFill>
                  <a:srgbClr val="005BAD"/>
                </a:solidFill>
                <a:latin typeface="Noto Sans JP"/>
                <a:ea typeface="Noto Sans JP"/>
                <a:cs typeface="Noto Sans JP"/>
                <a:sym typeface="Noto Sans JP"/>
              </a:rPr>
              <a:t>令和８年度版 中学生用租税教育教材</a:t>
            </a:r>
            <a:endParaRPr>
              <a:latin typeface="Noto Sans JP"/>
              <a:ea typeface="Noto Sans JP"/>
              <a:cs typeface="Noto Sans JP"/>
              <a:sym typeface="Noto Sans JP"/>
            </a:endParaRPr>
          </a:p>
        </p:txBody>
      </p:sp>
      <p:sp>
        <p:nvSpPr>
          <p:cNvPr id="78" name="Google Shape;78;p8"/>
          <p:cNvSpPr txBox="1"/>
          <p:nvPr/>
        </p:nvSpPr>
        <p:spPr>
          <a:xfrm>
            <a:off x="5359463" y="6374077"/>
            <a:ext cx="3235800" cy="3309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ja-JP" sz="1550">
                <a:solidFill>
                  <a:srgbClr val="005BAD"/>
                </a:solidFill>
                <a:latin typeface="Noto Sans JP"/>
                <a:ea typeface="Noto Sans JP"/>
                <a:cs typeface="Noto Sans JP"/>
                <a:sym typeface="Noto Sans JP"/>
              </a:rPr>
              <a:t>宮崎</a:t>
            </a:r>
            <a:r>
              <a:rPr lang="ja-JP" sz="1550">
                <a:solidFill>
                  <a:srgbClr val="005BAD"/>
                </a:solidFill>
                <a:latin typeface="Noto Sans JP"/>
                <a:ea typeface="Noto Sans JP"/>
                <a:cs typeface="Noto Sans JP"/>
                <a:sym typeface="Noto Sans JP"/>
              </a:rPr>
              <a:t>県租税教育推進協議会</a:t>
            </a:r>
            <a:endParaRPr sz="1550">
              <a:solidFill>
                <a:srgbClr val="005BAD"/>
              </a:solidFill>
              <a:latin typeface="Noto Sans JP"/>
              <a:ea typeface="Noto Sans JP"/>
              <a:cs typeface="Noto Sans JP"/>
              <a:sym typeface="Noto Sans JP"/>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17"/>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417" name="Google Shape;417;p17"/>
          <p:cNvSpPr txBox="1"/>
          <p:nvPr>
            <p:ph idx="1" type="body"/>
          </p:nvPr>
        </p:nvSpPr>
        <p:spPr>
          <a:xfrm>
            <a:off x="7538605" y="4527951"/>
            <a:ext cx="866053" cy="184946"/>
          </a:xfrm>
          <a:prstGeom prst="rect">
            <a:avLst/>
          </a:prstGeom>
          <a:noFill/>
          <a:ln>
            <a:noFill/>
          </a:ln>
        </p:spPr>
        <p:txBody>
          <a:bodyPr anchorCtr="0" anchor="ctr" bIns="45700" lIns="36000" spcFirstLastPara="1" rIns="36000" wrap="square" tIns="45700">
            <a:noAutofit/>
          </a:bodyPr>
          <a:lstStyle/>
          <a:p>
            <a:pPr indent="0" lvl="0" marL="0" rtl="0" algn="r">
              <a:lnSpc>
                <a:spcPct val="90000"/>
              </a:lnSpc>
              <a:spcBef>
                <a:spcPts val="0"/>
              </a:spcBef>
              <a:spcAft>
                <a:spcPts val="0"/>
              </a:spcAft>
              <a:buClr>
                <a:schemeClr val="dk1"/>
              </a:buClr>
              <a:buSzPts val="1200"/>
              <a:buNone/>
            </a:pPr>
            <a:r>
              <a:t/>
            </a:r>
            <a:endParaRPr/>
          </a:p>
        </p:txBody>
      </p:sp>
      <p:sp>
        <p:nvSpPr>
          <p:cNvPr id="418" name="Google Shape;418;p17"/>
          <p:cNvSpPr txBox="1"/>
          <p:nvPr>
            <p:ph idx="2" type="body"/>
          </p:nvPr>
        </p:nvSpPr>
        <p:spPr>
          <a:xfrm>
            <a:off x="7538605" y="5008902"/>
            <a:ext cx="866053" cy="184946"/>
          </a:xfrm>
          <a:prstGeom prst="rect">
            <a:avLst/>
          </a:prstGeom>
          <a:noFill/>
          <a:ln>
            <a:noFill/>
          </a:ln>
        </p:spPr>
        <p:txBody>
          <a:bodyPr anchorCtr="0" anchor="ctr" bIns="45700" lIns="36000" spcFirstLastPara="1" rIns="36000" wrap="square" tIns="45700">
            <a:noAutofit/>
          </a:bodyPr>
          <a:lstStyle/>
          <a:p>
            <a:pPr indent="0" lvl="0" marL="0" rtl="0" algn="r">
              <a:lnSpc>
                <a:spcPct val="90000"/>
              </a:lnSpc>
              <a:spcBef>
                <a:spcPts val="0"/>
              </a:spcBef>
              <a:spcAft>
                <a:spcPts val="0"/>
              </a:spcAft>
              <a:buClr>
                <a:schemeClr val="dk1"/>
              </a:buClr>
              <a:buSzPts val="1200"/>
              <a:buNone/>
            </a:pPr>
            <a:r>
              <a:t/>
            </a:r>
            <a:endParaRPr/>
          </a:p>
        </p:txBody>
      </p:sp>
      <p:sp>
        <p:nvSpPr>
          <p:cNvPr id="419" name="Google Shape;419;p17"/>
          <p:cNvSpPr txBox="1"/>
          <p:nvPr>
            <p:ph idx="3" type="body"/>
          </p:nvPr>
        </p:nvSpPr>
        <p:spPr>
          <a:xfrm>
            <a:off x="7538605" y="5473678"/>
            <a:ext cx="866053" cy="184946"/>
          </a:xfrm>
          <a:prstGeom prst="rect">
            <a:avLst/>
          </a:prstGeom>
          <a:noFill/>
          <a:ln>
            <a:noFill/>
          </a:ln>
        </p:spPr>
        <p:txBody>
          <a:bodyPr anchorCtr="0" anchor="ctr" bIns="45700" lIns="36000" spcFirstLastPara="1" rIns="36000" wrap="square" tIns="45700">
            <a:noAutofit/>
          </a:bodyPr>
          <a:lstStyle/>
          <a:p>
            <a:pPr indent="0" lvl="0" marL="0" rtl="0" algn="r">
              <a:lnSpc>
                <a:spcPct val="90000"/>
              </a:lnSpc>
              <a:spcBef>
                <a:spcPts val="0"/>
              </a:spcBef>
              <a:spcAft>
                <a:spcPts val="0"/>
              </a:spcAft>
              <a:buClr>
                <a:schemeClr val="dk1"/>
              </a:buClr>
              <a:buSzPts val="1200"/>
              <a:buNone/>
            </a:pPr>
            <a:r>
              <a:t/>
            </a:r>
            <a:endParaRPr/>
          </a:p>
        </p:txBody>
      </p:sp>
      <p:sp>
        <p:nvSpPr>
          <p:cNvPr id="420" name="Google Shape;420;p17"/>
          <p:cNvSpPr txBox="1"/>
          <p:nvPr>
            <p:ph idx="4" type="body"/>
          </p:nvPr>
        </p:nvSpPr>
        <p:spPr>
          <a:xfrm>
            <a:off x="7538605" y="5943649"/>
            <a:ext cx="866053" cy="184946"/>
          </a:xfrm>
          <a:prstGeom prst="rect">
            <a:avLst/>
          </a:prstGeom>
          <a:noFill/>
          <a:ln>
            <a:noFill/>
          </a:ln>
        </p:spPr>
        <p:txBody>
          <a:bodyPr anchorCtr="0" anchor="ctr" bIns="45700" lIns="36000" spcFirstLastPara="1" rIns="36000" wrap="square" tIns="45700">
            <a:noAutofit/>
          </a:bodyPr>
          <a:lstStyle/>
          <a:p>
            <a:pPr indent="0" lvl="0" marL="0" rtl="0" algn="r">
              <a:lnSpc>
                <a:spcPct val="90000"/>
              </a:lnSpc>
              <a:spcBef>
                <a:spcPts val="0"/>
              </a:spcBef>
              <a:spcAft>
                <a:spcPts val="0"/>
              </a:spcAft>
              <a:buClr>
                <a:schemeClr val="dk1"/>
              </a:buClr>
              <a:buSzPts val="1200"/>
              <a:buNone/>
            </a:pPr>
            <a:r>
              <a:t/>
            </a:r>
            <a:endParaRPr/>
          </a:p>
        </p:txBody>
      </p:sp>
      <p:sp>
        <p:nvSpPr>
          <p:cNvPr id="421" name="Google Shape;421;p17"/>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２</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納税の義務と公平な税金</a:t>
            </a:r>
            <a:endParaRPr b="1">
              <a:latin typeface="Noto Sans JP"/>
              <a:ea typeface="Noto Sans JP"/>
              <a:cs typeface="Noto Sans JP"/>
              <a:sym typeface="Noto Sans JP"/>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18"/>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427" name="Google Shape;427;p18"/>
          <p:cNvSpPr txBox="1"/>
          <p:nvPr>
            <p:ph idx="1" type="body"/>
          </p:nvPr>
        </p:nvSpPr>
        <p:spPr>
          <a:xfrm>
            <a:off x="5660000" y="4520800"/>
            <a:ext cx="866053" cy="184946"/>
          </a:xfrm>
          <a:prstGeom prst="rect">
            <a:avLst/>
          </a:prstGeom>
          <a:noFill/>
          <a:ln>
            <a:noFill/>
          </a:ln>
        </p:spPr>
        <p:txBody>
          <a:bodyPr anchorCtr="0" anchor="ctr" bIns="45700" lIns="36000" spcFirstLastPara="1" rIns="36000" wrap="square" tIns="45700">
            <a:noAutofit/>
          </a:bodyPr>
          <a:lstStyle/>
          <a:p>
            <a:pPr indent="0" lvl="0" marL="0" rtl="0" algn="r">
              <a:lnSpc>
                <a:spcPct val="90000"/>
              </a:lnSpc>
              <a:spcBef>
                <a:spcPts val="0"/>
              </a:spcBef>
              <a:spcAft>
                <a:spcPts val="0"/>
              </a:spcAft>
              <a:buClr>
                <a:schemeClr val="dk1"/>
              </a:buClr>
              <a:buSzPts val="1200"/>
              <a:buNone/>
            </a:pPr>
            <a:r>
              <a:t/>
            </a:r>
            <a:endParaRPr/>
          </a:p>
        </p:txBody>
      </p:sp>
      <p:sp>
        <p:nvSpPr>
          <p:cNvPr id="428" name="Google Shape;428;p18"/>
          <p:cNvSpPr txBox="1"/>
          <p:nvPr>
            <p:ph idx="2" type="body"/>
          </p:nvPr>
        </p:nvSpPr>
        <p:spPr>
          <a:xfrm>
            <a:off x="5660000" y="5001751"/>
            <a:ext cx="866053" cy="184946"/>
          </a:xfrm>
          <a:prstGeom prst="rect">
            <a:avLst/>
          </a:prstGeom>
          <a:noFill/>
          <a:ln>
            <a:noFill/>
          </a:ln>
        </p:spPr>
        <p:txBody>
          <a:bodyPr anchorCtr="0" anchor="ctr" bIns="45700" lIns="36000" spcFirstLastPara="1" rIns="36000" wrap="square" tIns="45700">
            <a:noAutofit/>
          </a:bodyPr>
          <a:lstStyle/>
          <a:p>
            <a:pPr indent="0" lvl="0" marL="0" rtl="0" algn="r">
              <a:lnSpc>
                <a:spcPct val="90000"/>
              </a:lnSpc>
              <a:spcBef>
                <a:spcPts val="0"/>
              </a:spcBef>
              <a:spcAft>
                <a:spcPts val="0"/>
              </a:spcAft>
              <a:buClr>
                <a:schemeClr val="dk1"/>
              </a:buClr>
              <a:buSzPts val="1200"/>
              <a:buNone/>
            </a:pPr>
            <a:r>
              <a:t/>
            </a:r>
            <a:endParaRPr/>
          </a:p>
        </p:txBody>
      </p:sp>
      <p:sp>
        <p:nvSpPr>
          <p:cNvPr id="429" name="Google Shape;429;p18"/>
          <p:cNvSpPr txBox="1"/>
          <p:nvPr>
            <p:ph idx="3" type="body"/>
          </p:nvPr>
        </p:nvSpPr>
        <p:spPr>
          <a:xfrm>
            <a:off x="5660000" y="5466527"/>
            <a:ext cx="866053" cy="184946"/>
          </a:xfrm>
          <a:prstGeom prst="rect">
            <a:avLst/>
          </a:prstGeom>
          <a:noFill/>
          <a:ln>
            <a:noFill/>
          </a:ln>
        </p:spPr>
        <p:txBody>
          <a:bodyPr anchorCtr="0" anchor="ctr" bIns="45700" lIns="36000" spcFirstLastPara="1" rIns="36000" wrap="square" tIns="45700">
            <a:noAutofit/>
          </a:bodyPr>
          <a:lstStyle/>
          <a:p>
            <a:pPr indent="0" lvl="0" marL="0" rtl="0" algn="r">
              <a:lnSpc>
                <a:spcPct val="90000"/>
              </a:lnSpc>
              <a:spcBef>
                <a:spcPts val="0"/>
              </a:spcBef>
              <a:spcAft>
                <a:spcPts val="0"/>
              </a:spcAft>
              <a:buClr>
                <a:schemeClr val="dk1"/>
              </a:buClr>
              <a:buSzPts val="1200"/>
              <a:buNone/>
            </a:pPr>
            <a:r>
              <a:t/>
            </a:r>
            <a:endParaRPr/>
          </a:p>
        </p:txBody>
      </p:sp>
      <p:sp>
        <p:nvSpPr>
          <p:cNvPr id="430" name="Google Shape;430;p18"/>
          <p:cNvSpPr txBox="1"/>
          <p:nvPr>
            <p:ph idx="4" type="body"/>
          </p:nvPr>
        </p:nvSpPr>
        <p:spPr>
          <a:xfrm>
            <a:off x="5660000" y="5936498"/>
            <a:ext cx="866053" cy="184946"/>
          </a:xfrm>
          <a:prstGeom prst="rect">
            <a:avLst/>
          </a:prstGeom>
          <a:noFill/>
          <a:ln>
            <a:noFill/>
          </a:ln>
        </p:spPr>
        <p:txBody>
          <a:bodyPr anchorCtr="0" anchor="ctr" bIns="45700" lIns="36000" spcFirstLastPara="1" rIns="36000" wrap="square" tIns="45700">
            <a:noAutofit/>
          </a:bodyPr>
          <a:lstStyle/>
          <a:p>
            <a:pPr indent="0" lvl="0" marL="0" rtl="0" algn="r">
              <a:lnSpc>
                <a:spcPct val="90000"/>
              </a:lnSpc>
              <a:spcBef>
                <a:spcPts val="0"/>
              </a:spcBef>
              <a:spcAft>
                <a:spcPts val="0"/>
              </a:spcAft>
              <a:buClr>
                <a:schemeClr val="dk1"/>
              </a:buClr>
              <a:buSzPts val="1200"/>
              <a:buNone/>
            </a:pPr>
            <a:r>
              <a:t/>
            </a:r>
            <a:endParaRPr/>
          </a:p>
        </p:txBody>
      </p:sp>
      <p:sp>
        <p:nvSpPr>
          <p:cNvPr id="431" name="Google Shape;431;p18"/>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２</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納税の義務と公平な税金</a:t>
            </a:r>
            <a:endParaRPr b="1">
              <a:latin typeface="Noto Sans JP"/>
              <a:ea typeface="Noto Sans JP"/>
              <a:cs typeface="Noto Sans JP"/>
              <a:sym typeface="Noto Sans JP"/>
            </a:endParaRPr>
          </a:p>
        </p:txBody>
      </p:sp>
      <p:sp>
        <p:nvSpPr>
          <p:cNvPr id="432" name="Google Shape;432;p18"/>
          <p:cNvSpPr/>
          <p:nvPr/>
        </p:nvSpPr>
        <p:spPr>
          <a:xfrm>
            <a:off x="7715903" y="5453095"/>
            <a:ext cx="274177" cy="274177"/>
          </a:xfrm>
          <a:prstGeom prst="star5">
            <a:avLst>
              <a:gd fmla="val 19098" name="adj"/>
              <a:gd fmla="val 105146" name="hf"/>
              <a:gd fmla="val 110557" name="vf"/>
            </a:avLst>
          </a:prstGeom>
          <a:solidFill>
            <a:srgbClr val="E3B30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FFC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pic>
        <p:nvPicPr>
          <p:cNvPr id="438" name="Google Shape;438;p19"/>
          <p:cNvPicPr preferRelativeResize="0"/>
          <p:nvPr/>
        </p:nvPicPr>
        <p:blipFill rotWithShape="1">
          <a:blip r:embed="rId3">
            <a:alphaModFix/>
          </a:blip>
          <a:srcRect b="0" l="0" r="0" t="0"/>
          <a:stretch/>
        </p:blipFill>
        <p:spPr>
          <a:xfrm>
            <a:off x="7867831" y="1094283"/>
            <a:ext cx="929017" cy="1052777"/>
          </a:xfrm>
          <a:prstGeom prst="rect">
            <a:avLst/>
          </a:prstGeom>
          <a:noFill/>
          <a:ln>
            <a:noFill/>
          </a:ln>
        </p:spPr>
      </p:pic>
      <p:sp>
        <p:nvSpPr>
          <p:cNvPr id="439" name="Google Shape;439;p19"/>
          <p:cNvSpPr/>
          <p:nvPr/>
        </p:nvSpPr>
        <p:spPr>
          <a:xfrm>
            <a:off x="283086" y="2144962"/>
            <a:ext cx="8507412" cy="4165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0" name="Google Shape;440;p19"/>
          <p:cNvSpPr/>
          <p:nvPr/>
        </p:nvSpPr>
        <p:spPr>
          <a:xfrm>
            <a:off x="289436" y="2151312"/>
            <a:ext cx="1533525" cy="485775"/>
          </a:xfrm>
          <a:prstGeom prst="rect">
            <a:avLst/>
          </a:prstGeom>
          <a:solidFill>
            <a:srgbClr val="4EB7F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1" name="Google Shape;441;p19"/>
          <p:cNvSpPr/>
          <p:nvPr/>
        </p:nvSpPr>
        <p:spPr>
          <a:xfrm>
            <a:off x="1816611" y="2151312"/>
            <a:ext cx="6954837" cy="485775"/>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2" name="Google Shape;442;p19"/>
          <p:cNvSpPr/>
          <p:nvPr/>
        </p:nvSpPr>
        <p:spPr>
          <a:xfrm>
            <a:off x="289436" y="2637087"/>
            <a:ext cx="1533525" cy="731838"/>
          </a:xfrm>
          <a:prstGeom prst="rect">
            <a:avLst/>
          </a:prstGeom>
          <a:solidFill>
            <a:srgbClr val="CCE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3" name="Google Shape;443;p19"/>
          <p:cNvSpPr/>
          <p:nvPr/>
        </p:nvSpPr>
        <p:spPr>
          <a:xfrm>
            <a:off x="1810262" y="2637641"/>
            <a:ext cx="6954837" cy="731838"/>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444" name="Google Shape;444;p19"/>
          <p:cNvSpPr/>
          <p:nvPr/>
        </p:nvSpPr>
        <p:spPr>
          <a:xfrm>
            <a:off x="289436" y="3368925"/>
            <a:ext cx="1533525" cy="731838"/>
          </a:xfrm>
          <a:prstGeom prst="rect">
            <a:avLst/>
          </a:prstGeom>
          <a:solidFill>
            <a:srgbClr val="CCE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5" name="Google Shape;445;p19"/>
          <p:cNvSpPr/>
          <p:nvPr/>
        </p:nvSpPr>
        <p:spPr>
          <a:xfrm>
            <a:off x="1822961" y="3368925"/>
            <a:ext cx="6954837" cy="731838"/>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6" name="Google Shape;446;p19"/>
          <p:cNvSpPr/>
          <p:nvPr/>
        </p:nvSpPr>
        <p:spPr>
          <a:xfrm>
            <a:off x="289436" y="4100762"/>
            <a:ext cx="1533525" cy="733425"/>
          </a:xfrm>
          <a:prstGeom prst="rect">
            <a:avLst/>
          </a:prstGeom>
          <a:solidFill>
            <a:srgbClr val="CCE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7" name="Google Shape;447;p19"/>
          <p:cNvSpPr/>
          <p:nvPr/>
        </p:nvSpPr>
        <p:spPr>
          <a:xfrm>
            <a:off x="1822961" y="4100762"/>
            <a:ext cx="6954837" cy="733425"/>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8" name="Google Shape;448;p19"/>
          <p:cNvSpPr/>
          <p:nvPr/>
        </p:nvSpPr>
        <p:spPr>
          <a:xfrm>
            <a:off x="289436" y="4834187"/>
            <a:ext cx="1533525" cy="731838"/>
          </a:xfrm>
          <a:prstGeom prst="rect">
            <a:avLst/>
          </a:prstGeom>
          <a:solidFill>
            <a:srgbClr val="CCE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9" name="Google Shape;449;p19"/>
          <p:cNvSpPr/>
          <p:nvPr/>
        </p:nvSpPr>
        <p:spPr>
          <a:xfrm>
            <a:off x="1822961" y="4834187"/>
            <a:ext cx="6954837" cy="731838"/>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50" name="Google Shape;450;p19"/>
          <p:cNvSpPr/>
          <p:nvPr/>
        </p:nvSpPr>
        <p:spPr>
          <a:xfrm>
            <a:off x="289436" y="5566025"/>
            <a:ext cx="1533525" cy="731838"/>
          </a:xfrm>
          <a:prstGeom prst="rect">
            <a:avLst/>
          </a:prstGeom>
          <a:solidFill>
            <a:srgbClr val="CCE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51" name="Google Shape;451;p19"/>
          <p:cNvSpPr/>
          <p:nvPr/>
        </p:nvSpPr>
        <p:spPr>
          <a:xfrm>
            <a:off x="1822961" y="5566025"/>
            <a:ext cx="6954837" cy="731838"/>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452" name="Google Shape;452;p19"/>
          <p:cNvCxnSpPr/>
          <p:nvPr/>
        </p:nvCxnSpPr>
        <p:spPr>
          <a:xfrm>
            <a:off x="1822961" y="2144962"/>
            <a:ext cx="0" cy="4159250"/>
          </a:xfrm>
          <a:prstGeom prst="straightConnector1">
            <a:avLst/>
          </a:prstGeom>
          <a:noFill/>
          <a:ln cap="flat" cmpd="sng" w="12700">
            <a:solidFill>
              <a:srgbClr val="005BAD"/>
            </a:solidFill>
            <a:prstDash val="solid"/>
            <a:round/>
            <a:headEnd len="med" w="med" type="none"/>
            <a:tailEnd len="med" w="med" type="none"/>
          </a:ln>
        </p:spPr>
      </p:cxnSp>
      <p:cxnSp>
        <p:nvCxnSpPr>
          <p:cNvPr id="453" name="Google Shape;453;p19"/>
          <p:cNvCxnSpPr/>
          <p:nvPr/>
        </p:nvCxnSpPr>
        <p:spPr>
          <a:xfrm>
            <a:off x="284673" y="2637087"/>
            <a:ext cx="8499475" cy="0"/>
          </a:xfrm>
          <a:prstGeom prst="straightConnector1">
            <a:avLst/>
          </a:prstGeom>
          <a:noFill/>
          <a:ln cap="flat" cmpd="sng" w="12700">
            <a:solidFill>
              <a:srgbClr val="005BAD"/>
            </a:solidFill>
            <a:prstDash val="solid"/>
            <a:round/>
            <a:headEnd len="med" w="med" type="none"/>
            <a:tailEnd len="med" w="med" type="none"/>
          </a:ln>
        </p:spPr>
      </p:cxnSp>
      <p:cxnSp>
        <p:nvCxnSpPr>
          <p:cNvPr id="454" name="Google Shape;454;p19"/>
          <p:cNvCxnSpPr/>
          <p:nvPr/>
        </p:nvCxnSpPr>
        <p:spPr>
          <a:xfrm>
            <a:off x="284673" y="3368925"/>
            <a:ext cx="8499475" cy="0"/>
          </a:xfrm>
          <a:prstGeom prst="straightConnector1">
            <a:avLst/>
          </a:prstGeom>
          <a:noFill/>
          <a:ln cap="flat" cmpd="sng" w="9525">
            <a:solidFill>
              <a:srgbClr val="005BAD"/>
            </a:solidFill>
            <a:prstDash val="solid"/>
            <a:round/>
            <a:headEnd len="med" w="med" type="none"/>
            <a:tailEnd len="med" w="med" type="none"/>
          </a:ln>
        </p:spPr>
      </p:cxnSp>
      <p:cxnSp>
        <p:nvCxnSpPr>
          <p:cNvPr id="455" name="Google Shape;455;p19"/>
          <p:cNvCxnSpPr/>
          <p:nvPr/>
        </p:nvCxnSpPr>
        <p:spPr>
          <a:xfrm>
            <a:off x="284673" y="4100762"/>
            <a:ext cx="8499475" cy="0"/>
          </a:xfrm>
          <a:prstGeom prst="straightConnector1">
            <a:avLst/>
          </a:prstGeom>
          <a:noFill/>
          <a:ln cap="flat" cmpd="sng" w="9525">
            <a:solidFill>
              <a:srgbClr val="005BAD"/>
            </a:solidFill>
            <a:prstDash val="solid"/>
            <a:round/>
            <a:headEnd len="med" w="med" type="none"/>
            <a:tailEnd len="med" w="med" type="none"/>
          </a:ln>
        </p:spPr>
      </p:cxnSp>
      <p:cxnSp>
        <p:nvCxnSpPr>
          <p:cNvPr id="456" name="Google Shape;456;p19"/>
          <p:cNvCxnSpPr/>
          <p:nvPr/>
        </p:nvCxnSpPr>
        <p:spPr>
          <a:xfrm>
            <a:off x="284673" y="4834187"/>
            <a:ext cx="8499475" cy="0"/>
          </a:xfrm>
          <a:prstGeom prst="straightConnector1">
            <a:avLst/>
          </a:prstGeom>
          <a:noFill/>
          <a:ln cap="flat" cmpd="sng" w="9525">
            <a:solidFill>
              <a:srgbClr val="005BAD"/>
            </a:solidFill>
            <a:prstDash val="solid"/>
            <a:round/>
            <a:headEnd len="med" w="med" type="none"/>
            <a:tailEnd len="med" w="med" type="none"/>
          </a:ln>
        </p:spPr>
      </p:cxnSp>
      <p:cxnSp>
        <p:nvCxnSpPr>
          <p:cNvPr id="457" name="Google Shape;457;p19"/>
          <p:cNvCxnSpPr/>
          <p:nvPr/>
        </p:nvCxnSpPr>
        <p:spPr>
          <a:xfrm>
            <a:off x="284673" y="5566025"/>
            <a:ext cx="8499475" cy="0"/>
          </a:xfrm>
          <a:prstGeom prst="straightConnector1">
            <a:avLst/>
          </a:prstGeom>
          <a:noFill/>
          <a:ln cap="flat" cmpd="sng" w="9525">
            <a:solidFill>
              <a:srgbClr val="005BAD"/>
            </a:solidFill>
            <a:prstDash val="solid"/>
            <a:round/>
            <a:headEnd len="med" w="med" type="none"/>
            <a:tailEnd len="med" w="med" type="none"/>
          </a:ln>
        </p:spPr>
      </p:cxnSp>
      <p:cxnSp>
        <p:nvCxnSpPr>
          <p:cNvPr id="458" name="Google Shape;458;p19"/>
          <p:cNvCxnSpPr/>
          <p:nvPr/>
        </p:nvCxnSpPr>
        <p:spPr>
          <a:xfrm>
            <a:off x="289436" y="2144962"/>
            <a:ext cx="0" cy="4159250"/>
          </a:xfrm>
          <a:prstGeom prst="straightConnector1">
            <a:avLst/>
          </a:prstGeom>
          <a:noFill/>
          <a:ln cap="flat" cmpd="sng" w="12700">
            <a:solidFill>
              <a:srgbClr val="005BAD"/>
            </a:solidFill>
            <a:prstDash val="solid"/>
            <a:round/>
            <a:headEnd len="med" w="med" type="none"/>
            <a:tailEnd len="med" w="med" type="none"/>
          </a:ln>
        </p:spPr>
      </p:cxnSp>
      <p:cxnSp>
        <p:nvCxnSpPr>
          <p:cNvPr id="459" name="Google Shape;459;p19"/>
          <p:cNvCxnSpPr/>
          <p:nvPr/>
        </p:nvCxnSpPr>
        <p:spPr>
          <a:xfrm>
            <a:off x="8777798" y="2146550"/>
            <a:ext cx="0" cy="4157663"/>
          </a:xfrm>
          <a:prstGeom prst="straightConnector1">
            <a:avLst/>
          </a:prstGeom>
          <a:noFill/>
          <a:ln cap="flat" cmpd="sng" w="12700">
            <a:solidFill>
              <a:srgbClr val="005BAD"/>
            </a:solidFill>
            <a:prstDash val="solid"/>
            <a:round/>
            <a:headEnd len="med" w="med" type="none"/>
            <a:tailEnd len="med" w="med" type="none"/>
          </a:ln>
        </p:spPr>
      </p:cxnSp>
      <p:cxnSp>
        <p:nvCxnSpPr>
          <p:cNvPr id="460" name="Google Shape;460;p19"/>
          <p:cNvCxnSpPr/>
          <p:nvPr/>
        </p:nvCxnSpPr>
        <p:spPr>
          <a:xfrm>
            <a:off x="240030" y="2144962"/>
            <a:ext cx="8499475" cy="0"/>
          </a:xfrm>
          <a:prstGeom prst="straightConnector1">
            <a:avLst/>
          </a:prstGeom>
          <a:noFill/>
          <a:ln cap="flat" cmpd="sng" w="12700">
            <a:solidFill>
              <a:srgbClr val="005BAD"/>
            </a:solidFill>
            <a:prstDash val="solid"/>
            <a:round/>
            <a:headEnd len="med" w="med" type="none"/>
            <a:tailEnd len="med" w="med" type="none"/>
          </a:ln>
        </p:spPr>
      </p:cxnSp>
      <p:cxnSp>
        <p:nvCxnSpPr>
          <p:cNvPr id="461" name="Google Shape;461;p19"/>
          <p:cNvCxnSpPr/>
          <p:nvPr/>
        </p:nvCxnSpPr>
        <p:spPr>
          <a:xfrm>
            <a:off x="284673" y="6297862"/>
            <a:ext cx="8499475" cy="0"/>
          </a:xfrm>
          <a:prstGeom prst="straightConnector1">
            <a:avLst/>
          </a:prstGeom>
          <a:noFill/>
          <a:ln cap="flat" cmpd="sng" w="12700">
            <a:solidFill>
              <a:srgbClr val="005BAD"/>
            </a:solidFill>
            <a:prstDash val="solid"/>
            <a:round/>
            <a:headEnd len="med" w="med" type="none"/>
            <a:tailEnd len="med" w="med" type="none"/>
          </a:ln>
        </p:spPr>
      </p:cxnSp>
      <p:sp>
        <p:nvSpPr>
          <p:cNvPr id="462" name="Google Shape;462;p19"/>
          <p:cNvSpPr/>
          <p:nvPr/>
        </p:nvSpPr>
        <p:spPr>
          <a:xfrm>
            <a:off x="4583623" y="2238625"/>
            <a:ext cx="266700" cy="304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2000"/>
              <a:buFont typeface="Arial"/>
              <a:buNone/>
            </a:pPr>
            <a:r>
              <a:rPr b="1" i="0" lang="ja-JP" sz="2000" u="none" cap="none" strike="noStrike">
                <a:solidFill>
                  <a:srgbClr val="FFFFFF"/>
                </a:solidFill>
                <a:latin typeface="Noto Sans JP"/>
                <a:ea typeface="Noto Sans JP"/>
                <a:cs typeface="Noto Sans JP"/>
                <a:sym typeface="Noto Sans JP"/>
              </a:rPr>
              <a:t>内</a:t>
            </a:r>
            <a:endParaRPr b="1" i="0" sz="1800" u="none" cap="none" strike="noStrike">
              <a:solidFill>
                <a:schemeClr val="dk1"/>
              </a:solidFill>
              <a:latin typeface="Noto Sans JP"/>
              <a:ea typeface="Noto Sans JP"/>
              <a:cs typeface="Noto Sans JP"/>
              <a:sym typeface="Noto Sans JP"/>
            </a:endParaRPr>
          </a:p>
        </p:txBody>
      </p:sp>
      <p:sp>
        <p:nvSpPr>
          <p:cNvPr id="463" name="Google Shape;463;p19"/>
          <p:cNvSpPr/>
          <p:nvPr/>
        </p:nvSpPr>
        <p:spPr>
          <a:xfrm>
            <a:off x="5005898" y="2238625"/>
            <a:ext cx="266700" cy="304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2000"/>
              <a:buFont typeface="Arial"/>
              <a:buNone/>
            </a:pPr>
            <a:r>
              <a:rPr b="1" i="0" lang="ja-JP" sz="2000" u="none" cap="none" strike="noStrike">
                <a:solidFill>
                  <a:srgbClr val="FFFFFF"/>
                </a:solidFill>
                <a:latin typeface="Noto Sans JP"/>
                <a:ea typeface="Noto Sans JP"/>
                <a:cs typeface="Noto Sans JP"/>
                <a:sym typeface="Noto Sans JP"/>
              </a:rPr>
              <a:t>容</a:t>
            </a:r>
            <a:endParaRPr b="1" i="0" sz="1800" u="none" cap="none" strike="noStrike">
              <a:solidFill>
                <a:schemeClr val="dk1"/>
              </a:solidFill>
              <a:latin typeface="Noto Sans JP"/>
              <a:ea typeface="Noto Sans JP"/>
              <a:cs typeface="Noto Sans JP"/>
              <a:sym typeface="Noto Sans JP"/>
            </a:endParaRPr>
          </a:p>
        </p:txBody>
      </p:sp>
      <p:sp>
        <p:nvSpPr>
          <p:cNvPr id="464" name="Google Shape;464;p19"/>
          <p:cNvSpPr/>
          <p:nvPr/>
        </p:nvSpPr>
        <p:spPr>
          <a:xfrm>
            <a:off x="289425" y="2289425"/>
            <a:ext cx="1533600" cy="230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FFFFFF"/>
              </a:buClr>
              <a:buSzPts val="1600"/>
              <a:buFont typeface="Arial"/>
              <a:buNone/>
            </a:pPr>
            <a:r>
              <a:rPr b="1" i="0" lang="ja-JP" sz="1600" u="none" cap="none" strike="noStrike">
                <a:solidFill>
                  <a:srgbClr val="FFFFFF"/>
                </a:solidFill>
                <a:latin typeface="Noto Sans JP"/>
                <a:ea typeface="Noto Sans JP"/>
                <a:cs typeface="Noto Sans JP"/>
                <a:sym typeface="Noto Sans JP"/>
              </a:rPr>
              <a:t>公平の考え方</a:t>
            </a:r>
            <a:endParaRPr b="1" i="0" sz="1800" u="none" cap="none" strike="noStrike">
              <a:solidFill>
                <a:schemeClr val="dk1"/>
              </a:solidFill>
              <a:latin typeface="Noto Sans JP"/>
              <a:ea typeface="Noto Sans JP"/>
              <a:cs typeface="Noto Sans JP"/>
              <a:sym typeface="Noto Sans JP"/>
            </a:endParaRPr>
          </a:p>
        </p:txBody>
      </p:sp>
      <p:sp>
        <p:nvSpPr>
          <p:cNvPr id="465" name="Google Shape;465;p19"/>
          <p:cNvSpPr/>
          <p:nvPr/>
        </p:nvSpPr>
        <p:spPr>
          <a:xfrm>
            <a:off x="2037277" y="2887900"/>
            <a:ext cx="6144600" cy="276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i="0" lang="ja-JP" sz="1800" u="none" cap="none" strike="noStrike">
                <a:solidFill>
                  <a:srgbClr val="000000"/>
                </a:solidFill>
                <a:latin typeface="Noto Sans JP"/>
                <a:ea typeface="Noto Sans JP"/>
                <a:cs typeface="Noto Sans JP"/>
                <a:sym typeface="Noto Sans JP"/>
              </a:rPr>
              <a:t>各自の能力に応じて負担すること</a:t>
            </a:r>
            <a:endParaRPr i="0" sz="2000" u="none" cap="none" strike="noStrike">
              <a:solidFill>
                <a:schemeClr val="dk1"/>
              </a:solidFill>
              <a:latin typeface="Noto Sans JP"/>
              <a:ea typeface="Noto Sans JP"/>
              <a:cs typeface="Noto Sans JP"/>
              <a:sym typeface="Noto Sans JP"/>
            </a:endParaRPr>
          </a:p>
        </p:txBody>
      </p:sp>
      <p:sp>
        <p:nvSpPr>
          <p:cNvPr id="466" name="Google Shape;466;p19"/>
          <p:cNvSpPr/>
          <p:nvPr/>
        </p:nvSpPr>
        <p:spPr>
          <a:xfrm>
            <a:off x="285896" y="2887900"/>
            <a:ext cx="1533600" cy="230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5BAD"/>
              </a:buClr>
              <a:buSzPts val="1600"/>
              <a:buFont typeface="Arial"/>
              <a:buNone/>
            </a:pPr>
            <a:r>
              <a:rPr b="1" i="0" lang="ja-JP" sz="1600" u="none" cap="none" strike="noStrike">
                <a:solidFill>
                  <a:srgbClr val="005BAD"/>
                </a:solidFill>
                <a:latin typeface="Noto Sans JP"/>
                <a:ea typeface="Noto Sans JP"/>
                <a:cs typeface="Noto Sans JP"/>
                <a:sym typeface="Noto Sans JP"/>
              </a:rPr>
              <a:t>応能負担</a:t>
            </a:r>
            <a:endParaRPr b="1" i="0" sz="1800" u="none" cap="none" strike="noStrike">
              <a:solidFill>
                <a:schemeClr val="dk1"/>
              </a:solidFill>
              <a:latin typeface="Noto Sans JP"/>
              <a:ea typeface="Noto Sans JP"/>
              <a:cs typeface="Noto Sans JP"/>
              <a:sym typeface="Noto Sans JP"/>
            </a:endParaRPr>
          </a:p>
        </p:txBody>
      </p:sp>
      <p:sp>
        <p:nvSpPr>
          <p:cNvPr id="467" name="Google Shape;467;p19"/>
          <p:cNvSpPr/>
          <p:nvPr/>
        </p:nvSpPr>
        <p:spPr>
          <a:xfrm>
            <a:off x="2037275" y="3619750"/>
            <a:ext cx="5620800" cy="276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i="0" lang="ja-JP" sz="1800" u="none" cap="none" strike="noStrike">
                <a:solidFill>
                  <a:srgbClr val="000000"/>
                </a:solidFill>
                <a:latin typeface="Noto Sans JP"/>
                <a:ea typeface="Noto Sans JP"/>
                <a:cs typeface="Noto Sans JP"/>
                <a:sym typeface="Noto Sans JP"/>
              </a:rPr>
              <a:t>自分が受けた利益に応じたものを負担すること</a:t>
            </a:r>
            <a:endParaRPr i="0" sz="2000" u="none" cap="none" strike="noStrike">
              <a:solidFill>
                <a:schemeClr val="dk1"/>
              </a:solidFill>
              <a:latin typeface="Noto Sans JP"/>
              <a:ea typeface="Noto Sans JP"/>
              <a:cs typeface="Noto Sans JP"/>
              <a:sym typeface="Noto Sans JP"/>
            </a:endParaRPr>
          </a:p>
        </p:txBody>
      </p:sp>
      <p:sp>
        <p:nvSpPr>
          <p:cNvPr id="468" name="Google Shape;468;p19"/>
          <p:cNvSpPr/>
          <p:nvPr/>
        </p:nvSpPr>
        <p:spPr>
          <a:xfrm>
            <a:off x="285896" y="3619750"/>
            <a:ext cx="1533600" cy="230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5BAD"/>
              </a:buClr>
              <a:buSzPts val="1600"/>
              <a:buFont typeface="Arial"/>
              <a:buNone/>
            </a:pPr>
            <a:r>
              <a:rPr b="1" i="0" lang="ja-JP" sz="1600" u="none" cap="none" strike="noStrike">
                <a:solidFill>
                  <a:srgbClr val="005BAD"/>
                </a:solidFill>
                <a:latin typeface="Noto Sans JP"/>
                <a:ea typeface="Noto Sans JP"/>
                <a:cs typeface="Noto Sans JP"/>
                <a:sym typeface="Noto Sans JP"/>
              </a:rPr>
              <a:t>応益負担</a:t>
            </a:r>
            <a:endParaRPr b="1" i="0" sz="1800" u="none" cap="none" strike="noStrike">
              <a:solidFill>
                <a:schemeClr val="dk1"/>
              </a:solidFill>
              <a:latin typeface="Noto Sans JP"/>
              <a:ea typeface="Noto Sans JP"/>
              <a:cs typeface="Noto Sans JP"/>
              <a:sym typeface="Noto Sans JP"/>
            </a:endParaRPr>
          </a:p>
        </p:txBody>
      </p:sp>
      <p:sp>
        <p:nvSpPr>
          <p:cNvPr id="469" name="Google Shape;469;p19"/>
          <p:cNvSpPr/>
          <p:nvPr/>
        </p:nvSpPr>
        <p:spPr>
          <a:xfrm>
            <a:off x="2037275" y="4226932"/>
            <a:ext cx="6474600" cy="554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i="0" lang="ja-JP" sz="1800" u="none" cap="none" strike="noStrike">
                <a:solidFill>
                  <a:srgbClr val="000000"/>
                </a:solidFill>
                <a:latin typeface="Noto Sans JP"/>
                <a:ea typeface="Noto Sans JP"/>
                <a:cs typeface="Noto Sans JP"/>
                <a:sym typeface="Noto Sans JP"/>
              </a:rPr>
              <a:t>「負担能力が同じ人には、同じ負担を求めるのが公平」という考え方</a:t>
            </a:r>
            <a:endParaRPr i="0" sz="2000" u="none" cap="none" strike="noStrike">
              <a:solidFill>
                <a:schemeClr val="dk1"/>
              </a:solidFill>
              <a:latin typeface="Noto Sans JP"/>
              <a:ea typeface="Noto Sans JP"/>
              <a:cs typeface="Noto Sans JP"/>
              <a:sym typeface="Noto Sans JP"/>
            </a:endParaRPr>
          </a:p>
        </p:txBody>
      </p:sp>
      <p:sp>
        <p:nvSpPr>
          <p:cNvPr id="470" name="Google Shape;470;p19"/>
          <p:cNvSpPr/>
          <p:nvPr/>
        </p:nvSpPr>
        <p:spPr>
          <a:xfrm>
            <a:off x="286176" y="4352375"/>
            <a:ext cx="1533600" cy="230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5BAD"/>
              </a:buClr>
              <a:buSzPts val="1600"/>
              <a:buFont typeface="Arial"/>
              <a:buNone/>
            </a:pPr>
            <a:r>
              <a:rPr b="1" i="0" lang="ja-JP" sz="1600" u="none" cap="none" strike="noStrike">
                <a:solidFill>
                  <a:srgbClr val="005BAD"/>
                </a:solidFill>
                <a:latin typeface="Noto Sans JP"/>
                <a:ea typeface="Noto Sans JP"/>
                <a:cs typeface="Noto Sans JP"/>
                <a:sym typeface="Noto Sans JP"/>
              </a:rPr>
              <a:t>水平的公平</a:t>
            </a:r>
            <a:endParaRPr b="1" i="0" sz="1800" u="none" cap="none" strike="noStrike">
              <a:solidFill>
                <a:schemeClr val="dk1"/>
              </a:solidFill>
              <a:latin typeface="Noto Sans JP"/>
              <a:ea typeface="Noto Sans JP"/>
              <a:cs typeface="Noto Sans JP"/>
              <a:sym typeface="Noto Sans JP"/>
            </a:endParaRPr>
          </a:p>
        </p:txBody>
      </p:sp>
      <p:sp>
        <p:nvSpPr>
          <p:cNvPr id="471" name="Google Shape;471;p19"/>
          <p:cNvSpPr/>
          <p:nvPr/>
        </p:nvSpPr>
        <p:spPr>
          <a:xfrm>
            <a:off x="2024837" y="4934505"/>
            <a:ext cx="6461705" cy="55399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i="0" lang="ja-JP" sz="1800" u="none" cap="none" strike="noStrike">
                <a:solidFill>
                  <a:srgbClr val="000000"/>
                </a:solidFill>
                <a:latin typeface="Noto Sans JP"/>
                <a:ea typeface="Noto Sans JP"/>
                <a:cs typeface="Noto Sans JP"/>
                <a:sym typeface="Noto Sans JP"/>
              </a:rPr>
              <a:t>「負担能力が高い人には、より大きな負担を求めるのが公平」という考え方</a:t>
            </a:r>
            <a:endParaRPr i="0" sz="2000" u="none" cap="none" strike="noStrike">
              <a:solidFill>
                <a:schemeClr val="dk1"/>
              </a:solidFill>
              <a:latin typeface="Noto Sans JP"/>
              <a:ea typeface="Noto Sans JP"/>
              <a:cs typeface="Noto Sans JP"/>
              <a:sym typeface="Noto Sans JP"/>
            </a:endParaRPr>
          </a:p>
        </p:txBody>
      </p:sp>
      <p:sp>
        <p:nvSpPr>
          <p:cNvPr id="472" name="Google Shape;472;p19"/>
          <p:cNvSpPr/>
          <p:nvPr/>
        </p:nvSpPr>
        <p:spPr>
          <a:xfrm>
            <a:off x="286176" y="5085000"/>
            <a:ext cx="1533600" cy="230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5BAD"/>
              </a:buClr>
              <a:buSzPts val="1600"/>
              <a:buFont typeface="Arial"/>
              <a:buNone/>
            </a:pPr>
            <a:r>
              <a:rPr b="1" i="0" lang="ja-JP" sz="1600" u="none" cap="none" strike="noStrike">
                <a:solidFill>
                  <a:srgbClr val="005BAD"/>
                </a:solidFill>
                <a:latin typeface="Noto Sans JP"/>
                <a:ea typeface="Noto Sans JP"/>
                <a:cs typeface="Noto Sans JP"/>
                <a:sym typeface="Noto Sans JP"/>
              </a:rPr>
              <a:t>垂直的公平</a:t>
            </a:r>
            <a:endParaRPr b="1" i="0" sz="1800" u="none" cap="none" strike="noStrike">
              <a:solidFill>
                <a:schemeClr val="dk1"/>
              </a:solidFill>
              <a:latin typeface="Noto Sans JP"/>
              <a:ea typeface="Noto Sans JP"/>
              <a:cs typeface="Noto Sans JP"/>
              <a:sym typeface="Noto Sans JP"/>
            </a:endParaRPr>
          </a:p>
        </p:txBody>
      </p:sp>
      <p:sp>
        <p:nvSpPr>
          <p:cNvPr id="473" name="Google Shape;473;p19"/>
          <p:cNvSpPr/>
          <p:nvPr/>
        </p:nvSpPr>
        <p:spPr>
          <a:xfrm>
            <a:off x="2037275" y="5662875"/>
            <a:ext cx="6538800" cy="594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i="0" lang="ja-JP" sz="1800" u="none" cap="none" strike="noStrike">
                <a:solidFill>
                  <a:srgbClr val="000000"/>
                </a:solidFill>
                <a:latin typeface="Noto Sans JP"/>
                <a:ea typeface="Noto Sans JP"/>
                <a:cs typeface="Noto Sans JP"/>
                <a:sym typeface="Noto Sans JP"/>
              </a:rPr>
              <a:t>「現役世代と将来世代の受益と負担のバランスを保つ」という考え方</a:t>
            </a:r>
            <a:endParaRPr i="0" sz="2000" u="none" cap="none" strike="noStrike">
              <a:solidFill>
                <a:schemeClr val="dk1"/>
              </a:solidFill>
              <a:latin typeface="Noto Sans JP"/>
              <a:ea typeface="Noto Sans JP"/>
              <a:cs typeface="Noto Sans JP"/>
              <a:sym typeface="Noto Sans JP"/>
            </a:endParaRPr>
          </a:p>
        </p:txBody>
      </p:sp>
      <p:sp>
        <p:nvSpPr>
          <p:cNvPr id="474" name="Google Shape;474;p19"/>
          <p:cNvSpPr/>
          <p:nvPr/>
        </p:nvSpPr>
        <p:spPr>
          <a:xfrm>
            <a:off x="289351" y="5816851"/>
            <a:ext cx="1533600" cy="230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5BAD"/>
              </a:buClr>
              <a:buSzPts val="1600"/>
              <a:buFont typeface="Arial"/>
              <a:buNone/>
            </a:pPr>
            <a:r>
              <a:rPr b="1" i="0" lang="ja-JP" sz="1600" u="none" cap="none" strike="noStrike">
                <a:solidFill>
                  <a:srgbClr val="005BAD"/>
                </a:solidFill>
                <a:latin typeface="Noto Sans JP"/>
                <a:ea typeface="Noto Sans JP"/>
                <a:cs typeface="Noto Sans JP"/>
                <a:sym typeface="Noto Sans JP"/>
              </a:rPr>
              <a:t>世代間の公平</a:t>
            </a:r>
            <a:endParaRPr b="1" i="0" sz="1800" u="none" cap="none" strike="noStrike">
              <a:solidFill>
                <a:schemeClr val="dk1"/>
              </a:solidFill>
              <a:latin typeface="Noto Sans JP"/>
              <a:ea typeface="Noto Sans JP"/>
              <a:cs typeface="Noto Sans JP"/>
              <a:sym typeface="Noto Sans JP"/>
            </a:endParaRPr>
          </a:p>
        </p:txBody>
      </p:sp>
      <p:grpSp>
        <p:nvGrpSpPr>
          <p:cNvPr id="475" name="Google Shape;475;p19"/>
          <p:cNvGrpSpPr/>
          <p:nvPr/>
        </p:nvGrpSpPr>
        <p:grpSpPr>
          <a:xfrm>
            <a:off x="287921" y="6410880"/>
            <a:ext cx="8532000" cy="374400"/>
            <a:chOff x="322211" y="6410880"/>
            <a:chExt cx="8532000" cy="374400"/>
          </a:xfrm>
        </p:grpSpPr>
        <p:sp>
          <p:nvSpPr>
            <p:cNvPr id="476" name="Google Shape;476;p19"/>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77" name="Google Shape;477;p19"/>
            <p:cNvSpPr/>
            <p:nvPr/>
          </p:nvSpPr>
          <p:spPr>
            <a:xfrm>
              <a:off x="322212" y="6449705"/>
              <a:ext cx="8497741" cy="296751"/>
            </a:xfrm>
            <a:prstGeom prst="rect">
              <a:avLst/>
            </a:prstGeom>
            <a:solidFill>
              <a:srgbClr val="CCECFF">
                <a:alpha val="30196"/>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478" name="Google Shape;478;p19"/>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479" name="Google Shape;479;p19"/>
          <p:cNvSpPr txBox="1"/>
          <p:nvPr/>
        </p:nvSpPr>
        <p:spPr>
          <a:xfrm>
            <a:off x="512675" y="1090050"/>
            <a:ext cx="67455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2800">
                <a:solidFill>
                  <a:srgbClr val="005BAD"/>
                </a:solidFill>
                <a:latin typeface="Noto Sans JP"/>
                <a:ea typeface="Noto Sans JP"/>
                <a:cs typeface="Noto Sans JP"/>
                <a:sym typeface="Noto Sans JP"/>
              </a:rPr>
              <a:t>税金には、みんながより</a:t>
            </a:r>
            <a:r>
              <a:rPr b="1" lang="ja-JP" sz="2800" u="sng">
                <a:solidFill>
                  <a:srgbClr val="FF0000"/>
                </a:solidFill>
                <a:latin typeface="Noto Sans JP"/>
                <a:ea typeface="Noto Sans JP"/>
                <a:cs typeface="Noto Sans JP"/>
                <a:sym typeface="Noto Sans JP"/>
              </a:rPr>
              <a:t>公平だと思える仕組み</a:t>
            </a:r>
            <a:r>
              <a:rPr b="1" lang="ja-JP" sz="2800">
                <a:solidFill>
                  <a:srgbClr val="005BAD"/>
                </a:solidFill>
                <a:latin typeface="Noto Sans JP"/>
                <a:ea typeface="Noto Sans JP"/>
                <a:cs typeface="Noto Sans JP"/>
                <a:sym typeface="Noto Sans JP"/>
              </a:rPr>
              <a:t>が必要！</a:t>
            </a:r>
            <a:endParaRPr b="1">
              <a:latin typeface="Noto Sans JP"/>
              <a:ea typeface="Noto Sans JP"/>
              <a:cs typeface="Noto Sans JP"/>
              <a:sym typeface="Noto Sans JP"/>
            </a:endParaRPr>
          </a:p>
        </p:txBody>
      </p:sp>
      <p:grpSp>
        <p:nvGrpSpPr>
          <p:cNvPr id="480" name="Google Shape;480;p19"/>
          <p:cNvGrpSpPr/>
          <p:nvPr/>
        </p:nvGrpSpPr>
        <p:grpSpPr>
          <a:xfrm>
            <a:off x="-29057" y="6108719"/>
            <a:ext cx="832606" cy="749280"/>
            <a:chOff x="-35154" y="5996310"/>
            <a:chExt cx="945432" cy="850815"/>
          </a:xfrm>
        </p:grpSpPr>
        <p:sp>
          <p:nvSpPr>
            <p:cNvPr id="481" name="Google Shape;481;p19"/>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82" name="Google Shape;482;p19"/>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83" name="Google Shape;483;p19"/>
            <p:cNvSpPr txBox="1"/>
            <p:nvPr/>
          </p:nvSpPr>
          <p:spPr>
            <a:xfrm>
              <a:off x="-35154" y="6181034"/>
              <a:ext cx="825671"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400">
                  <a:solidFill>
                    <a:srgbClr val="005BAD"/>
                  </a:solidFill>
                  <a:latin typeface="Noto Sans JP"/>
                  <a:ea typeface="Noto Sans JP"/>
                  <a:cs typeface="Noto Sans JP"/>
                  <a:sym typeface="Noto Sans JP"/>
                </a:rPr>
                <a:t>もっと</a:t>
              </a:r>
              <a:endParaRPr b="1" i="0" sz="1400">
                <a:solidFill>
                  <a:srgbClr val="005BAD"/>
                </a:solidFill>
                <a:latin typeface="Noto Sans JP"/>
                <a:ea typeface="Noto Sans JP"/>
                <a:cs typeface="Noto Sans JP"/>
                <a:sym typeface="Noto Sans JP"/>
              </a:endParaRPr>
            </a:p>
            <a:p>
              <a:pPr indent="0" lvl="0" marL="0" marR="0" rtl="0" algn="ctr">
                <a:spcBef>
                  <a:spcPts val="0"/>
                </a:spcBef>
                <a:spcAft>
                  <a:spcPts val="0"/>
                </a:spcAft>
                <a:buNone/>
              </a:pPr>
              <a:r>
                <a:rPr b="1" lang="ja-JP" sz="1400">
                  <a:solidFill>
                    <a:srgbClr val="005BAD"/>
                  </a:solidFill>
                  <a:latin typeface="Noto Sans JP"/>
                  <a:ea typeface="Noto Sans JP"/>
                  <a:cs typeface="Noto Sans JP"/>
                  <a:sym typeface="Noto Sans JP"/>
                </a:rPr>
                <a:t>詳しく</a:t>
              </a:r>
              <a:endParaRPr b="1" i="0" sz="1400">
                <a:solidFill>
                  <a:srgbClr val="005BAD"/>
                </a:solidFill>
                <a:latin typeface="Noto Sans JP"/>
                <a:ea typeface="Noto Sans JP"/>
                <a:cs typeface="Noto Sans JP"/>
                <a:sym typeface="Noto Sans JP"/>
              </a:endParaRPr>
            </a:p>
          </p:txBody>
        </p:sp>
      </p:grpSp>
      <p:sp>
        <p:nvSpPr>
          <p:cNvPr id="484" name="Google Shape;484;p19"/>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２</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納税の義務と公平な税金</a:t>
            </a:r>
            <a:endParaRPr b="1">
              <a:latin typeface="Noto Sans JP"/>
              <a:ea typeface="Noto Sans JP"/>
              <a:cs typeface="Noto Sans JP"/>
              <a:sym typeface="Noto Sans JP"/>
            </a:endParaRPr>
          </a:p>
        </p:txBody>
      </p:sp>
      <p:sp>
        <p:nvSpPr>
          <p:cNvPr id="485" name="Google Shape;485;p19"/>
          <p:cNvSpPr txBox="1"/>
          <p:nvPr/>
        </p:nvSpPr>
        <p:spPr>
          <a:xfrm>
            <a:off x="839467" y="6461424"/>
            <a:ext cx="7683569"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005BAD"/>
                </a:solidFill>
                <a:latin typeface="Noto Sans JP"/>
                <a:ea typeface="Noto Sans JP"/>
                <a:cs typeface="Noto Sans JP"/>
                <a:sym typeface="Noto Sans JP"/>
              </a:rPr>
              <a:t>調べてみよう ： </a:t>
            </a:r>
            <a:r>
              <a:rPr lang="ja-JP" sz="1100" u="sng">
                <a:solidFill>
                  <a:schemeClr val="dk1"/>
                </a:solidFill>
                <a:latin typeface="Noto Sans JP"/>
                <a:ea typeface="Noto Sans JP"/>
                <a:cs typeface="Noto Sans JP"/>
                <a:sym typeface="Noto Sans JP"/>
                <a:hlinkClick r:id="rId4">
                  <a:extLst>
                    <a:ext uri="{A12FA001-AC4F-418D-AE19-62706E023703}">
                      <ahyp:hlinkClr val="tx"/>
                    </a:ext>
                  </a:extLst>
                </a:hlinkClick>
              </a:rPr>
              <a:t>https://www.nichizeiren.or.jp/taxaccount/education/sozei_nichizei/</a:t>
            </a:r>
            <a:r>
              <a:rPr lang="ja-JP" sz="1100">
                <a:solidFill>
                  <a:schemeClr val="dk1"/>
                </a:solidFill>
                <a:latin typeface="Noto Sans JP"/>
                <a:ea typeface="Noto Sans JP"/>
                <a:cs typeface="Noto Sans JP"/>
                <a:sym typeface="Noto Sans JP"/>
              </a:rPr>
              <a:t>  </a:t>
            </a:r>
            <a:r>
              <a:rPr lang="ja-JP" sz="1000">
                <a:solidFill>
                  <a:schemeClr val="dk1"/>
                </a:solidFill>
                <a:latin typeface="Noto Sans JP"/>
                <a:ea typeface="Noto Sans JP"/>
                <a:cs typeface="Noto Sans JP"/>
                <a:sym typeface="Noto Sans JP"/>
              </a:rPr>
              <a:t>（日本税理士会連合会HP）</a:t>
            </a:r>
            <a:endParaRPr sz="1100">
              <a:solidFill>
                <a:schemeClr val="dk1"/>
              </a:solidFill>
              <a:latin typeface="Noto Sans JP"/>
              <a:ea typeface="Noto Sans JP"/>
              <a:cs typeface="Noto Sans JP"/>
              <a:sym typeface="Noto Sans JP"/>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9"/>
                                        </p:tgtEl>
                                        <p:attrNameLst>
                                          <p:attrName>style.visibility</p:attrName>
                                        </p:attrNameLst>
                                      </p:cBhvr>
                                      <p:to>
                                        <p:strVal val="visible"/>
                                      </p:to>
                                    </p:set>
                                    <p:animEffect filter="fade" transition="in">
                                      <p:cBhvr>
                                        <p:cTn dur="500"/>
                                        <p:tgtEl>
                                          <p:spTgt spid="4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9"/>
                                        </p:tgtEl>
                                        <p:attrNameLst>
                                          <p:attrName>style.visibility</p:attrName>
                                        </p:attrNameLst>
                                      </p:cBhvr>
                                      <p:to>
                                        <p:strVal val="visible"/>
                                      </p:to>
                                    </p:set>
                                    <p:animEffect filter="fade" transition="in">
                                      <p:cBhvr>
                                        <p:cTn dur="500"/>
                                        <p:tgtEl>
                                          <p:spTgt spid="439"/>
                                        </p:tgtEl>
                                      </p:cBhvr>
                                    </p:animEffect>
                                  </p:childTnLst>
                                </p:cTn>
                              </p:par>
                              <p:par>
                                <p:cTn fill="hold" nodeType="withEffect" presetClass="entr" presetID="10" presetSubtype="0">
                                  <p:stCondLst>
                                    <p:cond delay="0"/>
                                  </p:stCondLst>
                                  <p:childTnLst>
                                    <p:set>
                                      <p:cBhvr>
                                        <p:cTn dur="1" fill="hold">
                                          <p:stCondLst>
                                            <p:cond delay="0"/>
                                          </p:stCondLst>
                                        </p:cTn>
                                        <p:tgtEl>
                                          <p:spTgt spid="440"/>
                                        </p:tgtEl>
                                        <p:attrNameLst>
                                          <p:attrName>style.visibility</p:attrName>
                                        </p:attrNameLst>
                                      </p:cBhvr>
                                      <p:to>
                                        <p:strVal val="visible"/>
                                      </p:to>
                                    </p:set>
                                    <p:animEffect filter="fade" transition="in">
                                      <p:cBhvr>
                                        <p:cTn dur="500"/>
                                        <p:tgtEl>
                                          <p:spTgt spid="440"/>
                                        </p:tgtEl>
                                      </p:cBhvr>
                                    </p:animEffect>
                                  </p:childTnLst>
                                </p:cTn>
                              </p:par>
                              <p:par>
                                <p:cTn fill="hold" nodeType="withEffect" presetClass="entr" presetID="10" presetSubtype="0">
                                  <p:stCondLst>
                                    <p:cond delay="0"/>
                                  </p:stCondLst>
                                  <p:childTnLst>
                                    <p:set>
                                      <p:cBhvr>
                                        <p:cTn dur="1" fill="hold">
                                          <p:stCondLst>
                                            <p:cond delay="0"/>
                                          </p:stCondLst>
                                        </p:cTn>
                                        <p:tgtEl>
                                          <p:spTgt spid="441"/>
                                        </p:tgtEl>
                                        <p:attrNameLst>
                                          <p:attrName>style.visibility</p:attrName>
                                        </p:attrNameLst>
                                      </p:cBhvr>
                                      <p:to>
                                        <p:strVal val="visible"/>
                                      </p:to>
                                    </p:set>
                                    <p:animEffect filter="fade" transition="in">
                                      <p:cBhvr>
                                        <p:cTn dur="500"/>
                                        <p:tgtEl>
                                          <p:spTgt spid="441"/>
                                        </p:tgtEl>
                                      </p:cBhvr>
                                    </p:animEffect>
                                  </p:childTnLst>
                                </p:cTn>
                              </p:par>
                              <p:par>
                                <p:cTn fill="hold" nodeType="withEffect" presetClass="entr" presetID="10" presetSubtype="0">
                                  <p:stCondLst>
                                    <p:cond delay="0"/>
                                  </p:stCondLst>
                                  <p:childTnLst>
                                    <p:set>
                                      <p:cBhvr>
                                        <p:cTn dur="1" fill="hold">
                                          <p:stCondLst>
                                            <p:cond delay="0"/>
                                          </p:stCondLst>
                                        </p:cTn>
                                        <p:tgtEl>
                                          <p:spTgt spid="442"/>
                                        </p:tgtEl>
                                        <p:attrNameLst>
                                          <p:attrName>style.visibility</p:attrName>
                                        </p:attrNameLst>
                                      </p:cBhvr>
                                      <p:to>
                                        <p:strVal val="visible"/>
                                      </p:to>
                                    </p:set>
                                    <p:animEffect filter="fade" transition="in">
                                      <p:cBhvr>
                                        <p:cTn dur="500"/>
                                        <p:tgtEl>
                                          <p:spTgt spid="442"/>
                                        </p:tgtEl>
                                      </p:cBhvr>
                                    </p:animEffect>
                                  </p:childTnLst>
                                </p:cTn>
                              </p:par>
                              <p:par>
                                <p:cTn fill="hold" nodeType="withEffect" presetClass="entr" presetID="10" presetSubtype="0">
                                  <p:stCondLst>
                                    <p:cond delay="0"/>
                                  </p:stCondLst>
                                  <p:childTnLst>
                                    <p:set>
                                      <p:cBhvr>
                                        <p:cTn dur="1" fill="hold">
                                          <p:stCondLst>
                                            <p:cond delay="0"/>
                                          </p:stCondLst>
                                        </p:cTn>
                                        <p:tgtEl>
                                          <p:spTgt spid="443"/>
                                        </p:tgtEl>
                                        <p:attrNameLst>
                                          <p:attrName>style.visibility</p:attrName>
                                        </p:attrNameLst>
                                      </p:cBhvr>
                                      <p:to>
                                        <p:strVal val="visible"/>
                                      </p:to>
                                    </p:set>
                                    <p:animEffect filter="fade" transition="in">
                                      <p:cBhvr>
                                        <p:cTn dur="500"/>
                                        <p:tgtEl>
                                          <p:spTgt spid="443"/>
                                        </p:tgtEl>
                                      </p:cBhvr>
                                    </p:animEffect>
                                  </p:childTnLst>
                                </p:cTn>
                              </p:par>
                              <p:par>
                                <p:cTn fill="hold" nodeType="withEffect" presetClass="entr" presetID="10" presetSubtype="0">
                                  <p:stCondLst>
                                    <p:cond delay="0"/>
                                  </p:stCondLst>
                                  <p:childTnLst>
                                    <p:set>
                                      <p:cBhvr>
                                        <p:cTn dur="1" fill="hold">
                                          <p:stCondLst>
                                            <p:cond delay="0"/>
                                          </p:stCondLst>
                                        </p:cTn>
                                        <p:tgtEl>
                                          <p:spTgt spid="444"/>
                                        </p:tgtEl>
                                        <p:attrNameLst>
                                          <p:attrName>style.visibility</p:attrName>
                                        </p:attrNameLst>
                                      </p:cBhvr>
                                      <p:to>
                                        <p:strVal val="visible"/>
                                      </p:to>
                                    </p:set>
                                    <p:animEffect filter="fade" transition="in">
                                      <p:cBhvr>
                                        <p:cTn dur="500"/>
                                        <p:tgtEl>
                                          <p:spTgt spid="444"/>
                                        </p:tgtEl>
                                      </p:cBhvr>
                                    </p:animEffect>
                                  </p:childTnLst>
                                </p:cTn>
                              </p:par>
                              <p:par>
                                <p:cTn fill="hold" nodeType="withEffect" presetClass="entr" presetID="10" presetSubtype="0">
                                  <p:stCondLst>
                                    <p:cond delay="0"/>
                                  </p:stCondLst>
                                  <p:childTnLst>
                                    <p:set>
                                      <p:cBhvr>
                                        <p:cTn dur="1" fill="hold">
                                          <p:stCondLst>
                                            <p:cond delay="0"/>
                                          </p:stCondLst>
                                        </p:cTn>
                                        <p:tgtEl>
                                          <p:spTgt spid="445"/>
                                        </p:tgtEl>
                                        <p:attrNameLst>
                                          <p:attrName>style.visibility</p:attrName>
                                        </p:attrNameLst>
                                      </p:cBhvr>
                                      <p:to>
                                        <p:strVal val="visible"/>
                                      </p:to>
                                    </p:set>
                                    <p:animEffect filter="fade" transition="in">
                                      <p:cBhvr>
                                        <p:cTn dur="500"/>
                                        <p:tgtEl>
                                          <p:spTgt spid="445"/>
                                        </p:tgtEl>
                                      </p:cBhvr>
                                    </p:animEffect>
                                  </p:childTnLst>
                                </p:cTn>
                              </p:par>
                              <p:par>
                                <p:cTn fill="hold" nodeType="withEffect" presetClass="entr" presetID="10" presetSubtype="0">
                                  <p:stCondLst>
                                    <p:cond delay="0"/>
                                  </p:stCondLst>
                                  <p:childTnLst>
                                    <p:set>
                                      <p:cBhvr>
                                        <p:cTn dur="1" fill="hold">
                                          <p:stCondLst>
                                            <p:cond delay="0"/>
                                          </p:stCondLst>
                                        </p:cTn>
                                        <p:tgtEl>
                                          <p:spTgt spid="446"/>
                                        </p:tgtEl>
                                        <p:attrNameLst>
                                          <p:attrName>style.visibility</p:attrName>
                                        </p:attrNameLst>
                                      </p:cBhvr>
                                      <p:to>
                                        <p:strVal val="visible"/>
                                      </p:to>
                                    </p:set>
                                    <p:animEffect filter="fade" transition="in">
                                      <p:cBhvr>
                                        <p:cTn dur="500"/>
                                        <p:tgtEl>
                                          <p:spTgt spid="446"/>
                                        </p:tgtEl>
                                      </p:cBhvr>
                                    </p:animEffect>
                                  </p:childTnLst>
                                </p:cTn>
                              </p:par>
                              <p:par>
                                <p:cTn fill="hold" nodeType="withEffect" presetClass="entr" presetID="10" presetSubtype="0">
                                  <p:stCondLst>
                                    <p:cond delay="0"/>
                                  </p:stCondLst>
                                  <p:childTnLst>
                                    <p:set>
                                      <p:cBhvr>
                                        <p:cTn dur="1" fill="hold">
                                          <p:stCondLst>
                                            <p:cond delay="0"/>
                                          </p:stCondLst>
                                        </p:cTn>
                                        <p:tgtEl>
                                          <p:spTgt spid="447"/>
                                        </p:tgtEl>
                                        <p:attrNameLst>
                                          <p:attrName>style.visibility</p:attrName>
                                        </p:attrNameLst>
                                      </p:cBhvr>
                                      <p:to>
                                        <p:strVal val="visible"/>
                                      </p:to>
                                    </p:set>
                                    <p:animEffect filter="fade" transition="in">
                                      <p:cBhvr>
                                        <p:cTn dur="500"/>
                                        <p:tgtEl>
                                          <p:spTgt spid="447"/>
                                        </p:tgtEl>
                                      </p:cBhvr>
                                    </p:animEffect>
                                  </p:childTnLst>
                                </p:cTn>
                              </p:par>
                              <p:par>
                                <p:cTn fill="hold" nodeType="withEffect" presetClass="entr" presetID="10" presetSubtype="0">
                                  <p:stCondLst>
                                    <p:cond delay="0"/>
                                  </p:stCondLst>
                                  <p:childTnLst>
                                    <p:set>
                                      <p:cBhvr>
                                        <p:cTn dur="1" fill="hold">
                                          <p:stCondLst>
                                            <p:cond delay="0"/>
                                          </p:stCondLst>
                                        </p:cTn>
                                        <p:tgtEl>
                                          <p:spTgt spid="448"/>
                                        </p:tgtEl>
                                        <p:attrNameLst>
                                          <p:attrName>style.visibility</p:attrName>
                                        </p:attrNameLst>
                                      </p:cBhvr>
                                      <p:to>
                                        <p:strVal val="visible"/>
                                      </p:to>
                                    </p:set>
                                    <p:animEffect filter="fade" transition="in">
                                      <p:cBhvr>
                                        <p:cTn dur="500"/>
                                        <p:tgtEl>
                                          <p:spTgt spid="448"/>
                                        </p:tgtEl>
                                      </p:cBhvr>
                                    </p:animEffect>
                                  </p:childTnLst>
                                </p:cTn>
                              </p:par>
                              <p:par>
                                <p:cTn fill="hold" nodeType="withEffect" presetClass="entr" presetID="10" presetSubtype="0">
                                  <p:stCondLst>
                                    <p:cond delay="0"/>
                                  </p:stCondLst>
                                  <p:childTnLst>
                                    <p:set>
                                      <p:cBhvr>
                                        <p:cTn dur="1" fill="hold">
                                          <p:stCondLst>
                                            <p:cond delay="0"/>
                                          </p:stCondLst>
                                        </p:cTn>
                                        <p:tgtEl>
                                          <p:spTgt spid="449"/>
                                        </p:tgtEl>
                                        <p:attrNameLst>
                                          <p:attrName>style.visibility</p:attrName>
                                        </p:attrNameLst>
                                      </p:cBhvr>
                                      <p:to>
                                        <p:strVal val="visible"/>
                                      </p:to>
                                    </p:set>
                                    <p:animEffect filter="fade" transition="in">
                                      <p:cBhvr>
                                        <p:cTn dur="500"/>
                                        <p:tgtEl>
                                          <p:spTgt spid="449"/>
                                        </p:tgtEl>
                                      </p:cBhvr>
                                    </p:animEffect>
                                  </p:childTnLst>
                                </p:cTn>
                              </p:par>
                              <p:par>
                                <p:cTn fill="hold" nodeType="withEffect" presetClass="entr" presetID="10" presetSubtype="0">
                                  <p:stCondLst>
                                    <p:cond delay="0"/>
                                  </p:stCondLst>
                                  <p:childTnLst>
                                    <p:set>
                                      <p:cBhvr>
                                        <p:cTn dur="1" fill="hold">
                                          <p:stCondLst>
                                            <p:cond delay="0"/>
                                          </p:stCondLst>
                                        </p:cTn>
                                        <p:tgtEl>
                                          <p:spTgt spid="450"/>
                                        </p:tgtEl>
                                        <p:attrNameLst>
                                          <p:attrName>style.visibility</p:attrName>
                                        </p:attrNameLst>
                                      </p:cBhvr>
                                      <p:to>
                                        <p:strVal val="visible"/>
                                      </p:to>
                                    </p:set>
                                    <p:animEffect filter="fade" transition="in">
                                      <p:cBhvr>
                                        <p:cTn dur="500"/>
                                        <p:tgtEl>
                                          <p:spTgt spid="450"/>
                                        </p:tgtEl>
                                      </p:cBhvr>
                                    </p:animEffect>
                                  </p:childTnLst>
                                </p:cTn>
                              </p:par>
                              <p:par>
                                <p:cTn fill="hold" nodeType="withEffect" presetClass="entr" presetID="10" presetSubtype="0">
                                  <p:stCondLst>
                                    <p:cond delay="0"/>
                                  </p:stCondLst>
                                  <p:childTnLst>
                                    <p:set>
                                      <p:cBhvr>
                                        <p:cTn dur="1" fill="hold">
                                          <p:stCondLst>
                                            <p:cond delay="0"/>
                                          </p:stCondLst>
                                        </p:cTn>
                                        <p:tgtEl>
                                          <p:spTgt spid="451"/>
                                        </p:tgtEl>
                                        <p:attrNameLst>
                                          <p:attrName>style.visibility</p:attrName>
                                        </p:attrNameLst>
                                      </p:cBhvr>
                                      <p:to>
                                        <p:strVal val="visible"/>
                                      </p:to>
                                    </p:set>
                                    <p:animEffect filter="fade" transition="in">
                                      <p:cBhvr>
                                        <p:cTn dur="500"/>
                                        <p:tgtEl>
                                          <p:spTgt spid="451"/>
                                        </p:tgtEl>
                                      </p:cBhvr>
                                    </p:animEffect>
                                  </p:childTnLst>
                                </p:cTn>
                              </p:par>
                              <p:par>
                                <p:cTn fill="hold" nodeType="withEffect" presetClass="entr" presetID="10" presetSubtype="0">
                                  <p:stCondLst>
                                    <p:cond delay="0"/>
                                  </p:stCondLst>
                                  <p:childTnLst>
                                    <p:set>
                                      <p:cBhvr>
                                        <p:cTn dur="1" fill="hold">
                                          <p:stCondLst>
                                            <p:cond delay="0"/>
                                          </p:stCondLst>
                                        </p:cTn>
                                        <p:tgtEl>
                                          <p:spTgt spid="452"/>
                                        </p:tgtEl>
                                        <p:attrNameLst>
                                          <p:attrName>style.visibility</p:attrName>
                                        </p:attrNameLst>
                                      </p:cBhvr>
                                      <p:to>
                                        <p:strVal val="visible"/>
                                      </p:to>
                                    </p:set>
                                    <p:animEffect filter="fade" transition="in">
                                      <p:cBhvr>
                                        <p:cTn dur="500"/>
                                        <p:tgtEl>
                                          <p:spTgt spid="452"/>
                                        </p:tgtEl>
                                      </p:cBhvr>
                                    </p:animEffect>
                                  </p:childTnLst>
                                </p:cTn>
                              </p:par>
                              <p:par>
                                <p:cTn fill="hold" nodeType="withEffect" presetClass="entr" presetID="10" presetSubtype="0">
                                  <p:stCondLst>
                                    <p:cond delay="0"/>
                                  </p:stCondLst>
                                  <p:childTnLst>
                                    <p:set>
                                      <p:cBhvr>
                                        <p:cTn dur="1" fill="hold">
                                          <p:stCondLst>
                                            <p:cond delay="0"/>
                                          </p:stCondLst>
                                        </p:cTn>
                                        <p:tgtEl>
                                          <p:spTgt spid="453"/>
                                        </p:tgtEl>
                                        <p:attrNameLst>
                                          <p:attrName>style.visibility</p:attrName>
                                        </p:attrNameLst>
                                      </p:cBhvr>
                                      <p:to>
                                        <p:strVal val="visible"/>
                                      </p:to>
                                    </p:set>
                                    <p:animEffect filter="fade" transition="in">
                                      <p:cBhvr>
                                        <p:cTn dur="500"/>
                                        <p:tgtEl>
                                          <p:spTgt spid="453"/>
                                        </p:tgtEl>
                                      </p:cBhvr>
                                    </p:animEffect>
                                  </p:childTnLst>
                                </p:cTn>
                              </p:par>
                              <p:par>
                                <p:cTn fill="hold" nodeType="withEffect" presetClass="entr" presetID="10" presetSubtype="0">
                                  <p:stCondLst>
                                    <p:cond delay="0"/>
                                  </p:stCondLst>
                                  <p:childTnLst>
                                    <p:set>
                                      <p:cBhvr>
                                        <p:cTn dur="1" fill="hold">
                                          <p:stCondLst>
                                            <p:cond delay="0"/>
                                          </p:stCondLst>
                                        </p:cTn>
                                        <p:tgtEl>
                                          <p:spTgt spid="454"/>
                                        </p:tgtEl>
                                        <p:attrNameLst>
                                          <p:attrName>style.visibility</p:attrName>
                                        </p:attrNameLst>
                                      </p:cBhvr>
                                      <p:to>
                                        <p:strVal val="visible"/>
                                      </p:to>
                                    </p:set>
                                    <p:animEffect filter="fade" transition="in">
                                      <p:cBhvr>
                                        <p:cTn dur="500"/>
                                        <p:tgtEl>
                                          <p:spTgt spid="454"/>
                                        </p:tgtEl>
                                      </p:cBhvr>
                                    </p:animEffect>
                                  </p:childTnLst>
                                </p:cTn>
                              </p:par>
                              <p:par>
                                <p:cTn fill="hold" nodeType="withEffect" presetClass="entr" presetID="10" presetSubtype="0">
                                  <p:stCondLst>
                                    <p:cond delay="0"/>
                                  </p:stCondLst>
                                  <p:childTnLst>
                                    <p:set>
                                      <p:cBhvr>
                                        <p:cTn dur="1" fill="hold">
                                          <p:stCondLst>
                                            <p:cond delay="0"/>
                                          </p:stCondLst>
                                        </p:cTn>
                                        <p:tgtEl>
                                          <p:spTgt spid="455"/>
                                        </p:tgtEl>
                                        <p:attrNameLst>
                                          <p:attrName>style.visibility</p:attrName>
                                        </p:attrNameLst>
                                      </p:cBhvr>
                                      <p:to>
                                        <p:strVal val="visible"/>
                                      </p:to>
                                    </p:set>
                                    <p:animEffect filter="fade" transition="in">
                                      <p:cBhvr>
                                        <p:cTn dur="500"/>
                                        <p:tgtEl>
                                          <p:spTgt spid="455"/>
                                        </p:tgtEl>
                                      </p:cBhvr>
                                    </p:animEffect>
                                  </p:childTnLst>
                                </p:cTn>
                              </p:par>
                              <p:par>
                                <p:cTn fill="hold" nodeType="withEffect" presetClass="entr" presetID="10" presetSubtype="0">
                                  <p:stCondLst>
                                    <p:cond delay="0"/>
                                  </p:stCondLst>
                                  <p:childTnLst>
                                    <p:set>
                                      <p:cBhvr>
                                        <p:cTn dur="1" fill="hold">
                                          <p:stCondLst>
                                            <p:cond delay="0"/>
                                          </p:stCondLst>
                                        </p:cTn>
                                        <p:tgtEl>
                                          <p:spTgt spid="456"/>
                                        </p:tgtEl>
                                        <p:attrNameLst>
                                          <p:attrName>style.visibility</p:attrName>
                                        </p:attrNameLst>
                                      </p:cBhvr>
                                      <p:to>
                                        <p:strVal val="visible"/>
                                      </p:to>
                                    </p:set>
                                    <p:animEffect filter="fade" transition="in">
                                      <p:cBhvr>
                                        <p:cTn dur="500"/>
                                        <p:tgtEl>
                                          <p:spTgt spid="456"/>
                                        </p:tgtEl>
                                      </p:cBhvr>
                                    </p:animEffect>
                                  </p:childTnLst>
                                </p:cTn>
                              </p:par>
                              <p:par>
                                <p:cTn fill="hold" nodeType="withEffect" presetClass="entr" presetID="10" presetSubtype="0">
                                  <p:stCondLst>
                                    <p:cond delay="0"/>
                                  </p:stCondLst>
                                  <p:childTnLst>
                                    <p:set>
                                      <p:cBhvr>
                                        <p:cTn dur="1" fill="hold">
                                          <p:stCondLst>
                                            <p:cond delay="0"/>
                                          </p:stCondLst>
                                        </p:cTn>
                                        <p:tgtEl>
                                          <p:spTgt spid="457"/>
                                        </p:tgtEl>
                                        <p:attrNameLst>
                                          <p:attrName>style.visibility</p:attrName>
                                        </p:attrNameLst>
                                      </p:cBhvr>
                                      <p:to>
                                        <p:strVal val="visible"/>
                                      </p:to>
                                    </p:set>
                                    <p:animEffect filter="fade" transition="in">
                                      <p:cBhvr>
                                        <p:cTn dur="500"/>
                                        <p:tgtEl>
                                          <p:spTgt spid="457"/>
                                        </p:tgtEl>
                                      </p:cBhvr>
                                    </p:animEffect>
                                  </p:childTnLst>
                                </p:cTn>
                              </p:par>
                              <p:par>
                                <p:cTn fill="hold" nodeType="withEffect" presetClass="entr" presetID="10" presetSubtype="0">
                                  <p:stCondLst>
                                    <p:cond delay="0"/>
                                  </p:stCondLst>
                                  <p:childTnLst>
                                    <p:set>
                                      <p:cBhvr>
                                        <p:cTn dur="1" fill="hold">
                                          <p:stCondLst>
                                            <p:cond delay="0"/>
                                          </p:stCondLst>
                                        </p:cTn>
                                        <p:tgtEl>
                                          <p:spTgt spid="458"/>
                                        </p:tgtEl>
                                        <p:attrNameLst>
                                          <p:attrName>style.visibility</p:attrName>
                                        </p:attrNameLst>
                                      </p:cBhvr>
                                      <p:to>
                                        <p:strVal val="visible"/>
                                      </p:to>
                                    </p:set>
                                    <p:animEffect filter="fade" transition="in">
                                      <p:cBhvr>
                                        <p:cTn dur="500"/>
                                        <p:tgtEl>
                                          <p:spTgt spid="458"/>
                                        </p:tgtEl>
                                      </p:cBhvr>
                                    </p:animEffect>
                                  </p:childTnLst>
                                </p:cTn>
                              </p:par>
                              <p:par>
                                <p:cTn fill="hold" nodeType="withEffect" presetClass="entr" presetID="10" presetSubtype="0">
                                  <p:stCondLst>
                                    <p:cond delay="0"/>
                                  </p:stCondLst>
                                  <p:childTnLst>
                                    <p:set>
                                      <p:cBhvr>
                                        <p:cTn dur="1" fill="hold">
                                          <p:stCondLst>
                                            <p:cond delay="0"/>
                                          </p:stCondLst>
                                        </p:cTn>
                                        <p:tgtEl>
                                          <p:spTgt spid="459"/>
                                        </p:tgtEl>
                                        <p:attrNameLst>
                                          <p:attrName>style.visibility</p:attrName>
                                        </p:attrNameLst>
                                      </p:cBhvr>
                                      <p:to>
                                        <p:strVal val="visible"/>
                                      </p:to>
                                    </p:set>
                                    <p:animEffect filter="fade" transition="in">
                                      <p:cBhvr>
                                        <p:cTn dur="500"/>
                                        <p:tgtEl>
                                          <p:spTgt spid="459"/>
                                        </p:tgtEl>
                                      </p:cBhvr>
                                    </p:animEffect>
                                  </p:childTnLst>
                                </p:cTn>
                              </p:par>
                              <p:par>
                                <p:cTn fill="hold" nodeType="withEffect" presetClass="entr" presetID="10" presetSubtype="0">
                                  <p:stCondLst>
                                    <p:cond delay="0"/>
                                  </p:stCondLst>
                                  <p:childTnLst>
                                    <p:set>
                                      <p:cBhvr>
                                        <p:cTn dur="1" fill="hold">
                                          <p:stCondLst>
                                            <p:cond delay="0"/>
                                          </p:stCondLst>
                                        </p:cTn>
                                        <p:tgtEl>
                                          <p:spTgt spid="460"/>
                                        </p:tgtEl>
                                        <p:attrNameLst>
                                          <p:attrName>style.visibility</p:attrName>
                                        </p:attrNameLst>
                                      </p:cBhvr>
                                      <p:to>
                                        <p:strVal val="visible"/>
                                      </p:to>
                                    </p:set>
                                    <p:animEffect filter="fade" transition="in">
                                      <p:cBhvr>
                                        <p:cTn dur="500"/>
                                        <p:tgtEl>
                                          <p:spTgt spid="460"/>
                                        </p:tgtEl>
                                      </p:cBhvr>
                                    </p:animEffect>
                                  </p:childTnLst>
                                </p:cTn>
                              </p:par>
                              <p:par>
                                <p:cTn fill="hold" nodeType="withEffect" presetClass="entr" presetID="10" presetSubtype="0">
                                  <p:stCondLst>
                                    <p:cond delay="0"/>
                                  </p:stCondLst>
                                  <p:childTnLst>
                                    <p:set>
                                      <p:cBhvr>
                                        <p:cTn dur="1" fill="hold">
                                          <p:stCondLst>
                                            <p:cond delay="0"/>
                                          </p:stCondLst>
                                        </p:cTn>
                                        <p:tgtEl>
                                          <p:spTgt spid="461"/>
                                        </p:tgtEl>
                                        <p:attrNameLst>
                                          <p:attrName>style.visibility</p:attrName>
                                        </p:attrNameLst>
                                      </p:cBhvr>
                                      <p:to>
                                        <p:strVal val="visible"/>
                                      </p:to>
                                    </p:set>
                                    <p:animEffect filter="fade" transition="in">
                                      <p:cBhvr>
                                        <p:cTn dur="500"/>
                                        <p:tgtEl>
                                          <p:spTgt spid="461"/>
                                        </p:tgtEl>
                                      </p:cBhvr>
                                    </p:animEffect>
                                  </p:childTnLst>
                                </p:cTn>
                              </p:par>
                              <p:par>
                                <p:cTn fill="hold" nodeType="withEffect" presetClass="entr" presetID="10" presetSubtype="0">
                                  <p:stCondLst>
                                    <p:cond delay="0"/>
                                  </p:stCondLst>
                                  <p:childTnLst>
                                    <p:set>
                                      <p:cBhvr>
                                        <p:cTn dur="1" fill="hold">
                                          <p:stCondLst>
                                            <p:cond delay="0"/>
                                          </p:stCondLst>
                                        </p:cTn>
                                        <p:tgtEl>
                                          <p:spTgt spid="462"/>
                                        </p:tgtEl>
                                        <p:attrNameLst>
                                          <p:attrName>style.visibility</p:attrName>
                                        </p:attrNameLst>
                                      </p:cBhvr>
                                      <p:to>
                                        <p:strVal val="visible"/>
                                      </p:to>
                                    </p:set>
                                    <p:animEffect filter="fade" transition="in">
                                      <p:cBhvr>
                                        <p:cTn dur="500"/>
                                        <p:tgtEl>
                                          <p:spTgt spid="462"/>
                                        </p:tgtEl>
                                      </p:cBhvr>
                                    </p:animEffect>
                                  </p:childTnLst>
                                </p:cTn>
                              </p:par>
                              <p:par>
                                <p:cTn fill="hold" nodeType="withEffect" presetClass="entr" presetID="10" presetSubtype="0">
                                  <p:stCondLst>
                                    <p:cond delay="0"/>
                                  </p:stCondLst>
                                  <p:childTnLst>
                                    <p:set>
                                      <p:cBhvr>
                                        <p:cTn dur="1" fill="hold">
                                          <p:stCondLst>
                                            <p:cond delay="0"/>
                                          </p:stCondLst>
                                        </p:cTn>
                                        <p:tgtEl>
                                          <p:spTgt spid="463"/>
                                        </p:tgtEl>
                                        <p:attrNameLst>
                                          <p:attrName>style.visibility</p:attrName>
                                        </p:attrNameLst>
                                      </p:cBhvr>
                                      <p:to>
                                        <p:strVal val="visible"/>
                                      </p:to>
                                    </p:set>
                                    <p:animEffect filter="fade" transition="in">
                                      <p:cBhvr>
                                        <p:cTn dur="500"/>
                                        <p:tgtEl>
                                          <p:spTgt spid="463"/>
                                        </p:tgtEl>
                                      </p:cBhvr>
                                    </p:animEffect>
                                  </p:childTnLst>
                                </p:cTn>
                              </p:par>
                              <p:par>
                                <p:cTn fill="hold" nodeType="withEffect" presetClass="entr" presetID="10" presetSubtype="0">
                                  <p:stCondLst>
                                    <p:cond delay="0"/>
                                  </p:stCondLst>
                                  <p:childTnLst>
                                    <p:set>
                                      <p:cBhvr>
                                        <p:cTn dur="1" fill="hold">
                                          <p:stCondLst>
                                            <p:cond delay="0"/>
                                          </p:stCondLst>
                                        </p:cTn>
                                        <p:tgtEl>
                                          <p:spTgt spid="464"/>
                                        </p:tgtEl>
                                        <p:attrNameLst>
                                          <p:attrName>style.visibility</p:attrName>
                                        </p:attrNameLst>
                                      </p:cBhvr>
                                      <p:to>
                                        <p:strVal val="visible"/>
                                      </p:to>
                                    </p:set>
                                    <p:animEffect filter="fade" transition="in">
                                      <p:cBhvr>
                                        <p:cTn dur="500"/>
                                        <p:tgtEl>
                                          <p:spTgt spid="464"/>
                                        </p:tgtEl>
                                      </p:cBhvr>
                                    </p:animEffect>
                                  </p:childTnLst>
                                </p:cTn>
                              </p:par>
                              <p:par>
                                <p:cTn fill="hold" nodeType="withEffect" presetClass="entr" presetID="10" presetSubtype="0">
                                  <p:stCondLst>
                                    <p:cond delay="0"/>
                                  </p:stCondLst>
                                  <p:childTnLst>
                                    <p:set>
                                      <p:cBhvr>
                                        <p:cTn dur="1" fill="hold">
                                          <p:stCondLst>
                                            <p:cond delay="0"/>
                                          </p:stCondLst>
                                        </p:cTn>
                                        <p:tgtEl>
                                          <p:spTgt spid="438"/>
                                        </p:tgtEl>
                                        <p:attrNameLst>
                                          <p:attrName>style.visibility</p:attrName>
                                        </p:attrNameLst>
                                      </p:cBhvr>
                                      <p:to>
                                        <p:strVal val="visible"/>
                                      </p:to>
                                    </p:set>
                                    <p:animEffect filter="fade" transition="in">
                                      <p:cBhvr>
                                        <p:cTn dur="600"/>
                                        <p:tgtEl>
                                          <p:spTgt spid="4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6">
                                            <p:txEl>
                                              <p:pRg end="0" st="0"/>
                                            </p:txEl>
                                          </p:spTgt>
                                        </p:tgtEl>
                                        <p:attrNameLst>
                                          <p:attrName>style.visibility</p:attrName>
                                        </p:attrNameLst>
                                      </p:cBhvr>
                                      <p:to>
                                        <p:strVal val="visible"/>
                                      </p:to>
                                    </p:set>
                                    <p:animEffect filter="fade" transition="in">
                                      <p:cBhvr>
                                        <p:cTn dur="500"/>
                                        <p:tgtEl>
                                          <p:spTgt spid="466">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465">
                                            <p:txEl>
                                              <p:pRg end="0" st="0"/>
                                            </p:txEl>
                                          </p:spTgt>
                                        </p:tgtEl>
                                        <p:attrNameLst>
                                          <p:attrName>style.visibility</p:attrName>
                                        </p:attrNameLst>
                                      </p:cBhvr>
                                      <p:to>
                                        <p:strVal val="visible"/>
                                      </p:to>
                                    </p:set>
                                    <p:animEffect filter="fade" transition="in">
                                      <p:cBhvr>
                                        <p:cTn dur="1000"/>
                                        <p:tgtEl>
                                          <p:spTgt spid="465">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468"/>
                                        </p:tgtEl>
                                        <p:attrNameLst>
                                          <p:attrName>style.visibility</p:attrName>
                                        </p:attrNameLst>
                                      </p:cBhvr>
                                      <p:to>
                                        <p:strVal val="visible"/>
                                      </p:to>
                                    </p:set>
                                    <p:animEffect filter="fade" transition="in">
                                      <p:cBhvr>
                                        <p:cTn dur="500"/>
                                        <p:tgtEl>
                                          <p:spTgt spid="468"/>
                                        </p:tgtEl>
                                      </p:cBhvr>
                                    </p:animEffect>
                                  </p:childTnLst>
                                </p:cTn>
                              </p:par>
                              <p:par>
                                <p:cTn fill="hold" nodeType="withEffect" presetClass="entr" presetID="10" presetSubtype="0">
                                  <p:stCondLst>
                                    <p:cond delay="0"/>
                                  </p:stCondLst>
                                  <p:childTnLst>
                                    <p:set>
                                      <p:cBhvr>
                                        <p:cTn dur="1" fill="hold">
                                          <p:stCondLst>
                                            <p:cond delay="0"/>
                                          </p:stCondLst>
                                        </p:cTn>
                                        <p:tgtEl>
                                          <p:spTgt spid="467"/>
                                        </p:tgtEl>
                                        <p:attrNameLst>
                                          <p:attrName>style.visibility</p:attrName>
                                        </p:attrNameLst>
                                      </p:cBhvr>
                                      <p:to>
                                        <p:strVal val="visible"/>
                                      </p:to>
                                    </p:set>
                                    <p:animEffect filter="fade" transition="in">
                                      <p:cBhvr>
                                        <p:cTn dur="1300"/>
                                        <p:tgtEl>
                                          <p:spTgt spid="467"/>
                                        </p:tgtEl>
                                      </p:cBhvr>
                                    </p:animEffect>
                                  </p:childTnLst>
                                </p:cTn>
                              </p:par>
                              <p:par>
                                <p:cTn fill="hold" nodeType="withEffect" presetClass="entr" presetID="10" presetSubtype="0">
                                  <p:stCondLst>
                                    <p:cond delay="0"/>
                                  </p:stCondLst>
                                  <p:childTnLst>
                                    <p:set>
                                      <p:cBhvr>
                                        <p:cTn dur="1" fill="hold">
                                          <p:stCondLst>
                                            <p:cond delay="0"/>
                                          </p:stCondLst>
                                        </p:cTn>
                                        <p:tgtEl>
                                          <p:spTgt spid="470"/>
                                        </p:tgtEl>
                                        <p:attrNameLst>
                                          <p:attrName>style.visibility</p:attrName>
                                        </p:attrNameLst>
                                      </p:cBhvr>
                                      <p:to>
                                        <p:strVal val="visible"/>
                                      </p:to>
                                    </p:set>
                                    <p:animEffect filter="fade" transition="in">
                                      <p:cBhvr>
                                        <p:cTn dur="500"/>
                                        <p:tgtEl>
                                          <p:spTgt spid="470"/>
                                        </p:tgtEl>
                                      </p:cBhvr>
                                    </p:animEffect>
                                  </p:childTnLst>
                                </p:cTn>
                              </p:par>
                              <p:par>
                                <p:cTn fill="hold" nodeType="withEffect" presetClass="entr" presetID="10" presetSubtype="0">
                                  <p:stCondLst>
                                    <p:cond delay="0"/>
                                  </p:stCondLst>
                                  <p:childTnLst>
                                    <p:set>
                                      <p:cBhvr>
                                        <p:cTn dur="1" fill="hold">
                                          <p:stCondLst>
                                            <p:cond delay="0"/>
                                          </p:stCondLst>
                                        </p:cTn>
                                        <p:tgtEl>
                                          <p:spTgt spid="469"/>
                                        </p:tgtEl>
                                        <p:attrNameLst>
                                          <p:attrName>style.visibility</p:attrName>
                                        </p:attrNameLst>
                                      </p:cBhvr>
                                      <p:to>
                                        <p:strVal val="visible"/>
                                      </p:to>
                                    </p:set>
                                    <p:animEffect filter="fade" transition="in">
                                      <p:cBhvr>
                                        <p:cTn dur="1700"/>
                                        <p:tgtEl>
                                          <p:spTgt spid="469"/>
                                        </p:tgtEl>
                                      </p:cBhvr>
                                    </p:animEffect>
                                  </p:childTnLst>
                                </p:cTn>
                              </p:par>
                              <p:par>
                                <p:cTn fill="hold" nodeType="withEffect" presetClass="entr" presetID="10" presetSubtype="0">
                                  <p:stCondLst>
                                    <p:cond delay="0"/>
                                  </p:stCondLst>
                                  <p:childTnLst>
                                    <p:set>
                                      <p:cBhvr>
                                        <p:cTn dur="1" fill="hold">
                                          <p:stCondLst>
                                            <p:cond delay="0"/>
                                          </p:stCondLst>
                                        </p:cTn>
                                        <p:tgtEl>
                                          <p:spTgt spid="472"/>
                                        </p:tgtEl>
                                        <p:attrNameLst>
                                          <p:attrName>style.visibility</p:attrName>
                                        </p:attrNameLst>
                                      </p:cBhvr>
                                      <p:to>
                                        <p:strVal val="visible"/>
                                      </p:to>
                                    </p:set>
                                    <p:animEffect filter="fade" transition="in">
                                      <p:cBhvr>
                                        <p:cTn dur="500"/>
                                        <p:tgtEl>
                                          <p:spTgt spid="472"/>
                                        </p:tgtEl>
                                      </p:cBhvr>
                                    </p:animEffect>
                                  </p:childTnLst>
                                </p:cTn>
                              </p:par>
                              <p:par>
                                <p:cTn fill="hold" nodeType="withEffect" presetClass="entr" presetID="10" presetSubtype="0">
                                  <p:stCondLst>
                                    <p:cond delay="0"/>
                                  </p:stCondLst>
                                  <p:childTnLst>
                                    <p:set>
                                      <p:cBhvr>
                                        <p:cTn dur="1" fill="hold">
                                          <p:stCondLst>
                                            <p:cond delay="0"/>
                                          </p:stCondLst>
                                        </p:cTn>
                                        <p:tgtEl>
                                          <p:spTgt spid="471"/>
                                        </p:tgtEl>
                                        <p:attrNameLst>
                                          <p:attrName>style.visibility</p:attrName>
                                        </p:attrNameLst>
                                      </p:cBhvr>
                                      <p:to>
                                        <p:strVal val="visible"/>
                                      </p:to>
                                    </p:set>
                                    <p:animEffect filter="fade" transition="in">
                                      <p:cBhvr>
                                        <p:cTn dur="1750"/>
                                        <p:tgtEl>
                                          <p:spTgt spid="471"/>
                                        </p:tgtEl>
                                      </p:cBhvr>
                                    </p:animEffect>
                                  </p:childTnLst>
                                </p:cTn>
                              </p:par>
                              <p:par>
                                <p:cTn fill="hold" nodeType="withEffect" presetClass="entr" presetID="10" presetSubtype="0">
                                  <p:stCondLst>
                                    <p:cond delay="0"/>
                                  </p:stCondLst>
                                  <p:childTnLst>
                                    <p:set>
                                      <p:cBhvr>
                                        <p:cTn dur="1" fill="hold">
                                          <p:stCondLst>
                                            <p:cond delay="0"/>
                                          </p:stCondLst>
                                        </p:cTn>
                                        <p:tgtEl>
                                          <p:spTgt spid="474"/>
                                        </p:tgtEl>
                                        <p:attrNameLst>
                                          <p:attrName>style.visibility</p:attrName>
                                        </p:attrNameLst>
                                      </p:cBhvr>
                                      <p:to>
                                        <p:strVal val="visible"/>
                                      </p:to>
                                    </p:set>
                                    <p:animEffect filter="fade" transition="in">
                                      <p:cBhvr>
                                        <p:cTn dur="500"/>
                                        <p:tgtEl>
                                          <p:spTgt spid="474"/>
                                        </p:tgtEl>
                                      </p:cBhvr>
                                    </p:animEffect>
                                  </p:childTnLst>
                                </p:cTn>
                              </p:par>
                              <p:par>
                                <p:cTn fill="hold" nodeType="withEffect" presetClass="entr" presetID="10" presetSubtype="0">
                                  <p:stCondLst>
                                    <p:cond delay="0"/>
                                  </p:stCondLst>
                                  <p:childTnLst>
                                    <p:set>
                                      <p:cBhvr>
                                        <p:cTn dur="1" fill="hold">
                                          <p:stCondLst>
                                            <p:cond delay="0"/>
                                          </p:stCondLst>
                                        </p:cTn>
                                        <p:tgtEl>
                                          <p:spTgt spid="473"/>
                                        </p:tgtEl>
                                        <p:attrNameLst>
                                          <p:attrName>style.visibility</p:attrName>
                                        </p:attrNameLst>
                                      </p:cBhvr>
                                      <p:to>
                                        <p:strVal val="visible"/>
                                      </p:to>
                                    </p:set>
                                    <p:animEffect filter="fade" transition="in">
                                      <p:cBhvr>
                                        <p:cTn dur="1700"/>
                                        <p:tgtEl>
                                          <p:spTgt spid="4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grpSp>
        <p:nvGrpSpPr>
          <p:cNvPr id="491" name="Google Shape;491;p20"/>
          <p:cNvGrpSpPr/>
          <p:nvPr/>
        </p:nvGrpSpPr>
        <p:grpSpPr>
          <a:xfrm>
            <a:off x="287921" y="6410880"/>
            <a:ext cx="8532000" cy="374400"/>
            <a:chOff x="322211" y="6410880"/>
            <a:chExt cx="8532000" cy="374400"/>
          </a:xfrm>
        </p:grpSpPr>
        <p:sp>
          <p:nvSpPr>
            <p:cNvPr id="492" name="Google Shape;492;p20"/>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93" name="Google Shape;493;p20"/>
            <p:cNvSpPr/>
            <p:nvPr/>
          </p:nvSpPr>
          <p:spPr>
            <a:xfrm>
              <a:off x="322212" y="6449705"/>
              <a:ext cx="8497741" cy="296751"/>
            </a:xfrm>
            <a:prstGeom prst="rect">
              <a:avLst/>
            </a:prstGeom>
            <a:solidFill>
              <a:srgbClr val="CCECFF">
                <a:alpha val="30196"/>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494" name="Google Shape;494;p20"/>
          <p:cNvSpPr txBox="1"/>
          <p:nvPr/>
        </p:nvSpPr>
        <p:spPr>
          <a:xfrm>
            <a:off x="0" y="926925"/>
            <a:ext cx="9144000" cy="323100"/>
          </a:xfrm>
          <a:prstGeom prst="rect">
            <a:avLst/>
          </a:prstGeom>
          <a:noFill/>
          <a:ln>
            <a:noFill/>
          </a:ln>
        </p:spPr>
        <p:txBody>
          <a:bodyPr anchorCtr="0" anchor="t" bIns="45700" lIns="91425" spcFirstLastPara="1" rIns="91425" wrap="square" tIns="45700">
            <a:spAutoFit/>
          </a:bodyPr>
          <a:lstStyle/>
          <a:p>
            <a:pPr indent="0" lvl="0" marL="0" marR="0" rtl="0" algn="ctr">
              <a:lnSpc>
                <a:spcPct val="130000"/>
              </a:lnSpc>
              <a:spcBef>
                <a:spcPts val="0"/>
              </a:spcBef>
              <a:spcAft>
                <a:spcPts val="0"/>
              </a:spcAft>
              <a:buClr>
                <a:srgbClr val="000000"/>
              </a:buClr>
              <a:buSzPts val="1500"/>
              <a:buFont typeface="Arial"/>
              <a:buNone/>
            </a:pPr>
            <a:r>
              <a:rPr b="1" lang="ja-JP" sz="1500">
                <a:solidFill>
                  <a:srgbClr val="000000"/>
                </a:solidFill>
                <a:latin typeface="Noto Sans JP"/>
                <a:ea typeface="Noto Sans JP"/>
                <a:cs typeface="Noto Sans JP"/>
                <a:sym typeface="Noto Sans JP"/>
              </a:rPr>
              <a:t>国の税金に関する法律</a:t>
            </a:r>
            <a:r>
              <a:rPr b="1" lang="ja-JP" sz="1200">
                <a:latin typeface="Noto Sans JP"/>
                <a:ea typeface="Noto Sans JP"/>
                <a:cs typeface="Noto Sans JP"/>
                <a:sym typeface="Noto Sans JP"/>
              </a:rPr>
              <a:t>(</a:t>
            </a:r>
            <a:r>
              <a:rPr b="1" lang="ja-JP" sz="1200">
                <a:solidFill>
                  <a:srgbClr val="000000"/>
                </a:solidFill>
                <a:latin typeface="Noto Sans JP"/>
                <a:ea typeface="Noto Sans JP"/>
                <a:cs typeface="Noto Sans JP"/>
                <a:sym typeface="Noto Sans JP"/>
              </a:rPr>
              <a:t>税負担の方法</a:t>
            </a:r>
            <a:r>
              <a:rPr b="1" lang="ja-JP" sz="1200">
                <a:latin typeface="Noto Sans JP"/>
                <a:ea typeface="Noto Sans JP"/>
                <a:cs typeface="Noto Sans JP"/>
                <a:sym typeface="Noto Sans JP"/>
              </a:rPr>
              <a:t>)</a:t>
            </a:r>
            <a:r>
              <a:rPr b="1" lang="ja-JP" sz="1500">
                <a:solidFill>
                  <a:srgbClr val="000000"/>
                </a:solidFill>
                <a:latin typeface="Noto Sans JP"/>
                <a:ea typeface="Noto Sans JP"/>
                <a:cs typeface="Noto Sans JP"/>
                <a:sym typeface="Noto Sans JP"/>
              </a:rPr>
              <a:t>と税金の使い道</a:t>
            </a:r>
            <a:r>
              <a:rPr b="1" lang="ja-JP" sz="1200">
                <a:latin typeface="Noto Sans JP"/>
                <a:ea typeface="Noto Sans JP"/>
                <a:cs typeface="Noto Sans JP"/>
                <a:sym typeface="Noto Sans JP"/>
              </a:rPr>
              <a:t>(</a:t>
            </a:r>
            <a:r>
              <a:rPr b="1" lang="ja-JP" sz="1200">
                <a:solidFill>
                  <a:srgbClr val="000000"/>
                </a:solidFill>
                <a:latin typeface="Noto Sans JP"/>
                <a:ea typeface="Noto Sans JP"/>
                <a:cs typeface="Noto Sans JP"/>
                <a:sym typeface="Noto Sans JP"/>
              </a:rPr>
              <a:t>予算</a:t>
            </a:r>
            <a:r>
              <a:rPr b="1" lang="ja-JP" sz="1200">
                <a:latin typeface="Noto Sans JP"/>
                <a:ea typeface="Noto Sans JP"/>
                <a:cs typeface="Noto Sans JP"/>
                <a:sym typeface="Noto Sans JP"/>
              </a:rPr>
              <a:t>)</a:t>
            </a:r>
            <a:r>
              <a:rPr b="1" lang="ja-JP" sz="1500">
                <a:solidFill>
                  <a:srgbClr val="000000"/>
                </a:solidFill>
                <a:latin typeface="Noto Sans JP"/>
                <a:ea typeface="Noto Sans JP"/>
                <a:cs typeface="Noto Sans JP"/>
                <a:sym typeface="Noto Sans JP"/>
              </a:rPr>
              <a:t>は</a:t>
            </a:r>
            <a:r>
              <a:rPr b="1" lang="ja-JP" sz="1500">
                <a:latin typeface="Noto Sans JP"/>
                <a:ea typeface="Noto Sans JP"/>
                <a:cs typeface="Noto Sans JP"/>
                <a:sym typeface="Noto Sans JP"/>
              </a:rPr>
              <a:t>､</a:t>
            </a:r>
            <a:r>
              <a:rPr b="1" lang="ja-JP" sz="1500">
                <a:solidFill>
                  <a:srgbClr val="000000"/>
                </a:solidFill>
                <a:latin typeface="Noto Sans JP"/>
                <a:ea typeface="Noto Sans JP"/>
                <a:cs typeface="Noto Sans JP"/>
                <a:sym typeface="Noto Sans JP"/>
              </a:rPr>
              <a:t>国民の代表者である国会議員が決めています。</a:t>
            </a:r>
            <a:endParaRPr>
              <a:latin typeface="Noto Sans JP"/>
              <a:ea typeface="Noto Sans JP"/>
              <a:cs typeface="Noto Sans JP"/>
              <a:sym typeface="Noto Sans JP"/>
            </a:endParaRPr>
          </a:p>
        </p:txBody>
      </p:sp>
      <p:sp>
        <p:nvSpPr>
          <p:cNvPr id="495" name="Google Shape;495;p20"/>
          <p:cNvSpPr txBox="1"/>
          <p:nvPr/>
        </p:nvSpPr>
        <p:spPr>
          <a:xfrm>
            <a:off x="843890" y="6473251"/>
            <a:ext cx="6711455"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005BAD"/>
                </a:solidFill>
                <a:latin typeface="Noto Sans JP"/>
                <a:ea typeface="Noto Sans JP"/>
                <a:cs typeface="Noto Sans JP"/>
                <a:sym typeface="Noto Sans JP"/>
              </a:rPr>
              <a:t>調べてみよう ： 税の決定者：　</a:t>
            </a:r>
            <a:r>
              <a:rPr lang="ja-JP" sz="1100" u="sng">
                <a:solidFill>
                  <a:schemeClr val="dk1"/>
                </a:solidFill>
                <a:latin typeface="Noto Sans JP"/>
                <a:ea typeface="Noto Sans JP"/>
                <a:cs typeface="Noto Sans JP"/>
                <a:sym typeface="Noto Sans JP"/>
                <a:hlinkClick r:id="rId3">
                  <a:extLst>
                    <a:ext uri="{A12FA001-AC4F-418D-AE19-62706E023703}">
                      <ahyp:hlinkClr val="tx"/>
                    </a:ext>
                  </a:extLst>
                </a:hlinkClick>
              </a:rPr>
              <a:t>https://www.nta.go.jp/taxes/kids/oyo/page08.htm</a:t>
            </a:r>
            <a:endParaRPr sz="1100">
              <a:solidFill>
                <a:schemeClr val="dk1"/>
              </a:solidFill>
              <a:latin typeface="Noto Sans JP"/>
              <a:ea typeface="Noto Sans JP"/>
              <a:cs typeface="Noto Sans JP"/>
              <a:sym typeface="Noto Sans JP"/>
            </a:endParaRPr>
          </a:p>
        </p:txBody>
      </p:sp>
      <p:sp>
        <p:nvSpPr>
          <p:cNvPr id="496" name="Google Shape;496;p20"/>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grpSp>
        <p:nvGrpSpPr>
          <p:cNvPr id="497" name="Google Shape;497;p20"/>
          <p:cNvGrpSpPr/>
          <p:nvPr/>
        </p:nvGrpSpPr>
        <p:grpSpPr>
          <a:xfrm>
            <a:off x="6136099" y="1358233"/>
            <a:ext cx="2699421" cy="4250369"/>
            <a:chOff x="6265192" y="1052509"/>
            <a:chExt cx="2699421" cy="4250369"/>
          </a:xfrm>
        </p:grpSpPr>
        <p:sp>
          <p:nvSpPr>
            <p:cNvPr id="498" name="Google Shape;498;p20"/>
            <p:cNvSpPr/>
            <p:nvPr/>
          </p:nvSpPr>
          <p:spPr>
            <a:xfrm>
              <a:off x="6265192" y="1052509"/>
              <a:ext cx="2697447" cy="4250369"/>
            </a:xfrm>
            <a:prstGeom prst="rect">
              <a:avLst/>
            </a:prstGeom>
            <a:solidFill>
              <a:srgbClr val="D3F1F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Noto Sans JP"/>
                <a:ea typeface="Noto Sans JP"/>
                <a:cs typeface="Noto Sans JP"/>
                <a:sym typeface="Noto Sans JP"/>
              </a:endParaRPr>
            </a:p>
          </p:txBody>
        </p:sp>
        <p:sp>
          <p:nvSpPr>
            <p:cNvPr id="499" name="Google Shape;499;p20"/>
            <p:cNvSpPr/>
            <p:nvPr/>
          </p:nvSpPr>
          <p:spPr>
            <a:xfrm>
              <a:off x="6267166" y="1064068"/>
              <a:ext cx="2697447" cy="359818"/>
            </a:xfrm>
            <a:prstGeom prst="rect">
              <a:avLst/>
            </a:prstGeom>
            <a:solidFill>
              <a:srgbClr val="36BFD2"/>
            </a:solidFill>
            <a:ln>
              <a:noFill/>
            </a:ln>
          </p:spPr>
          <p:txBody>
            <a:bodyPr anchorCtr="0" anchor="ctr" bIns="0" lIns="0" spcFirstLastPara="1" rIns="0" wrap="square" tIns="0">
              <a:noAutofit/>
            </a:bodyPr>
            <a:lstStyle/>
            <a:p>
              <a:pPr indent="0" lvl="0" marL="0" marR="0" rtl="0" algn="ctr">
                <a:spcBef>
                  <a:spcPts val="0"/>
                </a:spcBef>
                <a:spcAft>
                  <a:spcPts val="0"/>
                </a:spcAft>
                <a:buNone/>
              </a:pPr>
              <a:r>
                <a:rPr b="1" lang="ja-JP" sz="2000">
                  <a:solidFill>
                    <a:schemeClr val="lt1"/>
                  </a:solidFill>
                  <a:latin typeface="Noto Sans JP"/>
                  <a:ea typeface="Noto Sans JP"/>
                  <a:cs typeface="Noto Sans JP"/>
                  <a:sym typeface="Noto Sans JP"/>
                </a:rPr>
                <a:t>都道府県・市区町村</a:t>
              </a:r>
              <a:endParaRPr b="1">
                <a:latin typeface="Noto Sans JP"/>
                <a:ea typeface="Noto Sans JP"/>
                <a:cs typeface="Noto Sans JP"/>
                <a:sym typeface="Noto Sans JP"/>
              </a:endParaRPr>
            </a:p>
          </p:txBody>
        </p:sp>
      </p:grpSp>
      <p:grpSp>
        <p:nvGrpSpPr>
          <p:cNvPr id="500" name="Google Shape;500;p20"/>
          <p:cNvGrpSpPr/>
          <p:nvPr/>
        </p:nvGrpSpPr>
        <p:grpSpPr>
          <a:xfrm>
            <a:off x="328341" y="1358233"/>
            <a:ext cx="2697447" cy="4224635"/>
            <a:chOff x="328341" y="1358233"/>
            <a:chExt cx="2697447" cy="4224635"/>
          </a:xfrm>
        </p:grpSpPr>
        <p:sp>
          <p:nvSpPr>
            <p:cNvPr id="501" name="Google Shape;501;p20"/>
            <p:cNvSpPr/>
            <p:nvPr/>
          </p:nvSpPr>
          <p:spPr>
            <a:xfrm>
              <a:off x="328341" y="1373398"/>
              <a:ext cx="2697447" cy="4209470"/>
            </a:xfrm>
            <a:prstGeom prst="rect">
              <a:avLst/>
            </a:prstGeom>
            <a:solidFill>
              <a:srgbClr val="EBFAE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i="0" sz="2400" u="none" cap="none" strike="noStrike">
                <a:solidFill>
                  <a:schemeClr val="dk1"/>
                </a:solidFill>
                <a:latin typeface="Noto Sans JP"/>
                <a:ea typeface="Noto Sans JP"/>
                <a:cs typeface="Noto Sans JP"/>
                <a:sym typeface="Noto Sans JP"/>
              </a:endParaRPr>
            </a:p>
          </p:txBody>
        </p:sp>
        <p:sp>
          <p:nvSpPr>
            <p:cNvPr id="502" name="Google Shape;502;p20"/>
            <p:cNvSpPr/>
            <p:nvPr/>
          </p:nvSpPr>
          <p:spPr>
            <a:xfrm>
              <a:off x="328341" y="1358233"/>
              <a:ext cx="2697447" cy="359818"/>
            </a:xfrm>
            <a:prstGeom prst="rect">
              <a:avLst/>
            </a:prstGeom>
            <a:solidFill>
              <a:srgbClr val="92D050"/>
            </a:solidFill>
            <a:ln>
              <a:noFill/>
            </a:ln>
          </p:spPr>
          <p:txBody>
            <a:bodyPr anchorCtr="0" anchor="ctr" bIns="0" lIns="0" spcFirstLastPara="1" rIns="0" wrap="square" tIns="0">
              <a:noAutofit/>
            </a:bodyPr>
            <a:lstStyle/>
            <a:p>
              <a:pPr indent="0" lvl="0" marL="0" marR="0" rtl="0" algn="ctr">
                <a:spcBef>
                  <a:spcPts val="0"/>
                </a:spcBef>
                <a:spcAft>
                  <a:spcPts val="0"/>
                </a:spcAft>
                <a:buNone/>
              </a:pPr>
              <a:r>
                <a:rPr b="1" lang="ja-JP" sz="2000">
                  <a:solidFill>
                    <a:schemeClr val="lt1"/>
                  </a:solidFill>
                  <a:latin typeface="Noto Sans JP"/>
                  <a:ea typeface="Noto Sans JP"/>
                  <a:cs typeface="Noto Sans JP"/>
                  <a:sym typeface="Noto Sans JP"/>
                </a:rPr>
                <a:t>国</a:t>
              </a:r>
              <a:endParaRPr b="1">
                <a:latin typeface="Noto Sans JP"/>
                <a:ea typeface="Noto Sans JP"/>
                <a:cs typeface="Noto Sans JP"/>
                <a:sym typeface="Noto Sans JP"/>
              </a:endParaRPr>
            </a:p>
          </p:txBody>
        </p:sp>
      </p:grpSp>
      <p:grpSp>
        <p:nvGrpSpPr>
          <p:cNvPr id="503" name="Google Shape;503;p20"/>
          <p:cNvGrpSpPr/>
          <p:nvPr/>
        </p:nvGrpSpPr>
        <p:grpSpPr>
          <a:xfrm>
            <a:off x="658264" y="1847090"/>
            <a:ext cx="2037600" cy="1275464"/>
            <a:chOff x="658264" y="1847090"/>
            <a:chExt cx="2037600" cy="1275464"/>
          </a:xfrm>
        </p:grpSpPr>
        <p:sp>
          <p:nvSpPr>
            <p:cNvPr id="504" name="Google Shape;504;p20"/>
            <p:cNvSpPr/>
            <p:nvPr/>
          </p:nvSpPr>
          <p:spPr>
            <a:xfrm>
              <a:off x="658264" y="1847090"/>
              <a:ext cx="2037600" cy="216000"/>
            </a:xfrm>
            <a:prstGeom prst="roundRect">
              <a:avLst>
                <a:gd fmla="val 50000" name="adj"/>
              </a:avLst>
            </a:prstGeom>
            <a:solidFill>
              <a:srgbClr val="92D050"/>
            </a:soli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rPr b="1" lang="ja-JP" sz="1200">
                  <a:solidFill>
                    <a:schemeClr val="lt1"/>
                  </a:solidFill>
                  <a:latin typeface="Noto Sans JP"/>
                  <a:ea typeface="Noto Sans JP"/>
                  <a:cs typeface="Noto Sans JP"/>
                  <a:sym typeface="Noto Sans JP"/>
                </a:rPr>
                <a:t>内　閣</a:t>
              </a:r>
              <a:endParaRPr b="1">
                <a:latin typeface="Noto Sans JP"/>
                <a:ea typeface="Noto Sans JP"/>
                <a:cs typeface="Noto Sans JP"/>
                <a:sym typeface="Noto Sans JP"/>
              </a:endParaRPr>
            </a:p>
          </p:txBody>
        </p:sp>
        <p:pic>
          <p:nvPicPr>
            <p:cNvPr descr="建物, 障子, ウィンドウ, 時計 が含まれている画像&#10;&#10;自動的に生成された説明" id="505" name="Google Shape;505;p20"/>
            <p:cNvPicPr preferRelativeResize="0"/>
            <p:nvPr/>
          </p:nvPicPr>
          <p:blipFill rotWithShape="1">
            <a:blip r:embed="rId4">
              <a:alphaModFix/>
            </a:blip>
            <a:srcRect b="0" l="0" r="0" t="0"/>
            <a:stretch/>
          </p:blipFill>
          <p:spPr>
            <a:xfrm>
              <a:off x="992621" y="2147788"/>
              <a:ext cx="1333388" cy="974766"/>
            </a:xfrm>
            <a:prstGeom prst="rect">
              <a:avLst/>
            </a:prstGeom>
            <a:noFill/>
            <a:ln>
              <a:noFill/>
            </a:ln>
          </p:spPr>
        </p:pic>
      </p:grpSp>
      <p:sp>
        <p:nvSpPr>
          <p:cNvPr id="506" name="Google Shape;506;p20"/>
          <p:cNvSpPr/>
          <p:nvPr/>
        </p:nvSpPr>
        <p:spPr>
          <a:xfrm flipH="1">
            <a:off x="3090505" y="3655354"/>
            <a:ext cx="1196161" cy="1332513"/>
          </a:xfrm>
          <a:prstGeom prst="bentArrow">
            <a:avLst>
              <a:gd fmla="val 12284" name="adj1"/>
              <a:gd fmla="val 12419" name="adj2"/>
              <a:gd fmla="val 16066" name="adj3"/>
              <a:gd fmla="val 13849" name="adj4"/>
            </a:avLst>
          </a:prstGeom>
          <a:solidFill>
            <a:srgbClr val="F0A620"/>
          </a:soli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grpSp>
        <p:nvGrpSpPr>
          <p:cNvPr id="507" name="Google Shape;507;p20"/>
          <p:cNvGrpSpPr/>
          <p:nvPr/>
        </p:nvGrpSpPr>
        <p:grpSpPr>
          <a:xfrm>
            <a:off x="6466951" y="1847090"/>
            <a:ext cx="2035742" cy="1245954"/>
            <a:chOff x="6466951" y="1847090"/>
            <a:chExt cx="2035742" cy="1245954"/>
          </a:xfrm>
        </p:grpSpPr>
        <p:sp>
          <p:nvSpPr>
            <p:cNvPr id="508" name="Google Shape;508;p20"/>
            <p:cNvSpPr/>
            <p:nvPr/>
          </p:nvSpPr>
          <p:spPr>
            <a:xfrm>
              <a:off x="6466951" y="1847090"/>
              <a:ext cx="2035742" cy="217276"/>
            </a:xfrm>
            <a:prstGeom prst="roundRect">
              <a:avLst>
                <a:gd fmla="val 50000" name="adj"/>
              </a:avLst>
            </a:prstGeom>
            <a:solidFill>
              <a:srgbClr val="36BFD2"/>
            </a:solidFill>
            <a:ln>
              <a:noFill/>
            </a:ln>
          </p:spPr>
          <p:txBody>
            <a:bodyPr anchorCtr="0" anchor="ctr" bIns="72000" lIns="18000" spcFirstLastPara="1" rIns="18000" wrap="square" tIns="45700">
              <a:noAutofit/>
            </a:bodyPr>
            <a:lstStyle/>
            <a:p>
              <a:pPr indent="0" lvl="0" marL="0" marR="0" rtl="0" algn="ctr">
                <a:lnSpc>
                  <a:spcPct val="100000"/>
                </a:lnSpc>
                <a:spcBef>
                  <a:spcPts val="0"/>
                </a:spcBef>
                <a:spcAft>
                  <a:spcPts val="0"/>
                </a:spcAft>
                <a:buClr>
                  <a:schemeClr val="lt1"/>
                </a:buClr>
                <a:buSzPts val="1200"/>
                <a:buFont typeface="Arial"/>
                <a:buNone/>
              </a:pPr>
              <a:r>
                <a:rPr b="1" lang="ja-JP" sz="1200">
                  <a:solidFill>
                    <a:schemeClr val="lt1"/>
                  </a:solidFill>
                  <a:latin typeface="Noto Sans JP"/>
                  <a:ea typeface="Noto Sans JP"/>
                  <a:cs typeface="Noto Sans JP"/>
                  <a:sym typeface="Noto Sans JP"/>
                </a:rPr>
                <a:t>都道府県知事・市区町村長</a:t>
              </a:r>
              <a:endParaRPr b="1" i="0" sz="1200" u="none" cap="none" strike="noStrike">
                <a:solidFill>
                  <a:schemeClr val="lt1"/>
                </a:solidFill>
                <a:latin typeface="Noto Sans JP"/>
                <a:ea typeface="Noto Sans JP"/>
                <a:cs typeface="Noto Sans JP"/>
                <a:sym typeface="Noto Sans JP"/>
              </a:endParaRPr>
            </a:p>
          </p:txBody>
        </p:sp>
        <p:pic>
          <p:nvPicPr>
            <p:cNvPr id="509" name="Google Shape;509;p20"/>
            <p:cNvPicPr preferRelativeResize="0"/>
            <p:nvPr/>
          </p:nvPicPr>
          <p:blipFill rotWithShape="1">
            <a:blip r:embed="rId5">
              <a:alphaModFix/>
            </a:blip>
            <a:srcRect b="0" l="0" r="0" t="0"/>
            <a:stretch/>
          </p:blipFill>
          <p:spPr>
            <a:xfrm>
              <a:off x="6677461" y="2164738"/>
              <a:ext cx="1676109" cy="928306"/>
            </a:xfrm>
            <a:prstGeom prst="rect">
              <a:avLst/>
            </a:prstGeom>
            <a:noFill/>
            <a:ln>
              <a:noFill/>
            </a:ln>
          </p:spPr>
        </p:pic>
      </p:grpSp>
      <p:sp>
        <p:nvSpPr>
          <p:cNvPr id="510" name="Google Shape;510;p20"/>
          <p:cNvSpPr/>
          <p:nvPr/>
        </p:nvSpPr>
        <p:spPr>
          <a:xfrm rot="10800000">
            <a:off x="1363045" y="5257872"/>
            <a:ext cx="628038" cy="204009"/>
          </a:xfrm>
          <a:prstGeom prst="triangle">
            <a:avLst>
              <a:gd fmla="val 50000" name="adj"/>
            </a:avLst>
          </a:prstGeom>
          <a:gradFill>
            <a:gsLst>
              <a:gs pos="0">
                <a:srgbClr val="78B832"/>
              </a:gs>
              <a:gs pos="100000">
                <a:srgbClr val="B8E08C">
                  <a:alpha val="0"/>
                </a:srgbClr>
              </a:gs>
            </a:gsLst>
            <a:lin ang="5400000" scaled="0"/>
          </a:gra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511" name="Google Shape;511;p20"/>
          <p:cNvSpPr txBox="1"/>
          <p:nvPr/>
        </p:nvSpPr>
        <p:spPr>
          <a:xfrm>
            <a:off x="1125471" y="3201573"/>
            <a:ext cx="11031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1" lang="ja-JP" sz="1200">
                <a:solidFill>
                  <a:srgbClr val="6BA42C"/>
                </a:solidFill>
                <a:latin typeface="Noto Sans JP"/>
                <a:ea typeface="Noto Sans JP"/>
                <a:cs typeface="Noto Sans JP"/>
                <a:sym typeface="Noto Sans JP"/>
              </a:rPr>
              <a:t>予算案の提出</a:t>
            </a:r>
            <a:endParaRPr b="1" sz="1200">
              <a:solidFill>
                <a:srgbClr val="6BA42C"/>
              </a:solidFill>
              <a:latin typeface="Noto Sans JP"/>
              <a:ea typeface="Noto Sans JP"/>
              <a:cs typeface="Noto Sans JP"/>
              <a:sym typeface="Noto Sans JP"/>
            </a:endParaRPr>
          </a:p>
        </p:txBody>
      </p:sp>
      <p:sp>
        <p:nvSpPr>
          <p:cNvPr id="512" name="Google Shape;512;p20"/>
          <p:cNvSpPr/>
          <p:nvPr/>
        </p:nvSpPr>
        <p:spPr>
          <a:xfrm>
            <a:off x="4849049" y="2190065"/>
            <a:ext cx="1269165" cy="2786748"/>
          </a:xfrm>
          <a:prstGeom prst="bentArrow">
            <a:avLst>
              <a:gd fmla="val 13557" name="adj1"/>
              <a:gd fmla="val 13199" name="adj2"/>
              <a:gd fmla="val 19573" name="adj3"/>
              <a:gd fmla="val 17833" name="adj4"/>
            </a:avLst>
          </a:prstGeom>
          <a:solidFill>
            <a:srgbClr val="F0A620"/>
          </a:soli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grpSp>
        <p:nvGrpSpPr>
          <p:cNvPr id="513" name="Google Shape;513;p20"/>
          <p:cNvGrpSpPr/>
          <p:nvPr/>
        </p:nvGrpSpPr>
        <p:grpSpPr>
          <a:xfrm>
            <a:off x="328341" y="5578914"/>
            <a:ext cx="2697659" cy="637215"/>
            <a:chOff x="274551" y="5671510"/>
            <a:chExt cx="2697659" cy="637215"/>
          </a:xfrm>
        </p:grpSpPr>
        <p:sp>
          <p:nvSpPr>
            <p:cNvPr id="514" name="Google Shape;514;p20"/>
            <p:cNvSpPr/>
            <p:nvPr/>
          </p:nvSpPr>
          <p:spPr>
            <a:xfrm>
              <a:off x="274551" y="5671510"/>
              <a:ext cx="2697447" cy="637215"/>
            </a:xfrm>
            <a:prstGeom prst="rect">
              <a:avLst/>
            </a:prstGeom>
            <a:solidFill>
              <a:srgbClr val="EBFAE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i="0" sz="2400" u="none" cap="none" strike="noStrike">
                <a:solidFill>
                  <a:schemeClr val="dk1"/>
                </a:solidFill>
                <a:latin typeface="Noto Sans JP"/>
                <a:ea typeface="Noto Sans JP"/>
                <a:cs typeface="Noto Sans JP"/>
                <a:sym typeface="Noto Sans JP"/>
              </a:endParaRPr>
            </a:p>
          </p:txBody>
        </p:sp>
        <p:sp>
          <p:nvSpPr>
            <p:cNvPr id="515" name="Google Shape;515;p20"/>
            <p:cNvSpPr/>
            <p:nvPr/>
          </p:nvSpPr>
          <p:spPr>
            <a:xfrm>
              <a:off x="274551" y="5682870"/>
              <a:ext cx="2697447" cy="261950"/>
            </a:xfrm>
            <a:prstGeom prst="rect">
              <a:avLst/>
            </a:prstGeom>
            <a:solidFill>
              <a:srgbClr val="92D050"/>
            </a:solidFill>
            <a:ln>
              <a:noFill/>
            </a:ln>
          </p:spPr>
          <p:txBody>
            <a:bodyPr anchorCtr="0" anchor="ctr" bIns="0" lIns="0" spcFirstLastPara="1" rIns="0" wrap="square" tIns="0">
              <a:noAutofit/>
            </a:bodyPr>
            <a:lstStyle/>
            <a:p>
              <a:pPr indent="0" lvl="0" marL="0" marR="0" rtl="0" algn="ctr">
                <a:spcBef>
                  <a:spcPts val="0"/>
                </a:spcBef>
                <a:spcAft>
                  <a:spcPts val="0"/>
                </a:spcAft>
                <a:buNone/>
              </a:pPr>
              <a:r>
                <a:rPr b="1" lang="ja-JP" sz="1400">
                  <a:solidFill>
                    <a:schemeClr val="lt1"/>
                  </a:solidFill>
                  <a:latin typeface="Noto Sans JP"/>
                  <a:ea typeface="Noto Sans JP"/>
                  <a:cs typeface="Noto Sans JP"/>
                  <a:sym typeface="Noto Sans JP"/>
                </a:rPr>
                <a:t>議決</a:t>
              </a:r>
              <a:endParaRPr b="1">
                <a:latin typeface="Noto Sans JP"/>
                <a:ea typeface="Noto Sans JP"/>
                <a:cs typeface="Noto Sans JP"/>
                <a:sym typeface="Noto Sans JP"/>
              </a:endParaRPr>
            </a:p>
          </p:txBody>
        </p:sp>
        <p:sp>
          <p:nvSpPr>
            <p:cNvPr id="516" name="Google Shape;516;p20"/>
            <p:cNvSpPr txBox="1"/>
            <p:nvPr/>
          </p:nvSpPr>
          <p:spPr>
            <a:xfrm>
              <a:off x="274610" y="5981071"/>
              <a:ext cx="2697600" cy="276900"/>
            </a:xfrm>
            <a:prstGeom prst="rect">
              <a:avLst/>
            </a:prstGeom>
            <a:noFill/>
            <a:ln>
              <a:noFill/>
            </a:ln>
          </p:spPr>
          <p:txBody>
            <a:bodyPr anchorCtr="0" anchor="t" bIns="45700" lIns="54000" spcFirstLastPara="1" rIns="54000" wrap="square" tIns="45700">
              <a:spAutoFit/>
            </a:bodyPr>
            <a:lstStyle/>
            <a:p>
              <a:pPr indent="0" lvl="0" marL="0" marR="0" rtl="0" algn="ctr">
                <a:lnSpc>
                  <a:spcPct val="110000"/>
                </a:lnSpc>
                <a:spcBef>
                  <a:spcPts val="0"/>
                </a:spcBef>
                <a:spcAft>
                  <a:spcPts val="0"/>
                </a:spcAft>
                <a:buNone/>
              </a:pPr>
              <a:r>
                <a:rPr lang="ja-JP" sz="1200">
                  <a:solidFill>
                    <a:schemeClr val="dk1"/>
                  </a:solidFill>
                  <a:latin typeface="Noto Sans JP"/>
                  <a:ea typeface="Noto Sans JP"/>
                  <a:cs typeface="Noto Sans JP"/>
                  <a:sym typeface="Noto Sans JP"/>
                </a:rPr>
                <a:t>国会の話し合いで予算が決まります。</a:t>
              </a:r>
              <a:endParaRPr sz="1200">
                <a:solidFill>
                  <a:schemeClr val="dk1"/>
                </a:solidFill>
                <a:latin typeface="Noto Sans JP"/>
                <a:ea typeface="Noto Sans JP"/>
                <a:cs typeface="Noto Sans JP"/>
                <a:sym typeface="Noto Sans JP"/>
              </a:endParaRPr>
            </a:p>
          </p:txBody>
        </p:sp>
      </p:grpSp>
      <p:grpSp>
        <p:nvGrpSpPr>
          <p:cNvPr id="517" name="Google Shape;517;p20"/>
          <p:cNvGrpSpPr/>
          <p:nvPr/>
        </p:nvGrpSpPr>
        <p:grpSpPr>
          <a:xfrm>
            <a:off x="6134125" y="5578914"/>
            <a:ext cx="2706275" cy="637215"/>
            <a:chOff x="6263218" y="5671510"/>
            <a:chExt cx="2706275" cy="637215"/>
          </a:xfrm>
        </p:grpSpPr>
        <p:sp>
          <p:nvSpPr>
            <p:cNvPr id="518" name="Google Shape;518;p20"/>
            <p:cNvSpPr/>
            <p:nvPr/>
          </p:nvSpPr>
          <p:spPr>
            <a:xfrm>
              <a:off x="6263218" y="5671510"/>
              <a:ext cx="2697447" cy="637215"/>
            </a:xfrm>
            <a:prstGeom prst="rect">
              <a:avLst/>
            </a:prstGeom>
            <a:solidFill>
              <a:srgbClr val="D3F1F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Noto Sans JP"/>
                <a:ea typeface="Noto Sans JP"/>
                <a:cs typeface="Noto Sans JP"/>
                <a:sym typeface="Noto Sans JP"/>
              </a:endParaRPr>
            </a:p>
          </p:txBody>
        </p:sp>
        <p:sp>
          <p:nvSpPr>
            <p:cNvPr id="519" name="Google Shape;519;p20"/>
            <p:cNvSpPr/>
            <p:nvPr/>
          </p:nvSpPr>
          <p:spPr>
            <a:xfrm>
              <a:off x="6263218" y="5682870"/>
              <a:ext cx="2697447" cy="261950"/>
            </a:xfrm>
            <a:prstGeom prst="rect">
              <a:avLst/>
            </a:prstGeom>
            <a:solidFill>
              <a:srgbClr val="36BFD2"/>
            </a:solidFill>
            <a:ln>
              <a:noFill/>
            </a:ln>
          </p:spPr>
          <p:txBody>
            <a:bodyPr anchorCtr="0" anchor="ctr" bIns="0" lIns="0" spcFirstLastPara="1" rIns="0" wrap="square" tIns="0">
              <a:noAutofit/>
            </a:bodyPr>
            <a:lstStyle/>
            <a:p>
              <a:pPr indent="0" lvl="0" marL="0" marR="0" rtl="0" algn="ctr">
                <a:spcBef>
                  <a:spcPts val="0"/>
                </a:spcBef>
                <a:spcAft>
                  <a:spcPts val="0"/>
                </a:spcAft>
                <a:buNone/>
              </a:pPr>
              <a:r>
                <a:rPr b="1" lang="ja-JP" sz="1400">
                  <a:solidFill>
                    <a:schemeClr val="lt1"/>
                  </a:solidFill>
                  <a:latin typeface="Noto Sans JP"/>
                  <a:ea typeface="Noto Sans JP"/>
                  <a:cs typeface="Noto Sans JP"/>
                  <a:sym typeface="Noto Sans JP"/>
                </a:rPr>
                <a:t>議決</a:t>
              </a:r>
              <a:endParaRPr b="1">
                <a:latin typeface="Noto Sans JP"/>
                <a:ea typeface="Noto Sans JP"/>
                <a:cs typeface="Noto Sans JP"/>
                <a:sym typeface="Noto Sans JP"/>
              </a:endParaRPr>
            </a:p>
          </p:txBody>
        </p:sp>
        <p:sp>
          <p:nvSpPr>
            <p:cNvPr id="520" name="Google Shape;520;p20"/>
            <p:cNvSpPr txBox="1"/>
            <p:nvPr/>
          </p:nvSpPr>
          <p:spPr>
            <a:xfrm>
              <a:off x="6270093" y="5981071"/>
              <a:ext cx="2699400" cy="276900"/>
            </a:xfrm>
            <a:prstGeom prst="rect">
              <a:avLst/>
            </a:prstGeom>
            <a:noFill/>
            <a:ln>
              <a:noFill/>
            </a:ln>
          </p:spPr>
          <p:txBody>
            <a:bodyPr anchorCtr="0" anchor="t" bIns="45700" lIns="54000" spcFirstLastPara="1" rIns="54000" wrap="square" tIns="45700">
              <a:spAutoFit/>
            </a:bodyPr>
            <a:lstStyle/>
            <a:p>
              <a:pPr indent="0" lvl="0" marL="0" marR="0" rtl="0" algn="ctr">
                <a:lnSpc>
                  <a:spcPct val="110000"/>
                </a:lnSpc>
                <a:spcBef>
                  <a:spcPts val="0"/>
                </a:spcBef>
                <a:spcAft>
                  <a:spcPts val="0"/>
                </a:spcAft>
                <a:buNone/>
              </a:pPr>
              <a:r>
                <a:rPr lang="ja-JP" sz="1200">
                  <a:solidFill>
                    <a:schemeClr val="dk1"/>
                  </a:solidFill>
                  <a:latin typeface="Noto Sans JP"/>
                  <a:ea typeface="Noto Sans JP"/>
                  <a:cs typeface="Noto Sans JP"/>
                  <a:sym typeface="Noto Sans JP"/>
                </a:rPr>
                <a:t>議会の話し合いで予算が決まります。</a:t>
              </a:r>
              <a:endParaRPr sz="1200">
                <a:solidFill>
                  <a:schemeClr val="dk1"/>
                </a:solidFill>
                <a:latin typeface="Noto Sans JP"/>
                <a:ea typeface="Noto Sans JP"/>
                <a:cs typeface="Noto Sans JP"/>
                <a:sym typeface="Noto Sans JP"/>
              </a:endParaRPr>
            </a:p>
          </p:txBody>
        </p:sp>
      </p:grpSp>
      <p:grpSp>
        <p:nvGrpSpPr>
          <p:cNvPr id="521" name="Google Shape;521;p20"/>
          <p:cNvGrpSpPr/>
          <p:nvPr/>
        </p:nvGrpSpPr>
        <p:grpSpPr>
          <a:xfrm>
            <a:off x="3111626" y="3004534"/>
            <a:ext cx="1269300" cy="636066"/>
            <a:chOff x="3051235" y="3743701"/>
            <a:chExt cx="1269300" cy="636066"/>
          </a:xfrm>
        </p:grpSpPr>
        <p:sp>
          <p:nvSpPr>
            <p:cNvPr id="522" name="Google Shape;522;p20"/>
            <p:cNvSpPr txBox="1"/>
            <p:nvPr/>
          </p:nvSpPr>
          <p:spPr>
            <a:xfrm>
              <a:off x="3377434" y="3743701"/>
              <a:ext cx="5436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1" lang="ja-JP" sz="1400">
                  <a:solidFill>
                    <a:srgbClr val="DB920F"/>
                  </a:solidFill>
                  <a:latin typeface="Noto Sans JP"/>
                  <a:ea typeface="Noto Sans JP"/>
                  <a:cs typeface="Noto Sans JP"/>
                  <a:sym typeface="Noto Sans JP"/>
                </a:rPr>
                <a:t>選挙</a:t>
              </a:r>
              <a:endParaRPr b="1" sz="1400">
                <a:solidFill>
                  <a:srgbClr val="DB920F"/>
                </a:solidFill>
                <a:latin typeface="Noto Sans JP"/>
                <a:ea typeface="Noto Sans JP"/>
                <a:cs typeface="Noto Sans JP"/>
                <a:sym typeface="Noto Sans JP"/>
              </a:endParaRPr>
            </a:p>
          </p:txBody>
        </p:sp>
        <p:sp>
          <p:nvSpPr>
            <p:cNvPr id="523" name="Google Shape;523;p20"/>
            <p:cNvSpPr txBox="1"/>
            <p:nvPr/>
          </p:nvSpPr>
          <p:spPr>
            <a:xfrm>
              <a:off x="3051235" y="3996667"/>
              <a:ext cx="1269300" cy="3831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900">
                  <a:solidFill>
                    <a:schemeClr val="dk1"/>
                  </a:solidFill>
                  <a:latin typeface="Noto Sans JP"/>
                  <a:ea typeface="Noto Sans JP"/>
                  <a:cs typeface="Noto Sans JP"/>
                  <a:sym typeface="Noto Sans JP"/>
                </a:rPr>
                <a:t>国民の代表である</a:t>
              </a:r>
              <a:endParaRPr sz="9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900">
                  <a:solidFill>
                    <a:schemeClr val="dk1"/>
                  </a:solidFill>
                  <a:latin typeface="Noto Sans JP"/>
                  <a:ea typeface="Noto Sans JP"/>
                  <a:cs typeface="Noto Sans JP"/>
                  <a:sym typeface="Noto Sans JP"/>
                </a:rPr>
                <a:t>国会議員を選びます</a:t>
              </a:r>
              <a:endParaRPr sz="900">
                <a:solidFill>
                  <a:schemeClr val="dk1"/>
                </a:solidFill>
                <a:latin typeface="Noto Sans JP"/>
                <a:ea typeface="Noto Sans JP"/>
                <a:cs typeface="Noto Sans JP"/>
                <a:sym typeface="Noto Sans JP"/>
              </a:endParaRPr>
            </a:p>
          </p:txBody>
        </p:sp>
      </p:grpSp>
      <p:grpSp>
        <p:nvGrpSpPr>
          <p:cNvPr id="524" name="Google Shape;524;p20"/>
          <p:cNvGrpSpPr/>
          <p:nvPr/>
        </p:nvGrpSpPr>
        <p:grpSpPr>
          <a:xfrm>
            <a:off x="5038100" y="3950360"/>
            <a:ext cx="1103100" cy="935465"/>
            <a:chOff x="5189578" y="3749095"/>
            <a:chExt cx="1103100" cy="935465"/>
          </a:xfrm>
        </p:grpSpPr>
        <p:sp>
          <p:nvSpPr>
            <p:cNvPr id="525" name="Google Shape;525;p20"/>
            <p:cNvSpPr txBox="1"/>
            <p:nvPr/>
          </p:nvSpPr>
          <p:spPr>
            <a:xfrm>
              <a:off x="5421485" y="3749095"/>
              <a:ext cx="5436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1" lang="ja-JP" sz="1400">
                  <a:solidFill>
                    <a:srgbClr val="DB920F"/>
                  </a:solidFill>
                  <a:latin typeface="Noto Sans JP"/>
                  <a:ea typeface="Noto Sans JP"/>
                  <a:cs typeface="Noto Sans JP"/>
                  <a:sym typeface="Noto Sans JP"/>
                </a:rPr>
                <a:t>選挙</a:t>
              </a:r>
              <a:endParaRPr b="1" sz="1400">
                <a:solidFill>
                  <a:srgbClr val="DB920F"/>
                </a:solidFill>
                <a:latin typeface="Noto Sans JP"/>
                <a:ea typeface="Noto Sans JP"/>
                <a:cs typeface="Noto Sans JP"/>
                <a:sym typeface="Noto Sans JP"/>
              </a:endParaRPr>
            </a:p>
          </p:txBody>
        </p:sp>
        <p:sp>
          <p:nvSpPr>
            <p:cNvPr id="526" name="Google Shape;526;p20"/>
            <p:cNvSpPr txBox="1"/>
            <p:nvPr/>
          </p:nvSpPr>
          <p:spPr>
            <a:xfrm>
              <a:off x="5189578" y="3996660"/>
              <a:ext cx="1103100" cy="6879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900">
                  <a:solidFill>
                    <a:schemeClr val="dk1"/>
                  </a:solidFill>
                  <a:latin typeface="Noto Sans JP"/>
                  <a:ea typeface="Noto Sans JP"/>
                  <a:cs typeface="Noto Sans JP"/>
                  <a:sym typeface="Noto Sans JP"/>
                </a:rPr>
                <a:t>住民の代表である</a:t>
              </a:r>
              <a:endParaRPr sz="9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900">
                  <a:solidFill>
                    <a:schemeClr val="dk1"/>
                  </a:solidFill>
                  <a:latin typeface="Noto Sans JP"/>
                  <a:ea typeface="Noto Sans JP"/>
                  <a:cs typeface="Noto Sans JP"/>
                  <a:sym typeface="Noto Sans JP"/>
                </a:rPr>
                <a:t>都道府県・</a:t>
              </a:r>
              <a:endParaRPr sz="9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900">
                  <a:solidFill>
                    <a:schemeClr val="dk1"/>
                  </a:solidFill>
                  <a:latin typeface="Noto Sans JP"/>
                  <a:ea typeface="Noto Sans JP"/>
                  <a:cs typeface="Noto Sans JP"/>
                  <a:sym typeface="Noto Sans JP"/>
                </a:rPr>
                <a:t>市区町村議会</a:t>
              </a:r>
              <a:endParaRPr sz="9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900">
                  <a:solidFill>
                    <a:schemeClr val="dk1"/>
                  </a:solidFill>
                  <a:latin typeface="Noto Sans JP"/>
                  <a:ea typeface="Noto Sans JP"/>
                  <a:cs typeface="Noto Sans JP"/>
                  <a:sym typeface="Noto Sans JP"/>
                </a:rPr>
                <a:t>議員を選びます</a:t>
              </a:r>
              <a:endParaRPr sz="900">
                <a:solidFill>
                  <a:schemeClr val="dk1"/>
                </a:solidFill>
                <a:latin typeface="Noto Sans JP"/>
                <a:ea typeface="Noto Sans JP"/>
                <a:cs typeface="Noto Sans JP"/>
                <a:sym typeface="Noto Sans JP"/>
              </a:endParaRPr>
            </a:p>
          </p:txBody>
        </p:sp>
      </p:grpSp>
      <p:grpSp>
        <p:nvGrpSpPr>
          <p:cNvPr id="527" name="Google Shape;527;p20"/>
          <p:cNvGrpSpPr/>
          <p:nvPr/>
        </p:nvGrpSpPr>
        <p:grpSpPr>
          <a:xfrm>
            <a:off x="5014800" y="2530582"/>
            <a:ext cx="1103100" cy="940343"/>
            <a:chOff x="5159273" y="2180717"/>
            <a:chExt cx="1103100" cy="940343"/>
          </a:xfrm>
        </p:grpSpPr>
        <p:sp>
          <p:nvSpPr>
            <p:cNvPr id="528" name="Google Shape;528;p20"/>
            <p:cNvSpPr txBox="1"/>
            <p:nvPr/>
          </p:nvSpPr>
          <p:spPr>
            <a:xfrm>
              <a:off x="5426090" y="2180717"/>
              <a:ext cx="5436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1" lang="ja-JP" sz="1400">
                  <a:solidFill>
                    <a:srgbClr val="DB920F"/>
                  </a:solidFill>
                  <a:latin typeface="Noto Sans JP"/>
                  <a:ea typeface="Noto Sans JP"/>
                  <a:cs typeface="Noto Sans JP"/>
                  <a:sym typeface="Noto Sans JP"/>
                </a:rPr>
                <a:t>選挙</a:t>
              </a:r>
              <a:endParaRPr b="1" sz="1400">
                <a:solidFill>
                  <a:srgbClr val="DB920F"/>
                </a:solidFill>
                <a:latin typeface="Noto Sans JP"/>
                <a:ea typeface="Noto Sans JP"/>
                <a:cs typeface="Noto Sans JP"/>
                <a:sym typeface="Noto Sans JP"/>
              </a:endParaRPr>
            </a:p>
          </p:txBody>
        </p:sp>
        <p:sp>
          <p:nvSpPr>
            <p:cNvPr id="529" name="Google Shape;529;p20"/>
            <p:cNvSpPr txBox="1"/>
            <p:nvPr/>
          </p:nvSpPr>
          <p:spPr>
            <a:xfrm>
              <a:off x="5159273" y="2433160"/>
              <a:ext cx="1103100" cy="6879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900">
                  <a:solidFill>
                    <a:schemeClr val="dk1"/>
                  </a:solidFill>
                  <a:latin typeface="Noto Sans JP"/>
                  <a:ea typeface="Noto Sans JP"/>
                  <a:cs typeface="Noto Sans JP"/>
                  <a:sym typeface="Noto Sans JP"/>
                </a:rPr>
                <a:t>住民の代表である</a:t>
              </a:r>
              <a:endParaRPr sz="9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900">
                  <a:solidFill>
                    <a:schemeClr val="dk1"/>
                  </a:solidFill>
                  <a:latin typeface="Noto Sans JP"/>
                  <a:ea typeface="Noto Sans JP"/>
                  <a:cs typeface="Noto Sans JP"/>
                  <a:sym typeface="Noto Sans JP"/>
                </a:rPr>
                <a:t>都道府県知事・</a:t>
              </a:r>
              <a:endParaRPr sz="9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900">
                  <a:solidFill>
                    <a:schemeClr val="dk1"/>
                  </a:solidFill>
                  <a:latin typeface="Noto Sans JP"/>
                  <a:ea typeface="Noto Sans JP"/>
                  <a:cs typeface="Noto Sans JP"/>
                  <a:sym typeface="Noto Sans JP"/>
                </a:rPr>
                <a:t>市区町村長</a:t>
              </a:r>
              <a:endParaRPr sz="9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900">
                  <a:solidFill>
                    <a:schemeClr val="dk1"/>
                  </a:solidFill>
                  <a:latin typeface="Noto Sans JP"/>
                  <a:ea typeface="Noto Sans JP"/>
                  <a:cs typeface="Noto Sans JP"/>
                  <a:sym typeface="Noto Sans JP"/>
                </a:rPr>
                <a:t>を選びます</a:t>
              </a:r>
              <a:endParaRPr sz="900">
                <a:solidFill>
                  <a:schemeClr val="dk1"/>
                </a:solidFill>
                <a:latin typeface="Noto Sans JP"/>
                <a:ea typeface="Noto Sans JP"/>
                <a:cs typeface="Noto Sans JP"/>
                <a:sym typeface="Noto Sans JP"/>
              </a:endParaRPr>
            </a:p>
          </p:txBody>
        </p:sp>
      </p:grpSp>
      <p:sp>
        <p:nvSpPr>
          <p:cNvPr id="530" name="Google Shape;530;p20"/>
          <p:cNvSpPr txBox="1"/>
          <p:nvPr/>
        </p:nvSpPr>
        <p:spPr>
          <a:xfrm>
            <a:off x="3299404" y="1743780"/>
            <a:ext cx="795900" cy="492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ja-JP" sz="1400">
                <a:solidFill>
                  <a:srgbClr val="6BA42C"/>
                </a:solidFill>
                <a:latin typeface="Noto Sans JP"/>
                <a:ea typeface="Noto Sans JP"/>
                <a:cs typeface="Noto Sans JP"/>
                <a:sym typeface="Noto Sans JP"/>
              </a:rPr>
              <a:t>税金</a:t>
            </a:r>
            <a:endParaRPr b="1" sz="1400">
              <a:solidFill>
                <a:srgbClr val="6BA42C"/>
              </a:solidFill>
              <a:latin typeface="Noto Sans JP"/>
              <a:ea typeface="Noto Sans JP"/>
              <a:cs typeface="Noto Sans JP"/>
              <a:sym typeface="Noto Sans JP"/>
            </a:endParaRPr>
          </a:p>
          <a:p>
            <a:pPr indent="0" lvl="0" marL="0" marR="0" rtl="0" algn="ctr">
              <a:spcBef>
                <a:spcPts val="0"/>
              </a:spcBef>
              <a:spcAft>
                <a:spcPts val="0"/>
              </a:spcAft>
              <a:buNone/>
            </a:pPr>
            <a:r>
              <a:rPr b="1" lang="ja-JP" sz="1200">
                <a:solidFill>
                  <a:srgbClr val="6BA42C"/>
                </a:solidFill>
                <a:latin typeface="Noto Sans JP"/>
                <a:ea typeface="Noto Sans JP"/>
                <a:cs typeface="Noto Sans JP"/>
                <a:sym typeface="Noto Sans JP"/>
              </a:rPr>
              <a:t>（国税）</a:t>
            </a:r>
            <a:endParaRPr b="1" sz="1200">
              <a:solidFill>
                <a:srgbClr val="6BA42C"/>
              </a:solidFill>
              <a:latin typeface="Noto Sans JP"/>
              <a:ea typeface="Noto Sans JP"/>
              <a:cs typeface="Noto Sans JP"/>
              <a:sym typeface="Noto Sans JP"/>
            </a:endParaRPr>
          </a:p>
        </p:txBody>
      </p:sp>
      <p:sp>
        <p:nvSpPr>
          <p:cNvPr id="531" name="Google Shape;531;p20"/>
          <p:cNvSpPr txBox="1"/>
          <p:nvPr/>
        </p:nvSpPr>
        <p:spPr>
          <a:xfrm>
            <a:off x="5018450" y="1743775"/>
            <a:ext cx="832500" cy="492600"/>
          </a:xfrm>
          <a:prstGeom prst="rect">
            <a:avLst/>
          </a:prstGeom>
          <a:noFill/>
          <a:ln>
            <a:noFill/>
          </a:ln>
        </p:spPr>
        <p:txBody>
          <a:bodyPr anchorCtr="0" anchor="t" bIns="45700" lIns="18000" spcFirstLastPara="1" rIns="18000" wrap="square" tIns="45700">
            <a:spAutoFit/>
          </a:bodyPr>
          <a:lstStyle/>
          <a:p>
            <a:pPr indent="0" lvl="0" marL="0" marR="0" rtl="0" algn="ctr">
              <a:spcBef>
                <a:spcPts val="0"/>
              </a:spcBef>
              <a:spcAft>
                <a:spcPts val="0"/>
              </a:spcAft>
              <a:buNone/>
            </a:pPr>
            <a:r>
              <a:rPr b="1" lang="ja-JP" sz="1400">
                <a:solidFill>
                  <a:srgbClr val="1F7EA9"/>
                </a:solidFill>
                <a:latin typeface="Noto Sans JP"/>
                <a:ea typeface="Noto Sans JP"/>
                <a:cs typeface="Noto Sans JP"/>
                <a:sym typeface="Noto Sans JP"/>
              </a:rPr>
              <a:t>税金</a:t>
            </a:r>
            <a:endParaRPr b="1" sz="1400">
              <a:solidFill>
                <a:srgbClr val="1F7EA9"/>
              </a:solidFill>
              <a:latin typeface="Noto Sans JP"/>
              <a:ea typeface="Noto Sans JP"/>
              <a:cs typeface="Noto Sans JP"/>
              <a:sym typeface="Noto Sans JP"/>
            </a:endParaRPr>
          </a:p>
          <a:p>
            <a:pPr indent="0" lvl="0" marL="0" marR="0" rtl="0" algn="ctr">
              <a:spcBef>
                <a:spcPts val="0"/>
              </a:spcBef>
              <a:spcAft>
                <a:spcPts val="0"/>
              </a:spcAft>
              <a:buNone/>
            </a:pPr>
            <a:r>
              <a:rPr b="1" lang="ja-JP" sz="1200">
                <a:solidFill>
                  <a:srgbClr val="1F7EA9"/>
                </a:solidFill>
                <a:latin typeface="Noto Sans JP"/>
                <a:ea typeface="Noto Sans JP"/>
                <a:cs typeface="Noto Sans JP"/>
                <a:sym typeface="Noto Sans JP"/>
              </a:rPr>
              <a:t>（地方税）</a:t>
            </a:r>
            <a:endParaRPr b="1" sz="1200">
              <a:solidFill>
                <a:srgbClr val="1F7EA9"/>
              </a:solidFill>
              <a:latin typeface="Noto Sans JP"/>
              <a:ea typeface="Noto Sans JP"/>
              <a:cs typeface="Noto Sans JP"/>
              <a:sym typeface="Noto Sans JP"/>
            </a:endParaRPr>
          </a:p>
        </p:txBody>
      </p:sp>
      <p:grpSp>
        <p:nvGrpSpPr>
          <p:cNvPr id="532" name="Google Shape;532;p20"/>
          <p:cNvGrpSpPr/>
          <p:nvPr/>
        </p:nvGrpSpPr>
        <p:grpSpPr>
          <a:xfrm>
            <a:off x="-29057" y="6108718"/>
            <a:ext cx="832606" cy="749280"/>
            <a:chOff x="-35154" y="5996310"/>
            <a:chExt cx="945432" cy="850815"/>
          </a:xfrm>
        </p:grpSpPr>
        <p:sp>
          <p:nvSpPr>
            <p:cNvPr id="533" name="Google Shape;533;p20"/>
            <p:cNvSpPr/>
            <p:nvPr/>
          </p:nvSpPr>
          <p:spPr>
            <a:xfrm rot="5400000">
              <a:off x="29731" y="6013480"/>
              <a:ext cx="803910"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34" name="Google Shape;534;p20"/>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35" name="Google Shape;535;p20"/>
            <p:cNvSpPr txBox="1"/>
            <p:nvPr/>
          </p:nvSpPr>
          <p:spPr>
            <a:xfrm>
              <a:off x="-35154" y="6181034"/>
              <a:ext cx="825671"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400">
                  <a:solidFill>
                    <a:srgbClr val="005BAD"/>
                  </a:solidFill>
                  <a:latin typeface="Noto Sans JP"/>
                  <a:ea typeface="Noto Sans JP"/>
                  <a:cs typeface="Noto Sans JP"/>
                  <a:sym typeface="Noto Sans JP"/>
                </a:rPr>
                <a:t>もっと</a:t>
              </a:r>
              <a:endParaRPr b="1" i="0" sz="1400">
                <a:solidFill>
                  <a:srgbClr val="005BAD"/>
                </a:solidFill>
                <a:latin typeface="Noto Sans JP"/>
                <a:ea typeface="Noto Sans JP"/>
                <a:cs typeface="Noto Sans JP"/>
                <a:sym typeface="Noto Sans JP"/>
              </a:endParaRPr>
            </a:p>
            <a:p>
              <a:pPr indent="0" lvl="0" marL="0" marR="0" rtl="0" algn="ctr">
                <a:spcBef>
                  <a:spcPts val="0"/>
                </a:spcBef>
                <a:spcAft>
                  <a:spcPts val="0"/>
                </a:spcAft>
                <a:buNone/>
              </a:pPr>
              <a:r>
                <a:rPr b="1" lang="ja-JP" sz="1400">
                  <a:solidFill>
                    <a:srgbClr val="005BAD"/>
                  </a:solidFill>
                  <a:latin typeface="Noto Sans JP"/>
                  <a:ea typeface="Noto Sans JP"/>
                  <a:cs typeface="Noto Sans JP"/>
                  <a:sym typeface="Noto Sans JP"/>
                </a:rPr>
                <a:t>詳しく</a:t>
              </a:r>
              <a:endParaRPr b="1" i="0" sz="1400">
                <a:solidFill>
                  <a:srgbClr val="005BAD"/>
                </a:solidFill>
                <a:latin typeface="Noto Sans JP"/>
                <a:ea typeface="Noto Sans JP"/>
                <a:cs typeface="Noto Sans JP"/>
                <a:sym typeface="Noto Sans JP"/>
              </a:endParaRPr>
            </a:p>
          </p:txBody>
        </p:sp>
      </p:grpSp>
      <p:sp>
        <p:nvSpPr>
          <p:cNvPr id="536" name="Google Shape;536;p20"/>
          <p:cNvSpPr/>
          <p:nvPr/>
        </p:nvSpPr>
        <p:spPr>
          <a:xfrm rot="10800000">
            <a:off x="1363045" y="3451346"/>
            <a:ext cx="628038" cy="204009"/>
          </a:xfrm>
          <a:prstGeom prst="triangle">
            <a:avLst>
              <a:gd fmla="val 50000" name="adj"/>
            </a:avLst>
          </a:prstGeom>
          <a:gradFill>
            <a:gsLst>
              <a:gs pos="0">
                <a:srgbClr val="78B832"/>
              </a:gs>
              <a:gs pos="100000">
                <a:srgbClr val="B8E08C">
                  <a:alpha val="0"/>
                </a:srgbClr>
              </a:gs>
            </a:gsLst>
            <a:lin ang="5400000" scaled="0"/>
          </a:gra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grpSp>
        <p:nvGrpSpPr>
          <p:cNvPr id="537" name="Google Shape;537;p20"/>
          <p:cNvGrpSpPr/>
          <p:nvPr/>
        </p:nvGrpSpPr>
        <p:grpSpPr>
          <a:xfrm>
            <a:off x="6232922" y="3715330"/>
            <a:ext cx="2599637" cy="1512077"/>
            <a:chOff x="6232922" y="3715330"/>
            <a:chExt cx="2599637" cy="1512077"/>
          </a:xfrm>
        </p:grpSpPr>
        <p:sp>
          <p:nvSpPr>
            <p:cNvPr id="538" name="Google Shape;538;p20"/>
            <p:cNvSpPr/>
            <p:nvPr/>
          </p:nvSpPr>
          <p:spPr>
            <a:xfrm>
              <a:off x="6471852" y="3715330"/>
              <a:ext cx="2035742" cy="217276"/>
            </a:xfrm>
            <a:prstGeom prst="roundRect">
              <a:avLst>
                <a:gd fmla="val 50000" name="adj"/>
              </a:avLst>
            </a:prstGeom>
            <a:solidFill>
              <a:srgbClr val="36BFD2"/>
            </a:solidFill>
            <a:ln>
              <a:noFill/>
            </a:ln>
          </p:spPr>
          <p:txBody>
            <a:bodyPr anchorCtr="0" anchor="ctr" bIns="72000" lIns="18000" spcFirstLastPara="1" rIns="18000" wrap="square" tIns="45700">
              <a:noAutofit/>
            </a:bodyPr>
            <a:lstStyle/>
            <a:p>
              <a:pPr indent="0" lvl="0" marL="0" marR="0" rtl="0" algn="ctr">
                <a:lnSpc>
                  <a:spcPct val="100000"/>
                </a:lnSpc>
                <a:spcBef>
                  <a:spcPts val="0"/>
                </a:spcBef>
                <a:spcAft>
                  <a:spcPts val="0"/>
                </a:spcAft>
                <a:buClr>
                  <a:schemeClr val="lt1"/>
                </a:buClr>
                <a:buSzPts val="1200"/>
                <a:buFont typeface="Arial"/>
                <a:buNone/>
              </a:pPr>
              <a:r>
                <a:rPr b="1" lang="ja-JP" sz="1200">
                  <a:solidFill>
                    <a:schemeClr val="lt1"/>
                  </a:solidFill>
                  <a:latin typeface="Noto Sans JP"/>
                  <a:ea typeface="Noto Sans JP"/>
                  <a:cs typeface="Noto Sans JP"/>
                  <a:sym typeface="Noto Sans JP"/>
                </a:rPr>
                <a:t>都道府県・市区町村の議会</a:t>
              </a:r>
              <a:endParaRPr b="1" i="0" sz="1200" u="none" cap="none" strike="noStrike">
                <a:solidFill>
                  <a:schemeClr val="lt1"/>
                </a:solidFill>
                <a:latin typeface="Noto Sans JP"/>
                <a:ea typeface="Noto Sans JP"/>
                <a:cs typeface="Noto Sans JP"/>
                <a:sym typeface="Noto Sans JP"/>
              </a:endParaRPr>
            </a:p>
          </p:txBody>
        </p:sp>
        <p:pic>
          <p:nvPicPr>
            <p:cNvPr id="539" name="Google Shape;539;p20"/>
            <p:cNvPicPr preferRelativeResize="0"/>
            <p:nvPr/>
          </p:nvPicPr>
          <p:blipFill rotWithShape="1">
            <a:blip r:embed="rId6">
              <a:alphaModFix/>
            </a:blip>
            <a:srcRect b="0" l="0" r="0" t="0"/>
            <a:stretch/>
          </p:blipFill>
          <p:spPr>
            <a:xfrm>
              <a:off x="6232922" y="4014778"/>
              <a:ext cx="2599637" cy="1212629"/>
            </a:xfrm>
            <a:prstGeom prst="rect">
              <a:avLst/>
            </a:prstGeom>
            <a:noFill/>
            <a:ln>
              <a:noFill/>
            </a:ln>
          </p:spPr>
        </p:pic>
      </p:grpSp>
      <p:grpSp>
        <p:nvGrpSpPr>
          <p:cNvPr id="540" name="Google Shape;540;p20"/>
          <p:cNvGrpSpPr/>
          <p:nvPr/>
        </p:nvGrpSpPr>
        <p:grpSpPr>
          <a:xfrm>
            <a:off x="659193" y="3715330"/>
            <a:ext cx="2035742" cy="1506300"/>
            <a:chOff x="659193" y="3715330"/>
            <a:chExt cx="2035742" cy="1506300"/>
          </a:xfrm>
        </p:grpSpPr>
        <p:sp>
          <p:nvSpPr>
            <p:cNvPr id="541" name="Google Shape;541;p20"/>
            <p:cNvSpPr/>
            <p:nvPr/>
          </p:nvSpPr>
          <p:spPr>
            <a:xfrm>
              <a:off x="659193" y="3715330"/>
              <a:ext cx="2035742" cy="217276"/>
            </a:xfrm>
            <a:prstGeom prst="roundRect">
              <a:avLst>
                <a:gd fmla="val 50000" name="adj"/>
              </a:avLst>
            </a:prstGeom>
            <a:solidFill>
              <a:srgbClr val="92D050"/>
            </a:solidFill>
            <a:ln>
              <a:noFill/>
            </a:ln>
          </p:spPr>
          <p:txBody>
            <a:bodyPr anchorCtr="0" anchor="ctr" bIns="0" lIns="91425" spcFirstLastPara="1" rIns="91425" wrap="square" tIns="0">
              <a:noAutofit/>
            </a:bodyPr>
            <a:lstStyle/>
            <a:p>
              <a:pPr indent="0" lvl="0" marL="0" marR="0" rtl="0" algn="ctr">
                <a:lnSpc>
                  <a:spcPct val="100000"/>
                </a:lnSpc>
                <a:spcBef>
                  <a:spcPts val="0"/>
                </a:spcBef>
                <a:spcAft>
                  <a:spcPts val="0"/>
                </a:spcAft>
                <a:buClr>
                  <a:schemeClr val="lt1"/>
                </a:buClr>
                <a:buSzPts val="1200"/>
                <a:buFont typeface="Arial"/>
                <a:buNone/>
              </a:pPr>
              <a:r>
                <a:rPr b="1" i="0" lang="ja-JP" sz="1200" u="none" cap="none" strike="noStrike">
                  <a:solidFill>
                    <a:schemeClr val="lt1"/>
                  </a:solidFill>
                  <a:latin typeface="Noto Sans JP"/>
                  <a:ea typeface="Noto Sans JP"/>
                  <a:cs typeface="Noto Sans JP"/>
                  <a:sym typeface="Noto Sans JP"/>
                </a:rPr>
                <a:t>国会</a:t>
              </a:r>
              <a:endParaRPr b="1">
                <a:latin typeface="Noto Sans JP"/>
                <a:ea typeface="Noto Sans JP"/>
                <a:cs typeface="Noto Sans JP"/>
                <a:sym typeface="Noto Sans JP"/>
              </a:endParaRPr>
            </a:p>
          </p:txBody>
        </p:sp>
        <p:pic>
          <p:nvPicPr>
            <p:cNvPr id="542" name="Google Shape;542;p20"/>
            <p:cNvPicPr preferRelativeResize="0"/>
            <p:nvPr/>
          </p:nvPicPr>
          <p:blipFill rotWithShape="1">
            <a:blip r:embed="rId7">
              <a:alphaModFix/>
            </a:blip>
            <a:srcRect b="0" l="0" r="0" t="0"/>
            <a:stretch/>
          </p:blipFill>
          <p:spPr>
            <a:xfrm>
              <a:off x="766485" y="4014778"/>
              <a:ext cx="1821158" cy="1206852"/>
            </a:xfrm>
            <a:prstGeom prst="rect">
              <a:avLst/>
            </a:prstGeom>
            <a:noFill/>
            <a:ln>
              <a:noFill/>
            </a:ln>
          </p:spPr>
        </p:pic>
      </p:grpSp>
      <p:grpSp>
        <p:nvGrpSpPr>
          <p:cNvPr id="543" name="Google Shape;543;p20"/>
          <p:cNvGrpSpPr/>
          <p:nvPr/>
        </p:nvGrpSpPr>
        <p:grpSpPr>
          <a:xfrm>
            <a:off x="6931254" y="3201573"/>
            <a:ext cx="1103100" cy="453782"/>
            <a:chOff x="6931254" y="3201573"/>
            <a:chExt cx="1103100" cy="453782"/>
          </a:xfrm>
        </p:grpSpPr>
        <p:sp>
          <p:nvSpPr>
            <p:cNvPr id="544" name="Google Shape;544;p20"/>
            <p:cNvSpPr txBox="1"/>
            <p:nvPr/>
          </p:nvSpPr>
          <p:spPr>
            <a:xfrm>
              <a:off x="6931254" y="3201573"/>
              <a:ext cx="11031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1" lang="ja-JP" sz="1200">
                  <a:solidFill>
                    <a:srgbClr val="1F7EA9"/>
                  </a:solidFill>
                  <a:latin typeface="Noto Sans JP"/>
                  <a:ea typeface="Noto Sans JP"/>
                  <a:cs typeface="Noto Sans JP"/>
                  <a:sym typeface="Noto Sans JP"/>
                </a:rPr>
                <a:t>予算案の提出</a:t>
              </a:r>
              <a:endParaRPr b="1" sz="1200">
                <a:solidFill>
                  <a:srgbClr val="1F7EA9"/>
                </a:solidFill>
                <a:latin typeface="Noto Sans JP"/>
                <a:ea typeface="Noto Sans JP"/>
                <a:cs typeface="Noto Sans JP"/>
                <a:sym typeface="Noto Sans JP"/>
              </a:endParaRPr>
            </a:p>
          </p:txBody>
        </p:sp>
        <p:sp>
          <p:nvSpPr>
            <p:cNvPr id="545" name="Google Shape;545;p20"/>
            <p:cNvSpPr/>
            <p:nvPr/>
          </p:nvSpPr>
          <p:spPr>
            <a:xfrm rot="10800000">
              <a:off x="7159044" y="3451346"/>
              <a:ext cx="628038" cy="204009"/>
            </a:xfrm>
            <a:prstGeom prst="triangle">
              <a:avLst>
                <a:gd fmla="val 50000" name="adj"/>
              </a:avLst>
            </a:prstGeom>
            <a:gradFill>
              <a:gsLst>
                <a:gs pos="0">
                  <a:srgbClr val="2BA3D9"/>
                </a:gs>
                <a:gs pos="100000">
                  <a:srgbClr val="A0D6EE">
                    <a:alpha val="0"/>
                  </a:srgbClr>
                </a:gs>
              </a:gsLst>
              <a:lin ang="5400000" scaled="0"/>
            </a:gra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grpSp>
      <p:sp>
        <p:nvSpPr>
          <p:cNvPr id="546" name="Google Shape;546;p20"/>
          <p:cNvSpPr/>
          <p:nvPr/>
        </p:nvSpPr>
        <p:spPr>
          <a:xfrm rot="10800000">
            <a:off x="7218721" y="5257872"/>
            <a:ext cx="628038" cy="204009"/>
          </a:xfrm>
          <a:prstGeom prst="triangle">
            <a:avLst>
              <a:gd fmla="val 50000" name="adj"/>
            </a:avLst>
          </a:prstGeom>
          <a:gradFill>
            <a:gsLst>
              <a:gs pos="0">
                <a:srgbClr val="2BA3D9"/>
              </a:gs>
              <a:gs pos="100000">
                <a:srgbClr val="A0D6EE">
                  <a:alpha val="0"/>
                </a:srgbClr>
              </a:gs>
            </a:gsLst>
            <a:lin ang="5400000" scaled="0"/>
          </a:gra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547" name="Google Shape;547;p20"/>
          <p:cNvSpPr/>
          <p:nvPr/>
        </p:nvSpPr>
        <p:spPr>
          <a:xfrm>
            <a:off x="4597273" y="1416426"/>
            <a:ext cx="1543726" cy="3571442"/>
          </a:xfrm>
          <a:prstGeom prst="bentArrow">
            <a:avLst>
              <a:gd fmla="val 11677" name="adj1"/>
              <a:gd fmla="val 11675" name="adj2"/>
              <a:gd fmla="val 16276" name="adj3"/>
              <a:gd fmla="val 19948" name="adj4"/>
            </a:avLst>
          </a:prstGeom>
          <a:solidFill>
            <a:srgbClr val="69CFDD"/>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548" name="Google Shape;548;p20"/>
          <p:cNvSpPr/>
          <p:nvPr/>
        </p:nvSpPr>
        <p:spPr>
          <a:xfrm flipH="1">
            <a:off x="3043321" y="1416426"/>
            <a:ext cx="1503406" cy="3571442"/>
          </a:xfrm>
          <a:prstGeom prst="bentArrow">
            <a:avLst>
              <a:gd fmla="val 12609" name="adj1"/>
              <a:gd fmla="val 12377" name="adj2"/>
              <a:gd fmla="val 14932" name="adj3"/>
              <a:gd fmla="val 17609" name="adj4"/>
            </a:avLst>
          </a:prstGeom>
          <a:solidFill>
            <a:srgbClr val="92D05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549" name="Google Shape;549;p20"/>
          <p:cNvSpPr/>
          <p:nvPr/>
        </p:nvSpPr>
        <p:spPr>
          <a:xfrm>
            <a:off x="4852330" y="3655354"/>
            <a:ext cx="1271006" cy="1332513"/>
          </a:xfrm>
          <a:prstGeom prst="bentArrow">
            <a:avLst>
              <a:gd fmla="val 12284" name="adj1"/>
              <a:gd fmla="val 12419" name="adj2"/>
              <a:gd fmla="val 16066" name="adj3"/>
              <a:gd fmla="val 13849" name="adj4"/>
            </a:avLst>
          </a:prstGeom>
          <a:solidFill>
            <a:srgbClr val="F0A620"/>
          </a:soli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grpSp>
        <p:nvGrpSpPr>
          <p:cNvPr id="550" name="Google Shape;550;p20"/>
          <p:cNvGrpSpPr/>
          <p:nvPr/>
        </p:nvGrpSpPr>
        <p:grpSpPr>
          <a:xfrm>
            <a:off x="3344844" y="4771999"/>
            <a:ext cx="2454312" cy="1453558"/>
            <a:chOff x="3344844" y="4762571"/>
            <a:chExt cx="2454312" cy="1453558"/>
          </a:xfrm>
        </p:grpSpPr>
        <p:pic>
          <p:nvPicPr>
            <p:cNvPr id="551" name="Google Shape;551;p20"/>
            <p:cNvPicPr preferRelativeResize="0"/>
            <p:nvPr/>
          </p:nvPicPr>
          <p:blipFill rotWithShape="1">
            <a:blip r:embed="rId8">
              <a:alphaModFix/>
            </a:blip>
            <a:srcRect b="0" l="0" r="0" t="0"/>
            <a:stretch/>
          </p:blipFill>
          <p:spPr>
            <a:xfrm>
              <a:off x="3693230" y="4762571"/>
              <a:ext cx="1757540" cy="1210660"/>
            </a:xfrm>
            <a:prstGeom prst="rect">
              <a:avLst/>
            </a:prstGeom>
            <a:noFill/>
            <a:ln>
              <a:noFill/>
            </a:ln>
          </p:spPr>
        </p:pic>
        <p:sp>
          <p:nvSpPr>
            <p:cNvPr id="552" name="Google Shape;552;p20"/>
            <p:cNvSpPr/>
            <p:nvPr/>
          </p:nvSpPr>
          <p:spPr>
            <a:xfrm>
              <a:off x="3344844" y="5954179"/>
              <a:ext cx="2454312" cy="261950"/>
            </a:xfrm>
            <a:prstGeom prst="roundRect">
              <a:avLst>
                <a:gd fmla="val 50000" name="adj"/>
              </a:avLst>
            </a:prstGeom>
            <a:solidFill>
              <a:srgbClr val="F0A620"/>
            </a:solidFill>
            <a:ln>
              <a:noFill/>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chemeClr val="lt1"/>
                </a:buClr>
                <a:buSzPts val="1150"/>
                <a:buFont typeface="Arial"/>
                <a:buNone/>
              </a:pPr>
              <a:r>
                <a:rPr b="1" lang="ja-JP" sz="1150">
                  <a:solidFill>
                    <a:schemeClr val="lt1"/>
                  </a:solidFill>
                  <a:latin typeface="Noto Sans JP"/>
                  <a:ea typeface="Noto Sans JP"/>
                  <a:cs typeface="Noto Sans JP"/>
                  <a:sym typeface="Noto Sans JP"/>
                </a:rPr>
                <a:t>国　民</a:t>
              </a:r>
              <a:endParaRPr b="1" i="0" sz="1150" u="none" cap="none" strike="noStrike">
                <a:solidFill>
                  <a:schemeClr val="lt1"/>
                </a:solidFill>
                <a:latin typeface="Noto Sans JP"/>
                <a:ea typeface="Noto Sans JP"/>
                <a:cs typeface="Noto Sans JP"/>
                <a:sym typeface="Noto Sans JP"/>
              </a:endParaRPr>
            </a:p>
          </p:txBody>
        </p:sp>
      </p:grpSp>
      <p:sp>
        <p:nvSpPr>
          <p:cNvPr id="553" name="Google Shape;553;p20"/>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２</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納税の義務と公平な税金</a:t>
            </a:r>
            <a:endParaRPr b="1">
              <a:latin typeface="Noto Sans JP"/>
              <a:ea typeface="Noto Sans JP"/>
              <a:cs typeface="Noto Sans JP"/>
              <a:sym typeface="Noto Sans JP"/>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4">
                                            <p:txEl>
                                              <p:pRg end="0" st="0"/>
                                            </p:txEl>
                                          </p:spTgt>
                                        </p:tgtEl>
                                        <p:attrNameLst>
                                          <p:attrName>style.visibility</p:attrName>
                                        </p:attrNameLst>
                                      </p:cBhvr>
                                      <p:to>
                                        <p:strVal val="visible"/>
                                      </p:to>
                                    </p:set>
                                    <p:animEffect filter="fade" transition="in">
                                      <p:cBhvr>
                                        <p:cTn dur="1750"/>
                                        <p:tgtEl>
                                          <p:spTgt spid="49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0"/>
                                        </p:tgtEl>
                                        <p:attrNameLst>
                                          <p:attrName>style.visibility</p:attrName>
                                        </p:attrNameLst>
                                      </p:cBhvr>
                                      <p:to>
                                        <p:strVal val="visible"/>
                                      </p:to>
                                    </p:set>
                                    <p:animEffect filter="fade" transition="in">
                                      <p:cBhvr>
                                        <p:cTn dur="500"/>
                                        <p:tgtEl>
                                          <p:spTgt spid="550"/>
                                        </p:tgtEl>
                                      </p:cBhvr>
                                    </p:animEffect>
                                  </p:childTnLst>
                                </p:cTn>
                              </p:par>
                              <p:par>
                                <p:cTn fill="hold" nodeType="withEffect" presetClass="entr" presetID="10" presetSubtype="0">
                                  <p:stCondLst>
                                    <p:cond delay="0"/>
                                  </p:stCondLst>
                                  <p:childTnLst>
                                    <p:set>
                                      <p:cBhvr>
                                        <p:cTn dur="1" fill="hold">
                                          <p:stCondLst>
                                            <p:cond delay="0"/>
                                          </p:stCondLst>
                                        </p:cTn>
                                        <p:tgtEl>
                                          <p:spTgt spid="500"/>
                                        </p:tgtEl>
                                        <p:attrNameLst>
                                          <p:attrName>style.visibility</p:attrName>
                                        </p:attrNameLst>
                                      </p:cBhvr>
                                      <p:to>
                                        <p:strVal val="visible"/>
                                      </p:to>
                                    </p:set>
                                    <p:animEffect filter="fade" transition="in">
                                      <p:cBhvr>
                                        <p:cTn dur="500"/>
                                        <p:tgtEl>
                                          <p:spTgt spid="500"/>
                                        </p:tgtEl>
                                      </p:cBhvr>
                                    </p:animEffect>
                                  </p:childTnLst>
                                </p:cTn>
                              </p:par>
                              <p:par>
                                <p:cTn fill="hold" nodeType="withEffect" presetClass="entr" presetID="10" presetSubtype="0">
                                  <p:stCondLst>
                                    <p:cond delay="0"/>
                                  </p:stCondLst>
                                  <p:childTnLst>
                                    <p:set>
                                      <p:cBhvr>
                                        <p:cTn dur="1" fill="hold">
                                          <p:stCondLst>
                                            <p:cond delay="0"/>
                                          </p:stCondLst>
                                        </p:cTn>
                                        <p:tgtEl>
                                          <p:spTgt spid="497"/>
                                        </p:tgtEl>
                                        <p:attrNameLst>
                                          <p:attrName>style.visibility</p:attrName>
                                        </p:attrNameLst>
                                      </p:cBhvr>
                                      <p:to>
                                        <p:strVal val="visible"/>
                                      </p:to>
                                    </p:set>
                                    <p:animEffect filter="fade" transition="in">
                                      <p:cBhvr>
                                        <p:cTn dur="500"/>
                                        <p:tgtEl>
                                          <p:spTgt spid="497"/>
                                        </p:tgtEl>
                                      </p:cBhvr>
                                    </p:animEffect>
                                  </p:childTnLst>
                                </p:cTn>
                              </p:par>
                              <p:par>
                                <p:cTn fill="hold" nodeType="withEffect" presetClass="entr" presetID="10" presetSubtype="0">
                                  <p:stCondLst>
                                    <p:cond delay="0"/>
                                  </p:stCondLst>
                                  <p:childTnLst>
                                    <p:set>
                                      <p:cBhvr>
                                        <p:cTn dur="1" fill="hold">
                                          <p:stCondLst>
                                            <p:cond delay="0"/>
                                          </p:stCondLst>
                                        </p:cTn>
                                        <p:tgtEl>
                                          <p:spTgt spid="548"/>
                                        </p:tgtEl>
                                        <p:attrNameLst>
                                          <p:attrName>style.visibility</p:attrName>
                                        </p:attrNameLst>
                                      </p:cBhvr>
                                      <p:to>
                                        <p:strVal val="visible"/>
                                      </p:to>
                                    </p:set>
                                    <p:animEffect filter="fade" transition="in">
                                      <p:cBhvr>
                                        <p:cTn dur="500"/>
                                        <p:tgtEl>
                                          <p:spTgt spid="548"/>
                                        </p:tgtEl>
                                      </p:cBhvr>
                                    </p:animEffect>
                                  </p:childTnLst>
                                </p:cTn>
                              </p:par>
                              <p:par>
                                <p:cTn fill="hold" nodeType="withEffect" presetClass="entr" presetID="10" presetSubtype="0">
                                  <p:stCondLst>
                                    <p:cond delay="0"/>
                                  </p:stCondLst>
                                  <p:childTnLst>
                                    <p:set>
                                      <p:cBhvr>
                                        <p:cTn dur="1" fill="hold">
                                          <p:stCondLst>
                                            <p:cond delay="0"/>
                                          </p:stCondLst>
                                        </p:cTn>
                                        <p:tgtEl>
                                          <p:spTgt spid="530"/>
                                        </p:tgtEl>
                                        <p:attrNameLst>
                                          <p:attrName>style.visibility</p:attrName>
                                        </p:attrNameLst>
                                      </p:cBhvr>
                                      <p:to>
                                        <p:strVal val="visible"/>
                                      </p:to>
                                    </p:set>
                                    <p:animEffect filter="fade" transition="in">
                                      <p:cBhvr>
                                        <p:cTn dur="500"/>
                                        <p:tgtEl>
                                          <p:spTgt spid="530"/>
                                        </p:tgtEl>
                                      </p:cBhvr>
                                    </p:animEffect>
                                  </p:childTnLst>
                                </p:cTn>
                              </p:par>
                              <p:par>
                                <p:cTn fill="hold" nodeType="withEffect" presetClass="entr" presetID="10" presetSubtype="0">
                                  <p:stCondLst>
                                    <p:cond delay="0"/>
                                  </p:stCondLst>
                                  <p:childTnLst>
                                    <p:set>
                                      <p:cBhvr>
                                        <p:cTn dur="1" fill="hold">
                                          <p:stCondLst>
                                            <p:cond delay="0"/>
                                          </p:stCondLst>
                                        </p:cTn>
                                        <p:tgtEl>
                                          <p:spTgt spid="547"/>
                                        </p:tgtEl>
                                        <p:attrNameLst>
                                          <p:attrName>style.visibility</p:attrName>
                                        </p:attrNameLst>
                                      </p:cBhvr>
                                      <p:to>
                                        <p:strVal val="visible"/>
                                      </p:to>
                                    </p:set>
                                    <p:animEffect filter="fade" transition="in">
                                      <p:cBhvr>
                                        <p:cTn dur="500"/>
                                        <p:tgtEl>
                                          <p:spTgt spid="547"/>
                                        </p:tgtEl>
                                      </p:cBhvr>
                                    </p:animEffect>
                                  </p:childTnLst>
                                </p:cTn>
                              </p:par>
                              <p:par>
                                <p:cTn fill="hold" nodeType="withEffect" presetClass="entr" presetID="10" presetSubtype="0">
                                  <p:stCondLst>
                                    <p:cond delay="0"/>
                                  </p:stCondLst>
                                  <p:childTnLst>
                                    <p:set>
                                      <p:cBhvr>
                                        <p:cTn dur="1" fill="hold">
                                          <p:stCondLst>
                                            <p:cond delay="0"/>
                                          </p:stCondLst>
                                        </p:cTn>
                                        <p:tgtEl>
                                          <p:spTgt spid="531"/>
                                        </p:tgtEl>
                                        <p:attrNameLst>
                                          <p:attrName>style.visibility</p:attrName>
                                        </p:attrNameLst>
                                      </p:cBhvr>
                                      <p:to>
                                        <p:strVal val="visible"/>
                                      </p:to>
                                    </p:set>
                                    <p:animEffect filter="fade" transition="in">
                                      <p:cBhvr>
                                        <p:cTn dur="500"/>
                                        <p:tgtEl>
                                          <p:spTgt spid="531"/>
                                        </p:tgtEl>
                                      </p:cBhvr>
                                    </p:animEffect>
                                  </p:childTnLst>
                                </p:cTn>
                              </p:par>
                              <p:par>
                                <p:cTn fill="hold" nodeType="withEffect" presetClass="entr" presetID="10" presetSubtype="0">
                                  <p:stCondLst>
                                    <p:cond delay="0"/>
                                  </p:stCondLst>
                                  <p:childTnLst>
                                    <p:set>
                                      <p:cBhvr>
                                        <p:cTn dur="1" fill="hold">
                                          <p:stCondLst>
                                            <p:cond delay="0"/>
                                          </p:stCondLst>
                                        </p:cTn>
                                        <p:tgtEl>
                                          <p:spTgt spid="503"/>
                                        </p:tgtEl>
                                        <p:attrNameLst>
                                          <p:attrName>style.visibility</p:attrName>
                                        </p:attrNameLst>
                                      </p:cBhvr>
                                      <p:to>
                                        <p:strVal val="visible"/>
                                      </p:to>
                                    </p:set>
                                    <p:animEffect filter="fade" transition="in">
                                      <p:cBhvr>
                                        <p:cTn dur="500"/>
                                        <p:tgtEl>
                                          <p:spTgt spid="503"/>
                                        </p:tgtEl>
                                      </p:cBhvr>
                                    </p:animEffect>
                                  </p:childTnLst>
                                </p:cTn>
                              </p:par>
                              <p:par>
                                <p:cTn fill="hold" nodeType="withEffect" presetClass="entr" presetID="10" presetSubtype="0">
                                  <p:stCondLst>
                                    <p:cond delay="0"/>
                                  </p:stCondLst>
                                  <p:childTnLst>
                                    <p:set>
                                      <p:cBhvr>
                                        <p:cTn dur="1" fill="hold">
                                          <p:stCondLst>
                                            <p:cond delay="0"/>
                                          </p:stCondLst>
                                        </p:cTn>
                                        <p:tgtEl>
                                          <p:spTgt spid="507"/>
                                        </p:tgtEl>
                                        <p:attrNameLst>
                                          <p:attrName>style.visibility</p:attrName>
                                        </p:attrNameLst>
                                      </p:cBhvr>
                                      <p:to>
                                        <p:strVal val="visible"/>
                                      </p:to>
                                    </p:set>
                                    <p:animEffect filter="fade" transition="in">
                                      <p:cBhvr>
                                        <p:cTn dur="500"/>
                                        <p:tgtEl>
                                          <p:spTgt spid="507"/>
                                        </p:tgtEl>
                                      </p:cBhvr>
                                    </p:animEffect>
                                  </p:childTnLst>
                                </p:cTn>
                              </p:par>
                              <p:par>
                                <p:cTn fill="hold" nodeType="withEffect" presetClass="entr" presetID="10" presetSubtype="0">
                                  <p:stCondLst>
                                    <p:cond delay="0"/>
                                  </p:stCondLst>
                                  <p:childTnLst>
                                    <p:set>
                                      <p:cBhvr>
                                        <p:cTn dur="1" fill="hold">
                                          <p:stCondLst>
                                            <p:cond delay="0"/>
                                          </p:stCondLst>
                                        </p:cTn>
                                        <p:tgtEl>
                                          <p:spTgt spid="512"/>
                                        </p:tgtEl>
                                        <p:attrNameLst>
                                          <p:attrName>style.visibility</p:attrName>
                                        </p:attrNameLst>
                                      </p:cBhvr>
                                      <p:to>
                                        <p:strVal val="visible"/>
                                      </p:to>
                                    </p:set>
                                    <p:animEffect filter="fade" transition="in">
                                      <p:cBhvr>
                                        <p:cTn dur="500"/>
                                        <p:tgtEl>
                                          <p:spTgt spid="512"/>
                                        </p:tgtEl>
                                      </p:cBhvr>
                                    </p:animEffect>
                                  </p:childTnLst>
                                </p:cTn>
                              </p:par>
                              <p:par>
                                <p:cTn fill="hold" nodeType="withEffect" presetClass="entr" presetID="10" presetSubtype="0">
                                  <p:stCondLst>
                                    <p:cond delay="0"/>
                                  </p:stCondLst>
                                  <p:childTnLst>
                                    <p:set>
                                      <p:cBhvr>
                                        <p:cTn dur="1" fill="hold">
                                          <p:stCondLst>
                                            <p:cond delay="0"/>
                                          </p:stCondLst>
                                        </p:cTn>
                                        <p:tgtEl>
                                          <p:spTgt spid="527"/>
                                        </p:tgtEl>
                                        <p:attrNameLst>
                                          <p:attrName>style.visibility</p:attrName>
                                        </p:attrNameLst>
                                      </p:cBhvr>
                                      <p:to>
                                        <p:strVal val="visible"/>
                                      </p:to>
                                    </p:set>
                                    <p:animEffect filter="fade" transition="in">
                                      <p:cBhvr>
                                        <p:cTn dur="500"/>
                                        <p:tgtEl>
                                          <p:spTgt spid="527"/>
                                        </p:tgtEl>
                                      </p:cBhvr>
                                    </p:animEffect>
                                  </p:childTnLst>
                                </p:cTn>
                              </p:par>
                              <p:par>
                                <p:cTn fill="hold" nodeType="withEffect" presetClass="entr" presetID="10" presetSubtype="0">
                                  <p:stCondLst>
                                    <p:cond delay="0"/>
                                  </p:stCondLst>
                                  <p:childTnLst>
                                    <p:set>
                                      <p:cBhvr>
                                        <p:cTn dur="1" fill="hold">
                                          <p:stCondLst>
                                            <p:cond delay="0"/>
                                          </p:stCondLst>
                                        </p:cTn>
                                        <p:tgtEl>
                                          <p:spTgt spid="540"/>
                                        </p:tgtEl>
                                        <p:attrNameLst>
                                          <p:attrName>style.visibility</p:attrName>
                                        </p:attrNameLst>
                                      </p:cBhvr>
                                      <p:to>
                                        <p:strVal val="visible"/>
                                      </p:to>
                                    </p:set>
                                    <p:animEffect filter="fade" transition="in">
                                      <p:cBhvr>
                                        <p:cTn dur="500"/>
                                        <p:tgtEl>
                                          <p:spTgt spid="540"/>
                                        </p:tgtEl>
                                      </p:cBhvr>
                                    </p:animEffect>
                                  </p:childTnLst>
                                </p:cTn>
                              </p:par>
                              <p:par>
                                <p:cTn fill="hold" nodeType="withEffect" presetClass="entr" presetID="10" presetSubtype="0">
                                  <p:stCondLst>
                                    <p:cond delay="0"/>
                                  </p:stCondLst>
                                  <p:childTnLst>
                                    <p:set>
                                      <p:cBhvr>
                                        <p:cTn dur="1" fill="hold">
                                          <p:stCondLst>
                                            <p:cond delay="0"/>
                                          </p:stCondLst>
                                        </p:cTn>
                                        <p:tgtEl>
                                          <p:spTgt spid="506"/>
                                        </p:tgtEl>
                                        <p:attrNameLst>
                                          <p:attrName>style.visibility</p:attrName>
                                        </p:attrNameLst>
                                      </p:cBhvr>
                                      <p:to>
                                        <p:strVal val="visible"/>
                                      </p:to>
                                    </p:set>
                                    <p:animEffect filter="fade" transition="in">
                                      <p:cBhvr>
                                        <p:cTn dur="500"/>
                                        <p:tgtEl>
                                          <p:spTgt spid="506"/>
                                        </p:tgtEl>
                                      </p:cBhvr>
                                    </p:animEffect>
                                  </p:childTnLst>
                                </p:cTn>
                              </p:par>
                              <p:par>
                                <p:cTn fill="hold" nodeType="withEffect" presetClass="entr" presetID="10" presetSubtype="0">
                                  <p:stCondLst>
                                    <p:cond delay="0"/>
                                  </p:stCondLst>
                                  <p:childTnLst>
                                    <p:set>
                                      <p:cBhvr>
                                        <p:cTn dur="1" fill="hold">
                                          <p:stCondLst>
                                            <p:cond delay="0"/>
                                          </p:stCondLst>
                                        </p:cTn>
                                        <p:tgtEl>
                                          <p:spTgt spid="521"/>
                                        </p:tgtEl>
                                        <p:attrNameLst>
                                          <p:attrName>style.visibility</p:attrName>
                                        </p:attrNameLst>
                                      </p:cBhvr>
                                      <p:to>
                                        <p:strVal val="visible"/>
                                      </p:to>
                                    </p:set>
                                    <p:animEffect filter="fade" transition="in">
                                      <p:cBhvr>
                                        <p:cTn dur="500"/>
                                        <p:tgtEl>
                                          <p:spTgt spid="521"/>
                                        </p:tgtEl>
                                      </p:cBhvr>
                                    </p:animEffect>
                                  </p:childTnLst>
                                </p:cTn>
                              </p:par>
                              <p:par>
                                <p:cTn fill="hold" nodeType="withEffect" presetClass="entr" presetID="10" presetSubtype="0">
                                  <p:stCondLst>
                                    <p:cond delay="0"/>
                                  </p:stCondLst>
                                  <p:childTnLst>
                                    <p:set>
                                      <p:cBhvr>
                                        <p:cTn dur="1" fill="hold">
                                          <p:stCondLst>
                                            <p:cond delay="0"/>
                                          </p:stCondLst>
                                        </p:cTn>
                                        <p:tgtEl>
                                          <p:spTgt spid="537"/>
                                        </p:tgtEl>
                                        <p:attrNameLst>
                                          <p:attrName>style.visibility</p:attrName>
                                        </p:attrNameLst>
                                      </p:cBhvr>
                                      <p:to>
                                        <p:strVal val="visible"/>
                                      </p:to>
                                    </p:set>
                                    <p:animEffect filter="fade" transition="in">
                                      <p:cBhvr>
                                        <p:cTn dur="500"/>
                                        <p:tgtEl>
                                          <p:spTgt spid="537"/>
                                        </p:tgtEl>
                                      </p:cBhvr>
                                    </p:animEffect>
                                  </p:childTnLst>
                                </p:cTn>
                              </p:par>
                              <p:par>
                                <p:cTn fill="hold" nodeType="withEffect" presetClass="entr" presetID="10" presetSubtype="0">
                                  <p:stCondLst>
                                    <p:cond delay="0"/>
                                  </p:stCondLst>
                                  <p:childTnLst>
                                    <p:set>
                                      <p:cBhvr>
                                        <p:cTn dur="1" fill="hold">
                                          <p:stCondLst>
                                            <p:cond delay="0"/>
                                          </p:stCondLst>
                                        </p:cTn>
                                        <p:tgtEl>
                                          <p:spTgt spid="549"/>
                                        </p:tgtEl>
                                        <p:attrNameLst>
                                          <p:attrName>style.visibility</p:attrName>
                                        </p:attrNameLst>
                                      </p:cBhvr>
                                      <p:to>
                                        <p:strVal val="visible"/>
                                      </p:to>
                                    </p:set>
                                    <p:animEffect filter="fade" transition="in">
                                      <p:cBhvr>
                                        <p:cTn dur="500"/>
                                        <p:tgtEl>
                                          <p:spTgt spid="549"/>
                                        </p:tgtEl>
                                      </p:cBhvr>
                                    </p:animEffect>
                                  </p:childTnLst>
                                </p:cTn>
                              </p:par>
                              <p:par>
                                <p:cTn fill="hold" nodeType="withEffect" presetClass="entr" presetID="10" presetSubtype="0">
                                  <p:stCondLst>
                                    <p:cond delay="0"/>
                                  </p:stCondLst>
                                  <p:childTnLst>
                                    <p:set>
                                      <p:cBhvr>
                                        <p:cTn dur="1" fill="hold">
                                          <p:stCondLst>
                                            <p:cond delay="0"/>
                                          </p:stCondLst>
                                        </p:cTn>
                                        <p:tgtEl>
                                          <p:spTgt spid="524"/>
                                        </p:tgtEl>
                                        <p:attrNameLst>
                                          <p:attrName>style.visibility</p:attrName>
                                        </p:attrNameLst>
                                      </p:cBhvr>
                                      <p:to>
                                        <p:strVal val="visible"/>
                                      </p:to>
                                    </p:set>
                                    <p:animEffect filter="fade" transition="in">
                                      <p:cBhvr>
                                        <p:cTn dur="500"/>
                                        <p:tgtEl>
                                          <p:spTgt spid="524"/>
                                        </p:tgtEl>
                                      </p:cBhvr>
                                    </p:animEffect>
                                  </p:childTnLst>
                                </p:cTn>
                              </p:par>
                              <p:par>
                                <p:cTn fill="hold" nodeType="withEffect" presetClass="entr" presetID="10" presetSubtype="0">
                                  <p:stCondLst>
                                    <p:cond delay="0"/>
                                  </p:stCondLst>
                                  <p:childTnLst>
                                    <p:set>
                                      <p:cBhvr>
                                        <p:cTn dur="1" fill="hold">
                                          <p:stCondLst>
                                            <p:cond delay="0"/>
                                          </p:stCondLst>
                                        </p:cTn>
                                        <p:tgtEl>
                                          <p:spTgt spid="511"/>
                                        </p:tgtEl>
                                        <p:attrNameLst>
                                          <p:attrName>style.visibility</p:attrName>
                                        </p:attrNameLst>
                                      </p:cBhvr>
                                      <p:to>
                                        <p:strVal val="visible"/>
                                      </p:to>
                                    </p:set>
                                    <p:animEffect filter="fade" transition="in">
                                      <p:cBhvr>
                                        <p:cTn dur="500"/>
                                        <p:tgtEl>
                                          <p:spTgt spid="511"/>
                                        </p:tgtEl>
                                      </p:cBhvr>
                                    </p:animEffect>
                                  </p:childTnLst>
                                </p:cTn>
                              </p:par>
                              <p:par>
                                <p:cTn fill="hold" nodeType="withEffect" presetClass="entr" presetID="10" presetSubtype="0">
                                  <p:stCondLst>
                                    <p:cond delay="0"/>
                                  </p:stCondLst>
                                  <p:childTnLst>
                                    <p:set>
                                      <p:cBhvr>
                                        <p:cTn dur="1" fill="hold">
                                          <p:stCondLst>
                                            <p:cond delay="0"/>
                                          </p:stCondLst>
                                        </p:cTn>
                                        <p:tgtEl>
                                          <p:spTgt spid="536"/>
                                        </p:tgtEl>
                                        <p:attrNameLst>
                                          <p:attrName>style.visibility</p:attrName>
                                        </p:attrNameLst>
                                      </p:cBhvr>
                                      <p:to>
                                        <p:strVal val="visible"/>
                                      </p:to>
                                    </p:set>
                                    <p:animEffect filter="fade" transition="in">
                                      <p:cBhvr>
                                        <p:cTn dur="500"/>
                                        <p:tgtEl>
                                          <p:spTgt spid="536"/>
                                        </p:tgtEl>
                                      </p:cBhvr>
                                    </p:animEffect>
                                  </p:childTnLst>
                                </p:cTn>
                              </p:par>
                              <p:par>
                                <p:cTn fill="hold" nodeType="withEffect" presetClass="entr" presetID="10" presetSubtype="0">
                                  <p:stCondLst>
                                    <p:cond delay="0"/>
                                  </p:stCondLst>
                                  <p:childTnLst>
                                    <p:set>
                                      <p:cBhvr>
                                        <p:cTn dur="1" fill="hold">
                                          <p:stCondLst>
                                            <p:cond delay="0"/>
                                          </p:stCondLst>
                                        </p:cTn>
                                        <p:tgtEl>
                                          <p:spTgt spid="543"/>
                                        </p:tgtEl>
                                        <p:attrNameLst>
                                          <p:attrName>style.visibility</p:attrName>
                                        </p:attrNameLst>
                                      </p:cBhvr>
                                      <p:to>
                                        <p:strVal val="visible"/>
                                      </p:to>
                                    </p:set>
                                    <p:animEffect filter="fade" transition="in">
                                      <p:cBhvr>
                                        <p:cTn dur="500"/>
                                        <p:tgtEl>
                                          <p:spTgt spid="543"/>
                                        </p:tgtEl>
                                      </p:cBhvr>
                                    </p:animEffect>
                                  </p:childTnLst>
                                </p:cTn>
                              </p:par>
                              <p:par>
                                <p:cTn fill="hold" nodeType="withEffect" presetClass="entr" presetID="10" presetSubtype="0">
                                  <p:stCondLst>
                                    <p:cond delay="0"/>
                                  </p:stCondLst>
                                  <p:childTnLst>
                                    <p:set>
                                      <p:cBhvr>
                                        <p:cTn dur="1" fill="hold">
                                          <p:stCondLst>
                                            <p:cond delay="0"/>
                                          </p:stCondLst>
                                        </p:cTn>
                                        <p:tgtEl>
                                          <p:spTgt spid="510"/>
                                        </p:tgtEl>
                                        <p:attrNameLst>
                                          <p:attrName>style.visibility</p:attrName>
                                        </p:attrNameLst>
                                      </p:cBhvr>
                                      <p:to>
                                        <p:strVal val="visible"/>
                                      </p:to>
                                    </p:set>
                                    <p:animEffect filter="fade" transition="in">
                                      <p:cBhvr>
                                        <p:cTn dur="500"/>
                                        <p:tgtEl>
                                          <p:spTgt spid="510"/>
                                        </p:tgtEl>
                                      </p:cBhvr>
                                    </p:animEffect>
                                  </p:childTnLst>
                                </p:cTn>
                              </p:par>
                              <p:par>
                                <p:cTn fill="hold" nodeType="withEffect" presetClass="entr" presetID="10" presetSubtype="0">
                                  <p:stCondLst>
                                    <p:cond delay="0"/>
                                  </p:stCondLst>
                                  <p:childTnLst>
                                    <p:set>
                                      <p:cBhvr>
                                        <p:cTn dur="1" fill="hold">
                                          <p:stCondLst>
                                            <p:cond delay="0"/>
                                          </p:stCondLst>
                                        </p:cTn>
                                        <p:tgtEl>
                                          <p:spTgt spid="546"/>
                                        </p:tgtEl>
                                        <p:attrNameLst>
                                          <p:attrName>style.visibility</p:attrName>
                                        </p:attrNameLst>
                                      </p:cBhvr>
                                      <p:to>
                                        <p:strVal val="visible"/>
                                      </p:to>
                                    </p:set>
                                    <p:animEffect filter="fade" transition="in">
                                      <p:cBhvr>
                                        <p:cTn dur="500"/>
                                        <p:tgtEl>
                                          <p:spTgt spid="546"/>
                                        </p:tgtEl>
                                      </p:cBhvr>
                                    </p:animEffect>
                                  </p:childTnLst>
                                </p:cTn>
                              </p:par>
                              <p:par>
                                <p:cTn fill="hold" nodeType="withEffect" presetClass="entr" presetID="10" presetSubtype="0">
                                  <p:stCondLst>
                                    <p:cond delay="0"/>
                                  </p:stCondLst>
                                  <p:childTnLst>
                                    <p:set>
                                      <p:cBhvr>
                                        <p:cTn dur="1" fill="hold">
                                          <p:stCondLst>
                                            <p:cond delay="0"/>
                                          </p:stCondLst>
                                        </p:cTn>
                                        <p:tgtEl>
                                          <p:spTgt spid="513"/>
                                        </p:tgtEl>
                                        <p:attrNameLst>
                                          <p:attrName>style.visibility</p:attrName>
                                        </p:attrNameLst>
                                      </p:cBhvr>
                                      <p:to>
                                        <p:strVal val="visible"/>
                                      </p:to>
                                    </p:set>
                                    <p:animEffect filter="fade" transition="in">
                                      <p:cBhvr>
                                        <p:cTn dur="500"/>
                                        <p:tgtEl>
                                          <p:spTgt spid="513"/>
                                        </p:tgtEl>
                                      </p:cBhvr>
                                    </p:animEffect>
                                  </p:childTnLst>
                                </p:cTn>
                              </p:par>
                              <p:par>
                                <p:cTn fill="hold" nodeType="withEffect" presetClass="entr" presetID="10" presetSubtype="0">
                                  <p:stCondLst>
                                    <p:cond delay="0"/>
                                  </p:stCondLst>
                                  <p:childTnLst>
                                    <p:set>
                                      <p:cBhvr>
                                        <p:cTn dur="1" fill="hold">
                                          <p:stCondLst>
                                            <p:cond delay="0"/>
                                          </p:stCondLst>
                                        </p:cTn>
                                        <p:tgtEl>
                                          <p:spTgt spid="517"/>
                                        </p:tgtEl>
                                        <p:attrNameLst>
                                          <p:attrName>style.visibility</p:attrName>
                                        </p:attrNameLst>
                                      </p:cBhvr>
                                      <p:to>
                                        <p:strVal val="visible"/>
                                      </p:to>
                                    </p:set>
                                    <p:animEffect filter="fade" transition="in">
                                      <p:cBhvr>
                                        <p:cTn dur="500"/>
                                        <p:tgtEl>
                                          <p:spTgt spid="5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21"/>
          <p:cNvSpPr/>
          <p:nvPr/>
        </p:nvSpPr>
        <p:spPr>
          <a:xfrm>
            <a:off x="323851" y="1085670"/>
            <a:ext cx="8519134" cy="827030"/>
          </a:xfrm>
          <a:prstGeom prst="roundRect">
            <a:avLst>
              <a:gd fmla="val 0" name="adj"/>
            </a:avLst>
          </a:prstGeom>
          <a:solidFill>
            <a:srgbClr val="CEECF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567"/>
              <a:buFont typeface="Arial"/>
              <a:buNone/>
            </a:pPr>
            <a:r>
              <a:t/>
            </a:r>
            <a:endParaRPr sz="2567">
              <a:solidFill>
                <a:srgbClr val="000000"/>
              </a:solidFill>
              <a:latin typeface="Arial"/>
              <a:ea typeface="Arial"/>
              <a:cs typeface="Arial"/>
              <a:sym typeface="Arial"/>
            </a:endParaRPr>
          </a:p>
        </p:txBody>
      </p:sp>
      <p:sp>
        <p:nvSpPr>
          <p:cNvPr id="560" name="Google Shape;560;p21"/>
          <p:cNvSpPr txBox="1"/>
          <p:nvPr/>
        </p:nvSpPr>
        <p:spPr>
          <a:xfrm>
            <a:off x="397350" y="2438025"/>
            <a:ext cx="8429700" cy="3691200"/>
          </a:xfrm>
          <a:prstGeom prst="rect">
            <a:avLst/>
          </a:prstGeom>
          <a:noFill/>
          <a:ln>
            <a:noFill/>
          </a:ln>
        </p:spPr>
        <p:txBody>
          <a:bodyPr anchorCtr="0" anchor="t" bIns="45700" lIns="91425" spcFirstLastPara="1" rIns="91425" wrap="square" tIns="45700">
            <a:noAutofit/>
          </a:bodyPr>
          <a:lstStyle/>
          <a:p>
            <a:pPr indent="-252000" lvl="0" marL="252000" marR="0" rtl="0" algn="just">
              <a:lnSpc>
                <a:spcPct val="110000"/>
              </a:lnSpc>
              <a:spcBef>
                <a:spcPts val="0"/>
              </a:spcBef>
              <a:spcAft>
                <a:spcPts val="0"/>
              </a:spcAft>
              <a:buClr>
                <a:srgbClr val="005BAD"/>
              </a:buClr>
              <a:buSzPts val="1800"/>
              <a:buFont typeface="Noto Sans JP"/>
              <a:buChar char="●"/>
            </a:pPr>
            <a:r>
              <a:rPr lang="ja-JP" sz="1800">
                <a:solidFill>
                  <a:schemeClr val="dk1"/>
                </a:solidFill>
                <a:latin typeface="Noto Sans JP"/>
                <a:ea typeface="Noto Sans JP"/>
                <a:cs typeface="Noto Sans JP"/>
                <a:sym typeface="Noto Sans JP"/>
              </a:rPr>
              <a:t>2025年度（令和７年度）予算の国の一般会計歳出</a:t>
            </a:r>
            <a:r>
              <a:rPr b="1" lang="ja-JP" sz="2000">
                <a:solidFill>
                  <a:srgbClr val="005BAD"/>
                </a:solidFill>
                <a:latin typeface="Noto Sans JP"/>
                <a:ea typeface="Noto Sans JP"/>
                <a:cs typeface="Noto Sans JP"/>
                <a:sym typeface="Noto Sans JP"/>
              </a:rPr>
              <a:t>115.2兆円</a:t>
            </a:r>
            <a:r>
              <a:rPr lang="ja-JP" sz="1800">
                <a:solidFill>
                  <a:schemeClr val="dk1"/>
                </a:solidFill>
                <a:latin typeface="Noto Sans JP"/>
                <a:ea typeface="Noto Sans JP"/>
                <a:cs typeface="Noto Sans JP"/>
                <a:sym typeface="Noto Sans JP"/>
              </a:rPr>
              <a:t>は、主に、</a:t>
            </a:r>
            <a:r>
              <a:rPr b="1" lang="ja-JP" sz="2000">
                <a:solidFill>
                  <a:srgbClr val="005BAD"/>
                </a:solidFill>
                <a:latin typeface="Noto Sans JP"/>
                <a:ea typeface="Noto Sans JP"/>
                <a:cs typeface="Noto Sans JP"/>
                <a:sym typeface="Noto Sans JP"/>
              </a:rPr>
              <a:t>①社会保障、②国債費、③地方交付税交付金等に使われており、これらで約3/4</a:t>
            </a:r>
            <a:r>
              <a:rPr lang="ja-JP" sz="2000">
                <a:solidFill>
                  <a:srgbClr val="005BAD"/>
                </a:solidFill>
                <a:latin typeface="Noto Sans JP"/>
                <a:ea typeface="Noto Sans JP"/>
                <a:cs typeface="Noto Sans JP"/>
                <a:sym typeface="Noto Sans JP"/>
              </a:rPr>
              <a:t>　</a:t>
            </a:r>
            <a:r>
              <a:rPr lang="ja-JP" sz="1800">
                <a:solidFill>
                  <a:schemeClr val="dk1"/>
                </a:solidFill>
                <a:latin typeface="Noto Sans JP"/>
                <a:ea typeface="Noto Sans JP"/>
                <a:cs typeface="Noto Sans JP"/>
                <a:sym typeface="Noto Sans JP"/>
              </a:rPr>
              <a:t>を占めています。</a:t>
            </a:r>
            <a:endParaRPr>
              <a:latin typeface="Noto Sans JP"/>
              <a:ea typeface="Noto Sans JP"/>
              <a:cs typeface="Noto Sans JP"/>
              <a:sym typeface="Noto Sans JP"/>
            </a:endParaRPr>
          </a:p>
          <a:p>
            <a:pPr indent="-252000" lvl="0" marL="252000" marR="0" rtl="0" algn="just">
              <a:lnSpc>
                <a:spcPct val="110000"/>
              </a:lnSpc>
              <a:spcBef>
                <a:spcPts val="1800"/>
              </a:spcBef>
              <a:spcAft>
                <a:spcPts val="0"/>
              </a:spcAft>
              <a:buClr>
                <a:srgbClr val="005BAD"/>
              </a:buClr>
              <a:buSzPts val="1800"/>
              <a:buFont typeface="Noto Sans JP"/>
              <a:buChar char="●"/>
            </a:pPr>
            <a:r>
              <a:rPr lang="ja-JP" sz="1800">
                <a:solidFill>
                  <a:schemeClr val="dk1"/>
                </a:solidFill>
                <a:latin typeface="Noto Sans JP"/>
                <a:ea typeface="Noto Sans JP"/>
                <a:cs typeface="Noto Sans JP"/>
                <a:sym typeface="Noto Sans JP"/>
              </a:rPr>
              <a:t>2025年度（令和７年度）予算の国の一般会計歳入</a:t>
            </a:r>
            <a:r>
              <a:rPr b="1" lang="ja-JP" sz="2000">
                <a:solidFill>
                  <a:srgbClr val="005BAD"/>
                </a:solidFill>
                <a:latin typeface="Noto Sans JP"/>
                <a:ea typeface="Noto Sans JP"/>
                <a:cs typeface="Noto Sans JP"/>
                <a:sym typeface="Noto Sans JP"/>
              </a:rPr>
              <a:t>115.2兆円は、税収等と公債金（借金）で構成</a:t>
            </a:r>
            <a:r>
              <a:rPr lang="ja-JP" sz="1800">
                <a:solidFill>
                  <a:schemeClr val="dk1"/>
                </a:solidFill>
                <a:latin typeface="Noto Sans JP"/>
                <a:ea typeface="Noto Sans JP"/>
                <a:cs typeface="Noto Sans JP"/>
                <a:sym typeface="Noto Sans JP"/>
              </a:rPr>
              <a:t>されています。</a:t>
            </a:r>
            <a:endParaRPr>
              <a:latin typeface="Noto Sans JP"/>
              <a:ea typeface="Noto Sans JP"/>
              <a:cs typeface="Noto Sans JP"/>
              <a:sym typeface="Noto Sans JP"/>
            </a:endParaRPr>
          </a:p>
          <a:p>
            <a:pPr indent="-252000" lvl="0" marL="252000" marR="0" rtl="0" algn="just">
              <a:lnSpc>
                <a:spcPct val="110000"/>
              </a:lnSpc>
              <a:spcBef>
                <a:spcPts val="1800"/>
              </a:spcBef>
              <a:spcAft>
                <a:spcPts val="0"/>
              </a:spcAft>
              <a:buClr>
                <a:srgbClr val="005BAD"/>
              </a:buClr>
              <a:buSzPts val="1800"/>
              <a:buFont typeface="Noto Sans JP"/>
              <a:buChar char="●"/>
            </a:pPr>
            <a:r>
              <a:rPr lang="ja-JP" sz="1800">
                <a:solidFill>
                  <a:schemeClr val="dk1"/>
                </a:solidFill>
                <a:latin typeface="Noto Sans JP"/>
                <a:ea typeface="Noto Sans JP"/>
                <a:cs typeface="Noto Sans JP"/>
                <a:sym typeface="Noto Sans JP"/>
              </a:rPr>
              <a:t>現在、</a:t>
            </a:r>
            <a:r>
              <a:rPr b="1" lang="ja-JP" sz="2000">
                <a:solidFill>
                  <a:srgbClr val="005BAD"/>
                </a:solidFill>
                <a:latin typeface="Noto Sans JP"/>
                <a:ea typeface="Noto Sans JP"/>
                <a:cs typeface="Noto Sans JP"/>
                <a:sym typeface="Noto Sans JP"/>
              </a:rPr>
              <a:t>税収等では歳出全体の約3/4しか賄えておらず、残りの約1/4は公債金（借金）に依存</a:t>
            </a:r>
            <a:r>
              <a:rPr lang="ja-JP" sz="1800">
                <a:solidFill>
                  <a:schemeClr val="dk1"/>
                </a:solidFill>
                <a:latin typeface="Noto Sans JP"/>
                <a:ea typeface="Noto Sans JP"/>
                <a:cs typeface="Noto Sans JP"/>
                <a:sym typeface="Noto Sans JP"/>
              </a:rPr>
              <a:t>しています。</a:t>
            </a:r>
            <a:endParaRPr sz="1800">
              <a:solidFill>
                <a:schemeClr val="dk1"/>
              </a:solidFill>
              <a:latin typeface="Noto Sans JP"/>
              <a:ea typeface="Noto Sans JP"/>
              <a:cs typeface="Noto Sans JP"/>
              <a:sym typeface="Noto Sans JP"/>
            </a:endParaRPr>
          </a:p>
          <a:p>
            <a:pPr indent="-252000" lvl="0" marL="252000" marR="0" rtl="0" algn="just">
              <a:lnSpc>
                <a:spcPct val="110000"/>
              </a:lnSpc>
              <a:spcBef>
                <a:spcPts val="0"/>
              </a:spcBef>
              <a:spcAft>
                <a:spcPts val="0"/>
              </a:spcAft>
              <a:buNone/>
            </a:pPr>
            <a:r>
              <a:rPr lang="ja-JP" sz="1800">
                <a:solidFill>
                  <a:schemeClr val="dk1"/>
                </a:solidFill>
                <a:latin typeface="Noto Sans JP"/>
                <a:ea typeface="Noto Sans JP"/>
                <a:cs typeface="Noto Sans JP"/>
                <a:sym typeface="Noto Sans JP"/>
              </a:rPr>
              <a:t>   この借金の返済には将来世代の税収等が充てられることになるため、将来世代へ負担を先送りしています。</a:t>
            </a:r>
            <a:endParaRPr>
              <a:latin typeface="Noto Sans JP"/>
              <a:ea typeface="Noto Sans JP"/>
              <a:cs typeface="Noto Sans JP"/>
              <a:sym typeface="Noto Sans JP"/>
            </a:endParaRPr>
          </a:p>
        </p:txBody>
      </p:sp>
      <p:sp>
        <p:nvSpPr>
          <p:cNvPr id="561" name="Google Shape;561;p21"/>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562" name="Google Shape;562;p21"/>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３</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国の財政をみてみよう①</a:t>
            </a:r>
            <a:endParaRPr b="1">
              <a:latin typeface="Noto Sans JP"/>
              <a:ea typeface="Noto Sans JP"/>
              <a:cs typeface="Noto Sans JP"/>
              <a:sym typeface="Noto Sans JP"/>
            </a:endParaRPr>
          </a:p>
        </p:txBody>
      </p:sp>
      <p:sp>
        <p:nvSpPr>
          <p:cNvPr id="563" name="Google Shape;563;p21"/>
          <p:cNvSpPr txBox="1"/>
          <p:nvPr/>
        </p:nvSpPr>
        <p:spPr>
          <a:xfrm>
            <a:off x="323851" y="1081703"/>
            <a:ext cx="7834500" cy="800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2300">
                <a:solidFill>
                  <a:schemeClr val="dk1"/>
                </a:solidFill>
                <a:latin typeface="Noto Sans JP"/>
                <a:ea typeface="Noto Sans JP"/>
                <a:cs typeface="Noto Sans JP"/>
                <a:sym typeface="Noto Sans JP"/>
              </a:rPr>
              <a:t>1年間に得た国の収入を｢</a:t>
            </a:r>
            <a:r>
              <a:rPr b="1" lang="ja-JP" sz="2300">
                <a:solidFill>
                  <a:srgbClr val="FF0000"/>
                </a:solidFill>
                <a:latin typeface="Noto Sans JP"/>
                <a:ea typeface="Noto Sans JP"/>
                <a:cs typeface="Noto Sans JP"/>
                <a:sym typeface="Noto Sans JP"/>
              </a:rPr>
              <a:t>歳入</a:t>
            </a:r>
            <a:r>
              <a:rPr b="1" lang="ja-JP" sz="2300">
                <a:solidFill>
                  <a:schemeClr val="dk1"/>
                </a:solidFill>
                <a:latin typeface="Noto Sans JP"/>
                <a:ea typeface="Noto Sans JP"/>
                <a:cs typeface="Noto Sans JP"/>
                <a:sym typeface="Noto Sans JP"/>
              </a:rPr>
              <a:t>」、</a:t>
            </a:r>
            <a:r>
              <a:rPr b="1" lang="ja-JP" sz="2300">
                <a:solidFill>
                  <a:schemeClr val="dk1"/>
                </a:solidFill>
                <a:latin typeface="Noto Sans JP"/>
                <a:ea typeface="Noto Sans JP"/>
                <a:cs typeface="Noto Sans JP"/>
                <a:sym typeface="Noto Sans JP"/>
              </a:rPr>
              <a:t>支出を</a:t>
            </a:r>
            <a:r>
              <a:rPr b="1" lang="ja-JP" sz="2300">
                <a:solidFill>
                  <a:schemeClr val="dk1"/>
                </a:solidFill>
                <a:latin typeface="Noto Sans JP"/>
                <a:ea typeface="Noto Sans JP"/>
                <a:cs typeface="Noto Sans JP"/>
                <a:sym typeface="Noto Sans JP"/>
              </a:rPr>
              <a:t>｢</a:t>
            </a:r>
            <a:r>
              <a:rPr b="1" lang="ja-JP" sz="2300">
                <a:solidFill>
                  <a:srgbClr val="FF0000"/>
                </a:solidFill>
                <a:latin typeface="Noto Sans JP"/>
                <a:ea typeface="Noto Sans JP"/>
                <a:cs typeface="Noto Sans JP"/>
                <a:sym typeface="Noto Sans JP"/>
              </a:rPr>
              <a:t>歳出</a:t>
            </a:r>
            <a:r>
              <a:rPr b="1" lang="ja-JP" sz="2300">
                <a:solidFill>
                  <a:schemeClr val="dk1"/>
                </a:solidFill>
                <a:latin typeface="Noto Sans JP"/>
                <a:ea typeface="Noto Sans JP"/>
                <a:cs typeface="Noto Sans JP"/>
                <a:sym typeface="Noto Sans JP"/>
              </a:rPr>
              <a:t>｣</a:t>
            </a:r>
            <a:r>
              <a:rPr b="1" lang="ja-JP" sz="2300">
                <a:solidFill>
                  <a:schemeClr val="dk1"/>
                </a:solidFill>
                <a:latin typeface="Noto Sans JP"/>
                <a:ea typeface="Noto Sans JP"/>
                <a:cs typeface="Noto Sans JP"/>
                <a:sym typeface="Noto Sans JP"/>
              </a:rPr>
              <a:t>といい、</a:t>
            </a:r>
            <a:endParaRPr b="1" sz="2300">
              <a:latin typeface="Noto Sans JP"/>
              <a:ea typeface="Noto Sans JP"/>
              <a:cs typeface="Noto Sans JP"/>
              <a:sym typeface="Noto Sans JP"/>
            </a:endParaRPr>
          </a:p>
          <a:p>
            <a:pPr indent="0" lvl="0" marL="0" marR="0" rtl="0" algn="l">
              <a:spcBef>
                <a:spcPts val="0"/>
              </a:spcBef>
              <a:spcAft>
                <a:spcPts val="0"/>
              </a:spcAft>
              <a:buNone/>
            </a:pPr>
            <a:r>
              <a:rPr b="1" lang="ja-JP" sz="2300">
                <a:solidFill>
                  <a:schemeClr val="dk1"/>
                </a:solidFill>
                <a:latin typeface="Noto Sans JP"/>
                <a:ea typeface="Noto Sans JP"/>
                <a:cs typeface="Noto Sans JP"/>
                <a:sym typeface="Noto Sans JP"/>
              </a:rPr>
              <a:t>国や地方公共団体が行う経済活動を</a:t>
            </a:r>
            <a:r>
              <a:rPr b="1" lang="ja-JP" sz="2300">
                <a:solidFill>
                  <a:schemeClr val="dk1"/>
                </a:solidFill>
                <a:latin typeface="Noto Sans JP"/>
                <a:ea typeface="Noto Sans JP"/>
                <a:cs typeface="Noto Sans JP"/>
                <a:sym typeface="Noto Sans JP"/>
              </a:rPr>
              <a:t>｢</a:t>
            </a:r>
            <a:r>
              <a:rPr b="1" lang="ja-JP" sz="2300">
                <a:solidFill>
                  <a:srgbClr val="FF0000"/>
                </a:solidFill>
                <a:latin typeface="Noto Sans JP"/>
                <a:ea typeface="Noto Sans JP"/>
                <a:cs typeface="Noto Sans JP"/>
                <a:sym typeface="Noto Sans JP"/>
              </a:rPr>
              <a:t>財政</a:t>
            </a:r>
            <a:r>
              <a:rPr b="1" lang="ja-JP" sz="2300">
                <a:solidFill>
                  <a:schemeClr val="dk1"/>
                </a:solidFill>
                <a:latin typeface="Noto Sans JP"/>
                <a:ea typeface="Noto Sans JP"/>
                <a:cs typeface="Noto Sans JP"/>
                <a:sym typeface="Noto Sans JP"/>
              </a:rPr>
              <a:t>｣</a:t>
            </a:r>
            <a:r>
              <a:rPr b="1" lang="ja-JP" sz="2300">
                <a:solidFill>
                  <a:schemeClr val="dk1"/>
                </a:solidFill>
                <a:latin typeface="Noto Sans JP"/>
                <a:ea typeface="Noto Sans JP"/>
                <a:cs typeface="Noto Sans JP"/>
                <a:sym typeface="Noto Sans JP"/>
              </a:rPr>
              <a:t>といいます。</a:t>
            </a:r>
            <a:endParaRPr b="1" sz="2300">
              <a:latin typeface="Noto Sans JP"/>
              <a:ea typeface="Noto Sans JP"/>
              <a:cs typeface="Noto Sans JP"/>
              <a:sym typeface="Noto Sans JP"/>
            </a:endParaRPr>
          </a:p>
        </p:txBody>
      </p:sp>
      <p:pic>
        <p:nvPicPr>
          <p:cNvPr id="564" name="Google Shape;564;p21"/>
          <p:cNvPicPr preferRelativeResize="0"/>
          <p:nvPr/>
        </p:nvPicPr>
        <p:blipFill rotWithShape="1">
          <a:blip r:embed="rId3">
            <a:alphaModFix/>
          </a:blip>
          <a:srcRect b="0" l="0" r="0" t="0"/>
          <a:stretch/>
        </p:blipFill>
        <p:spPr>
          <a:xfrm>
            <a:off x="7601021" y="811947"/>
            <a:ext cx="1323956" cy="150032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59"/>
                                        </p:tgtEl>
                                        <p:attrNameLst>
                                          <p:attrName>style.visibility</p:attrName>
                                        </p:attrNameLst>
                                      </p:cBhvr>
                                      <p:to>
                                        <p:strVal val="visible"/>
                                      </p:to>
                                    </p:set>
                                    <p:animEffect filter="fade" transition="in">
                                      <p:cBhvr>
                                        <p:cTn dur="500"/>
                                        <p:tgtEl>
                                          <p:spTgt spid="559"/>
                                        </p:tgtEl>
                                      </p:cBhvr>
                                    </p:animEffect>
                                  </p:childTnLst>
                                </p:cTn>
                              </p:par>
                            </p:childTnLst>
                          </p:cTn>
                        </p:par>
                        <p:par>
                          <p:cTn fill="hold">
                            <p:stCondLst>
                              <p:cond delay="500"/>
                            </p:stCondLst>
                            <p:childTnLst>
                              <p:par>
                                <p:cTn fill="hold" nodeType="afterEffect" presetClass="entr" presetID="2" presetSubtype="4">
                                  <p:stCondLst>
                                    <p:cond delay="0"/>
                                  </p:stCondLst>
                                  <p:childTnLst>
                                    <p:set>
                                      <p:cBhvr>
                                        <p:cTn dur="1" fill="hold">
                                          <p:stCondLst>
                                            <p:cond delay="0"/>
                                          </p:stCondLst>
                                        </p:cTn>
                                        <p:tgtEl>
                                          <p:spTgt spid="564"/>
                                        </p:tgtEl>
                                        <p:attrNameLst>
                                          <p:attrName>style.visibility</p:attrName>
                                        </p:attrNameLst>
                                      </p:cBhvr>
                                      <p:to>
                                        <p:strVal val="visible"/>
                                      </p:to>
                                    </p:set>
                                    <p:anim calcmode="lin" valueType="num">
                                      <p:cBhvr additive="base">
                                        <p:cTn dur="600"/>
                                        <p:tgtEl>
                                          <p:spTgt spid="564"/>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0"/>
                                  </p:stCondLst>
                                  <p:childTnLst>
                                    <p:set>
                                      <p:cBhvr>
                                        <p:cTn dur="1" fill="hold">
                                          <p:stCondLst>
                                            <p:cond delay="0"/>
                                          </p:stCondLst>
                                        </p:cTn>
                                        <p:tgtEl>
                                          <p:spTgt spid="563"/>
                                        </p:tgtEl>
                                        <p:attrNameLst>
                                          <p:attrName>style.visibility</p:attrName>
                                        </p:attrNameLst>
                                      </p:cBhvr>
                                      <p:to>
                                        <p:strVal val="visible"/>
                                      </p:to>
                                    </p:set>
                                    <p:animEffect filter="fade" transition="in">
                                      <p:cBhvr>
                                        <p:cTn dur="500"/>
                                        <p:tgtEl>
                                          <p:spTgt spid="5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22"/>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571" name="Google Shape;571;p22"/>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３</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国の財政をみてみよう①</a:t>
            </a:r>
            <a:endParaRPr b="1">
              <a:latin typeface="Noto Sans JP"/>
              <a:ea typeface="Noto Sans JP"/>
              <a:cs typeface="Noto Sans JP"/>
              <a:sym typeface="Noto Sans JP"/>
            </a:endParaRPr>
          </a:p>
        </p:txBody>
      </p:sp>
      <p:sp>
        <p:nvSpPr>
          <p:cNvPr id="572" name="Google Shape;572;p22"/>
          <p:cNvSpPr txBox="1"/>
          <p:nvPr/>
        </p:nvSpPr>
        <p:spPr>
          <a:xfrm>
            <a:off x="139776" y="942225"/>
            <a:ext cx="49752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2800">
                <a:solidFill>
                  <a:schemeClr val="dk1"/>
                </a:solidFill>
                <a:latin typeface="Noto Sans JP"/>
                <a:ea typeface="Noto Sans JP"/>
                <a:cs typeface="Noto Sans JP"/>
                <a:sym typeface="Noto Sans JP"/>
              </a:rPr>
              <a:t>国の予算</a:t>
            </a:r>
            <a:r>
              <a:rPr b="1" lang="ja-JP" sz="2400">
                <a:solidFill>
                  <a:schemeClr val="dk1"/>
                </a:solidFill>
                <a:latin typeface="Noto Sans JP"/>
                <a:ea typeface="Noto Sans JP"/>
                <a:cs typeface="Noto Sans JP"/>
                <a:sym typeface="Noto Sans JP"/>
              </a:rPr>
              <a:t>（令和７年度当初予算）</a:t>
            </a:r>
            <a:endParaRPr b="1">
              <a:latin typeface="Noto Sans JP"/>
              <a:ea typeface="Noto Sans JP"/>
              <a:cs typeface="Noto Sans JP"/>
              <a:sym typeface="Noto Sans JP"/>
            </a:endParaRPr>
          </a:p>
        </p:txBody>
      </p:sp>
      <p:grpSp>
        <p:nvGrpSpPr>
          <p:cNvPr id="573" name="Google Shape;573;p22"/>
          <p:cNvGrpSpPr/>
          <p:nvPr/>
        </p:nvGrpSpPr>
        <p:grpSpPr>
          <a:xfrm>
            <a:off x="252000" y="1980000"/>
            <a:ext cx="4140001" cy="3720776"/>
            <a:chOff x="252000" y="1980000"/>
            <a:chExt cx="4140001" cy="3720776"/>
          </a:xfrm>
        </p:grpSpPr>
        <p:pic>
          <p:nvPicPr>
            <p:cNvPr id="574" name="Google Shape;574;p22"/>
            <p:cNvPicPr preferRelativeResize="0"/>
            <p:nvPr/>
          </p:nvPicPr>
          <p:blipFill rotWithShape="1">
            <a:blip r:embed="rId3">
              <a:alphaModFix/>
            </a:blip>
            <a:srcRect b="12766" l="8265" r="8126" t="7496"/>
            <a:stretch/>
          </p:blipFill>
          <p:spPr>
            <a:xfrm>
              <a:off x="252000" y="1980000"/>
              <a:ext cx="4140001" cy="3720776"/>
            </a:xfrm>
            <a:prstGeom prst="rect">
              <a:avLst/>
            </a:prstGeom>
            <a:noFill/>
            <a:ln>
              <a:noFill/>
            </a:ln>
          </p:spPr>
        </p:pic>
        <p:grpSp>
          <p:nvGrpSpPr>
            <p:cNvPr id="575" name="Google Shape;575;p22"/>
            <p:cNvGrpSpPr/>
            <p:nvPr/>
          </p:nvGrpSpPr>
          <p:grpSpPr>
            <a:xfrm>
              <a:off x="287373" y="1980000"/>
              <a:ext cx="828300" cy="284400"/>
              <a:chOff x="4781156" y="2669544"/>
              <a:chExt cx="828300" cy="284400"/>
            </a:xfrm>
          </p:grpSpPr>
          <p:sp>
            <p:nvSpPr>
              <p:cNvPr id="576" name="Google Shape;576;p22"/>
              <p:cNvSpPr txBox="1"/>
              <p:nvPr/>
            </p:nvSpPr>
            <p:spPr>
              <a:xfrm>
                <a:off x="4855347" y="2679703"/>
                <a:ext cx="679800" cy="230700"/>
              </a:xfrm>
              <a:prstGeom prst="rect">
                <a:avLst/>
              </a:prstGeom>
              <a:noFill/>
              <a:ln>
                <a:noFill/>
              </a:ln>
            </p:spPr>
            <p:txBody>
              <a:bodyPr anchorCtr="0" anchor="t" bIns="0" lIns="0" spcFirstLastPara="1" rIns="0" wrap="square" tIns="0">
                <a:spAutoFit/>
              </a:bodyPr>
              <a:lstStyle/>
              <a:p>
                <a:pPr indent="0" lvl="0" marL="11723" marR="0" rtl="0" algn="ctr">
                  <a:spcBef>
                    <a:spcPts val="0"/>
                  </a:spcBef>
                  <a:spcAft>
                    <a:spcPts val="0"/>
                  </a:spcAft>
                  <a:buNone/>
                </a:pPr>
                <a:r>
                  <a:rPr lang="ja-JP" sz="1500">
                    <a:solidFill>
                      <a:srgbClr val="231916"/>
                    </a:solidFill>
                    <a:latin typeface="Arial"/>
                    <a:ea typeface="Arial"/>
                    <a:cs typeface="Arial"/>
                    <a:sym typeface="Arial"/>
                  </a:rPr>
                  <a:t>歳 入</a:t>
                </a:r>
                <a:endParaRPr sz="1500">
                  <a:solidFill>
                    <a:srgbClr val="000000"/>
                  </a:solidFill>
                  <a:latin typeface="Arial"/>
                  <a:ea typeface="Arial"/>
                  <a:cs typeface="Arial"/>
                  <a:sym typeface="Arial"/>
                </a:endParaRPr>
              </a:p>
            </p:txBody>
          </p:sp>
          <p:sp>
            <p:nvSpPr>
              <p:cNvPr id="577" name="Google Shape;577;p22"/>
              <p:cNvSpPr/>
              <p:nvPr/>
            </p:nvSpPr>
            <p:spPr>
              <a:xfrm>
                <a:off x="4781156" y="2669544"/>
                <a:ext cx="828300" cy="284400"/>
              </a:xfrm>
              <a:prstGeom prst="rect">
                <a:avLst/>
              </a:prstGeom>
              <a:noFill/>
              <a:ln cap="flat" cmpd="sng" w="19050">
                <a:solidFill>
                  <a:srgbClr val="00488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grpSp>
      <p:grpSp>
        <p:nvGrpSpPr>
          <p:cNvPr id="578" name="Google Shape;578;p22"/>
          <p:cNvGrpSpPr/>
          <p:nvPr/>
        </p:nvGrpSpPr>
        <p:grpSpPr>
          <a:xfrm>
            <a:off x="4752000" y="1980000"/>
            <a:ext cx="4140000" cy="3746852"/>
            <a:chOff x="4752000" y="1980000"/>
            <a:chExt cx="4140000" cy="3746852"/>
          </a:xfrm>
        </p:grpSpPr>
        <p:pic>
          <p:nvPicPr>
            <p:cNvPr id="579" name="Google Shape;579;p22"/>
            <p:cNvPicPr preferRelativeResize="0"/>
            <p:nvPr/>
          </p:nvPicPr>
          <p:blipFill rotWithShape="1">
            <a:blip r:embed="rId4">
              <a:alphaModFix/>
            </a:blip>
            <a:srcRect b="11921" l="8125" r="8262" t="7525"/>
            <a:stretch/>
          </p:blipFill>
          <p:spPr>
            <a:xfrm>
              <a:off x="4752000" y="1980000"/>
              <a:ext cx="4140000" cy="3746852"/>
            </a:xfrm>
            <a:prstGeom prst="rect">
              <a:avLst/>
            </a:prstGeom>
            <a:noFill/>
            <a:ln>
              <a:noFill/>
            </a:ln>
          </p:spPr>
        </p:pic>
        <p:grpSp>
          <p:nvGrpSpPr>
            <p:cNvPr id="580" name="Google Shape;580;p22"/>
            <p:cNvGrpSpPr/>
            <p:nvPr/>
          </p:nvGrpSpPr>
          <p:grpSpPr>
            <a:xfrm>
              <a:off x="4752000" y="1990159"/>
              <a:ext cx="828219" cy="284403"/>
              <a:chOff x="4781156" y="2669544"/>
              <a:chExt cx="828219" cy="284403"/>
            </a:xfrm>
          </p:grpSpPr>
          <p:sp>
            <p:nvSpPr>
              <p:cNvPr id="581" name="Google Shape;581;p22"/>
              <p:cNvSpPr txBox="1"/>
              <p:nvPr/>
            </p:nvSpPr>
            <p:spPr>
              <a:xfrm>
                <a:off x="4855347" y="2679703"/>
                <a:ext cx="679837" cy="230832"/>
              </a:xfrm>
              <a:prstGeom prst="rect">
                <a:avLst/>
              </a:prstGeom>
              <a:noFill/>
              <a:ln>
                <a:noFill/>
              </a:ln>
            </p:spPr>
            <p:txBody>
              <a:bodyPr anchorCtr="0" anchor="t" bIns="0" lIns="0" spcFirstLastPara="1" rIns="0" wrap="square" tIns="0">
                <a:spAutoFit/>
              </a:bodyPr>
              <a:lstStyle/>
              <a:p>
                <a:pPr indent="0" lvl="0" marL="11723" marR="0" rtl="0" algn="ctr">
                  <a:spcBef>
                    <a:spcPts val="0"/>
                  </a:spcBef>
                  <a:spcAft>
                    <a:spcPts val="0"/>
                  </a:spcAft>
                  <a:buNone/>
                </a:pPr>
                <a:r>
                  <a:rPr lang="ja-JP" sz="1500">
                    <a:solidFill>
                      <a:srgbClr val="231916"/>
                    </a:solidFill>
                    <a:latin typeface="Arial"/>
                    <a:ea typeface="Arial"/>
                    <a:cs typeface="Arial"/>
                    <a:sym typeface="Arial"/>
                  </a:rPr>
                  <a:t>歳 出</a:t>
                </a:r>
                <a:endParaRPr sz="1500">
                  <a:solidFill>
                    <a:srgbClr val="000000"/>
                  </a:solidFill>
                  <a:latin typeface="Arial"/>
                  <a:ea typeface="Arial"/>
                  <a:cs typeface="Arial"/>
                  <a:sym typeface="Arial"/>
                </a:endParaRPr>
              </a:p>
            </p:txBody>
          </p:sp>
          <p:sp>
            <p:nvSpPr>
              <p:cNvPr id="582" name="Google Shape;582;p22"/>
              <p:cNvSpPr/>
              <p:nvPr/>
            </p:nvSpPr>
            <p:spPr>
              <a:xfrm>
                <a:off x="4781156" y="2669544"/>
                <a:ext cx="828219" cy="284403"/>
              </a:xfrm>
              <a:prstGeom prst="rect">
                <a:avLst/>
              </a:prstGeom>
              <a:noFill/>
              <a:ln cap="flat" cmpd="sng" w="19050">
                <a:solidFill>
                  <a:srgbClr val="00488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grpSp>
      <p:sp>
        <p:nvSpPr>
          <p:cNvPr id="583" name="Google Shape;583;p22"/>
          <p:cNvSpPr/>
          <p:nvPr/>
        </p:nvSpPr>
        <p:spPr>
          <a:xfrm>
            <a:off x="4962525" y="6336025"/>
            <a:ext cx="3857400" cy="3480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855">
                <a:solidFill>
                  <a:schemeClr val="dk1"/>
                </a:solidFill>
                <a:latin typeface="Noto Sans JP"/>
                <a:ea typeface="Noto Sans JP"/>
                <a:cs typeface="Noto Sans JP"/>
                <a:sym typeface="Noto Sans JP"/>
              </a:rPr>
              <a:t>出典：財務省「これからの日本のために財政を考える」（令和７年４月）</a:t>
            </a:r>
            <a:endParaRPr sz="855">
              <a:solidFill>
                <a:schemeClr val="dk1"/>
              </a:solidFill>
              <a:latin typeface="Noto Sans JP"/>
              <a:ea typeface="Noto Sans JP"/>
              <a:cs typeface="Noto Sans JP"/>
              <a:sym typeface="Noto Sans JP"/>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73"/>
                                        </p:tgtEl>
                                        <p:attrNameLst>
                                          <p:attrName>style.visibility</p:attrName>
                                        </p:attrNameLst>
                                      </p:cBhvr>
                                      <p:to>
                                        <p:strVal val="visible"/>
                                      </p:to>
                                    </p:set>
                                    <p:anim calcmode="lin" valueType="num">
                                      <p:cBhvr additive="base">
                                        <p:cTn dur="1000"/>
                                        <p:tgtEl>
                                          <p:spTgt spid="57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78"/>
                                        </p:tgtEl>
                                        <p:attrNameLst>
                                          <p:attrName>style.visibility</p:attrName>
                                        </p:attrNameLst>
                                      </p:cBhvr>
                                      <p:to>
                                        <p:strVal val="visible"/>
                                      </p:to>
                                    </p:set>
                                    <p:anim calcmode="lin" valueType="num">
                                      <p:cBhvr additive="base">
                                        <p:cTn dur="1000"/>
                                        <p:tgtEl>
                                          <p:spTgt spid="578"/>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83"/>
                                        </p:tgtEl>
                                        <p:attrNameLst>
                                          <p:attrName>style.visibility</p:attrName>
                                        </p:attrNameLst>
                                      </p:cBhvr>
                                      <p:to>
                                        <p:strVal val="visible"/>
                                      </p:to>
                                    </p:set>
                                    <p:animEffect filter="fade" transition="in">
                                      <p:cBhvr>
                                        <p:cTn dur="500"/>
                                        <p:tgtEl>
                                          <p:spTgt spid="5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grpSp>
        <p:nvGrpSpPr>
          <p:cNvPr id="589" name="Google Shape;589;p23"/>
          <p:cNvGrpSpPr/>
          <p:nvPr/>
        </p:nvGrpSpPr>
        <p:grpSpPr>
          <a:xfrm>
            <a:off x="323851" y="1085670"/>
            <a:ext cx="8519134" cy="827030"/>
            <a:chOff x="323851" y="1085670"/>
            <a:chExt cx="8519134" cy="827030"/>
          </a:xfrm>
        </p:grpSpPr>
        <p:sp>
          <p:nvSpPr>
            <p:cNvPr id="590" name="Google Shape;590;p23"/>
            <p:cNvSpPr/>
            <p:nvPr/>
          </p:nvSpPr>
          <p:spPr>
            <a:xfrm>
              <a:off x="323851" y="1085670"/>
              <a:ext cx="8519134" cy="827030"/>
            </a:xfrm>
            <a:prstGeom prst="roundRect">
              <a:avLst>
                <a:gd fmla="val 0" name="adj"/>
              </a:avLst>
            </a:prstGeom>
            <a:solidFill>
              <a:srgbClr val="CEECF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800"/>
                <a:buFont typeface="Arial"/>
                <a:buNone/>
              </a:pPr>
              <a:r>
                <a:t/>
              </a:r>
              <a:endParaRPr sz="2800">
                <a:solidFill>
                  <a:srgbClr val="000000"/>
                </a:solidFill>
                <a:latin typeface="Noto Sans JP"/>
                <a:ea typeface="Noto Sans JP"/>
                <a:cs typeface="Noto Sans JP"/>
                <a:sym typeface="Noto Sans JP"/>
              </a:endParaRPr>
            </a:p>
          </p:txBody>
        </p:sp>
        <p:sp>
          <p:nvSpPr>
            <p:cNvPr id="591" name="Google Shape;591;p23"/>
            <p:cNvSpPr txBox="1"/>
            <p:nvPr/>
          </p:nvSpPr>
          <p:spPr>
            <a:xfrm>
              <a:off x="340200" y="1182200"/>
              <a:ext cx="73656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2800">
                  <a:solidFill>
                    <a:schemeClr val="dk1"/>
                  </a:solidFill>
                  <a:latin typeface="Noto Sans JP"/>
                  <a:ea typeface="Noto Sans JP"/>
                  <a:cs typeface="Noto Sans JP"/>
                  <a:sym typeface="Noto Sans JP"/>
                </a:rPr>
                <a:t>なぜ財政は悪化したのか（財政構造の変化）</a:t>
              </a:r>
              <a:endParaRPr b="1">
                <a:latin typeface="Noto Sans JP"/>
                <a:ea typeface="Noto Sans JP"/>
                <a:cs typeface="Noto Sans JP"/>
                <a:sym typeface="Noto Sans JP"/>
              </a:endParaRPr>
            </a:p>
          </p:txBody>
        </p:sp>
      </p:grpSp>
      <p:sp>
        <p:nvSpPr>
          <p:cNvPr id="592" name="Google Shape;592;p23"/>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593" name="Google Shape;593;p23"/>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３</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国の財政をみてみよう②</a:t>
            </a:r>
            <a:endParaRPr b="1">
              <a:latin typeface="Noto Sans JP"/>
              <a:ea typeface="Noto Sans JP"/>
              <a:cs typeface="Noto Sans JP"/>
              <a:sym typeface="Noto Sans JP"/>
            </a:endParaRPr>
          </a:p>
        </p:txBody>
      </p:sp>
      <p:sp>
        <p:nvSpPr>
          <p:cNvPr id="594" name="Google Shape;594;p23"/>
          <p:cNvSpPr txBox="1"/>
          <p:nvPr/>
        </p:nvSpPr>
        <p:spPr>
          <a:xfrm>
            <a:off x="172158" y="2420937"/>
            <a:ext cx="8670827" cy="3486252"/>
          </a:xfrm>
          <a:prstGeom prst="rect">
            <a:avLst/>
          </a:prstGeom>
          <a:noFill/>
          <a:ln>
            <a:noFill/>
          </a:ln>
        </p:spPr>
        <p:txBody>
          <a:bodyPr anchorCtr="0" anchor="t" bIns="45700" lIns="91425" spcFirstLastPara="1" rIns="91425" wrap="square" tIns="45700">
            <a:noAutofit/>
          </a:bodyPr>
          <a:lstStyle/>
          <a:p>
            <a:pPr indent="-252000" lvl="0" marL="252000" marR="0" rtl="0" algn="l">
              <a:lnSpc>
                <a:spcPct val="110000"/>
              </a:lnSpc>
              <a:spcBef>
                <a:spcPts val="0"/>
              </a:spcBef>
              <a:spcAft>
                <a:spcPts val="0"/>
              </a:spcAft>
              <a:buClr>
                <a:srgbClr val="005BAD"/>
              </a:buClr>
              <a:buSzPts val="2000"/>
              <a:buFont typeface="Noto Sans JP"/>
              <a:buChar char="●"/>
            </a:pPr>
            <a:r>
              <a:rPr lang="ja-JP" sz="2000">
                <a:solidFill>
                  <a:schemeClr val="dk1"/>
                </a:solidFill>
                <a:latin typeface="Noto Sans JP"/>
                <a:ea typeface="Noto Sans JP"/>
                <a:cs typeface="Noto Sans JP"/>
                <a:sym typeface="Noto Sans JP"/>
              </a:rPr>
              <a:t>1990年度（平成２年度）と現在の歳出を比較すると、</a:t>
            </a:r>
            <a:r>
              <a:rPr b="1" lang="ja-JP" sz="2400">
                <a:solidFill>
                  <a:srgbClr val="005BAD"/>
                </a:solidFill>
                <a:latin typeface="Noto Sans JP"/>
                <a:ea typeface="Noto Sans JP"/>
                <a:cs typeface="Noto Sans JP"/>
                <a:sym typeface="Noto Sans JP"/>
              </a:rPr>
              <a:t>社会保障関係費や国債費が大きく伸びて</a:t>
            </a:r>
            <a:r>
              <a:rPr lang="ja-JP" sz="2000">
                <a:solidFill>
                  <a:schemeClr val="dk1"/>
                </a:solidFill>
                <a:latin typeface="Noto Sans JP"/>
                <a:ea typeface="Noto Sans JP"/>
                <a:cs typeface="Noto Sans JP"/>
                <a:sym typeface="Noto Sans JP"/>
              </a:rPr>
              <a:t>います。特に社会保障は、</a:t>
            </a:r>
            <a:r>
              <a:rPr b="1" lang="ja-JP" sz="2400">
                <a:solidFill>
                  <a:srgbClr val="005BAD"/>
                </a:solidFill>
                <a:latin typeface="Noto Sans JP"/>
                <a:ea typeface="Noto Sans JP"/>
                <a:cs typeface="Noto Sans JP"/>
                <a:sym typeface="Noto Sans JP"/>
              </a:rPr>
              <a:t>年金、医療、介護、こども・子育て</a:t>
            </a:r>
            <a:r>
              <a:rPr lang="ja-JP" sz="2000">
                <a:solidFill>
                  <a:schemeClr val="dk1"/>
                </a:solidFill>
                <a:latin typeface="Noto Sans JP"/>
                <a:ea typeface="Noto Sans JP"/>
                <a:cs typeface="Noto Sans JP"/>
                <a:sym typeface="Noto Sans JP"/>
              </a:rPr>
              <a:t>などの分野に分けられ、</a:t>
            </a:r>
            <a:r>
              <a:rPr b="1" lang="ja-JP" sz="2400">
                <a:solidFill>
                  <a:srgbClr val="005BAD"/>
                </a:solidFill>
                <a:latin typeface="Noto Sans JP"/>
                <a:ea typeface="Noto Sans JP"/>
                <a:cs typeface="Noto Sans JP"/>
                <a:sym typeface="Noto Sans JP"/>
              </a:rPr>
              <a:t>国の一般会計歳出の約1/3</a:t>
            </a:r>
            <a:r>
              <a:rPr lang="ja-JP" sz="2000">
                <a:solidFill>
                  <a:schemeClr val="dk1"/>
                </a:solidFill>
                <a:latin typeface="Noto Sans JP"/>
                <a:ea typeface="Noto Sans JP"/>
                <a:cs typeface="Noto Sans JP"/>
                <a:sym typeface="Noto Sans JP"/>
              </a:rPr>
              <a:t>を占める最大の支出項目となっています。</a:t>
            </a:r>
            <a:endParaRPr>
              <a:latin typeface="Noto Sans JP"/>
              <a:ea typeface="Noto Sans JP"/>
              <a:cs typeface="Noto Sans JP"/>
              <a:sym typeface="Noto Sans JP"/>
            </a:endParaRPr>
          </a:p>
          <a:p>
            <a:pPr indent="-252000" lvl="0" marL="252000" marR="0" rtl="0" algn="l">
              <a:lnSpc>
                <a:spcPct val="110000"/>
              </a:lnSpc>
              <a:spcBef>
                <a:spcPts val="1800"/>
              </a:spcBef>
              <a:spcAft>
                <a:spcPts val="0"/>
              </a:spcAft>
              <a:buClr>
                <a:srgbClr val="005BAD"/>
              </a:buClr>
              <a:buSzPts val="2000"/>
              <a:buFont typeface="Noto Sans JP"/>
              <a:buChar char="●"/>
            </a:pPr>
            <a:r>
              <a:rPr lang="ja-JP" sz="2000">
                <a:solidFill>
                  <a:schemeClr val="dk1"/>
                </a:solidFill>
                <a:latin typeface="Noto Sans JP"/>
                <a:ea typeface="Noto Sans JP"/>
                <a:cs typeface="Noto Sans JP"/>
                <a:sym typeface="Noto Sans JP"/>
              </a:rPr>
              <a:t>歳出の増加に対し歳入は、経済成長の停滞などが影響して</a:t>
            </a:r>
            <a:r>
              <a:rPr b="1" lang="ja-JP" sz="2400">
                <a:solidFill>
                  <a:srgbClr val="005BAD"/>
                </a:solidFill>
                <a:latin typeface="Noto Sans JP"/>
                <a:ea typeface="Noto Sans JP"/>
                <a:cs typeface="Noto Sans JP"/>
                <a:sym typeface="Noto Sans JP"/>
              </a:rPr>
              <a:t>税収の伸びが見合っておらず、不足分を借金に頼っている</a:t>
            </a:r>
            <a:r>
              <a:rPr lang="ja-JP" sz="2000">
                <a:solidFill>
                  <a:schemeClr val="dk1"/>
                </a:solidFill>
                <a:latin typeface="Noto Sans JP"/>
                <a:ea typeface="Noto Sans JP"/>
                <a:cs typeface="Noto Sans JP"/>
                <a:sym typeface="Noto Sans JP"/>
              </a:rPr>
              <a:t>ため、公債金は約５倍と大幅に増加しています。</a:t>
            </a:r>
            <a:endParaRPr>
              <a:latin typeface="Noto Sans JP"/>
              <a:ea typeface="Noto Sans JP"/>
              <a:cs typeface="Noto Sans JP"/>
              <a:sym typeface="Noto Sans JP"/>
            </a:endParaRPr>
          </a:p>
        </p:txBody>
      </p:sp>
      <p:pic>
        <p:nvPicPr>
          <p:cNvPr id="595" name="Google Shape;595;p23"/>
          <p:cNvPicPr preferRelativeResize="0"/>
          <p:nvPr/>
        </p:nvPicPr>
        <p:blipFill rotWithShape="1">
          <a:blip r:embed="rId3">
            <a:alphaModFix/>
          </a:blip>
          <a:srcRect b="0" l="0" r="0" t="0"/>
          <a:stretch/>
        </p:blipFill>
        <p:spPr>
          <a:xfrm>
            <a:off x="7601021" y="811947"/>
            <a:ext cx="1323956" cy="150032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89"/>
                                        </p:tgtEl>
                                        <p:attrNameLst>
                                          <p:attrName>style.visibility</p:attrName>
                                        </p:attrNameLst>
                                      </p:cBhvr>
                                      <p:to>
                                        <p:strVal val="visible"/>
                                      </p:to>
                                    </p:set>
                                    <p:animEffect filter="fade" transition="in">
                                      <p:cBhvr>
                                        <p:cTn dur="500"/>
                                        <p:tgtEl>
                                          <p:spTgt spid="589"/>
                                        </p:tgtEl>
                                      </p:cBhvr>
                                    </p:animEffect>
                                  </p:childTnLst>
                                </p:cTn>
                              </p:par>
                            </p:childTnLst>
                          </p:cTn>
                        </p:par>
                        <p:par>
                          <p:cTn fill="hold">
                            <p:stCondLst>
                              <p:cond delay="500"/>
                            </p:stCondLst>
                            <p:childTnLst>
                              <p:par>
                                <p:cTn fill="hold" nodeType="afterEffect" presetClass="entr" presetID="2" presetSubtype="4">
                                  <p:stCondLst>
                                    <p:cond delay="0"/>
                                  </p:stCondLst>
                                  <p:childTnLst>
                                    <p:set>
                                      <p:cBhvr>
                                        <p:cTn dur="1" fill="hold">
                                          <p:stCondLst>
                                            <p:cond delay="0"/>
                                          </p:stCondLst>
                                        </p:cTn>
                                        <p:tgtEl>
                                          <p:spTgt spid="595"/>
                                        </p:tgtEl>
                                        <p:attrNameLst>
                                          <p:attrName>style.visibility</p:attrName>
                                        </p:attrNameLst>
                                      </p:cBhvr>
                                      <p:to>
                                        <p:strVal val="visible"/>
                                      </p:to>
                                    </p:set>
                                    <p:anim calcmode="lin" valueType="num">
                                      <p:cBhvr additive="base">
                                        <p:cTn dur="600"/>
                                        <p:tgtEl>
                                          <p:spTgt spid="59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24"/>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602" name="Google Shape;602;p24"/>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３</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国の財政をみてみよう②</a:t>
            </a:r>
            <a:endParaRPr b="1">
              <a:latin typeface="Noto Sans JP"/>
              <a:ea typeface="Noto Sans JP"/>
              <a:cs typeface="Noto Sans JP"/>
              <a:sym typeface="Noto Sans JP"/>
            </a:endParaRPr>
          </a:p>
        </p:txBody>
      </p:sp>
      <p:sp>
        <p:nvSpPr>
          <p:cNvPr id="603" name="Google Shape;603;p24"/>
          <p:cNvSpPr txBox="1"/>
          <p:nvPr/>
        </p:nvSpPr>
        <p:spPr>
          <a:xfrm>
            <a:off x="485742" y="6318000"/>
            <a:ext cx="5400000" cy="153900"/>
          </a:xfrm>
          <a:prstGeom prst="rect">
            <a:avLst/>
          </a:prstGeom>
          <a:noFill/>
          <a:ln>
            <a:noFill/>
          </a:ln>
        </p:spPr>
        <p:txBody>
          <a:bodyPr anchorCtr="0" anchor="ctr" bIns="0" lIns="0" spcFirstLastPara="1" rIns="0" wrap="square" tIns="0">
            <a:spAutoFit/>
          </a:bodyPr>
          <a:lstStyle/>
          <a:p>
            <a:pPr indent="0" lvl="0" marL="11723" marR="0" rtl="0" algn="l">
              <a:lnSpc>
                <a:spcPct val="130000"/>
              </a:lnSpc>
              <a:spcBef>
                <a:spcPts val="0"/>
              </a:spcBef>
              <a:spcAft>
                <a:spcPts val="0"/>
              </a:spcAft>
              <a:buNone/>
            </a:pPr>
            <a:r>
              <a:rPr lang="ja-JP" sz="1000">
                <a:solidFill>
                  <a:schemeClr val="dk1"/>
                </a:solidFill>
                <a:latin typeface="Noto Sans JP"/>
                <a:ea typeface="Noto Sans JP"/>
                <a:cs typeface="Noto Sans JP"/>
                <a:sym typeface="Noto Sans JP"/>
              </a:rPr>
              <a:t>（注）当初予算ベース。</a:t>
            </a:r>
            <a:endParaRPr sz="1000">
              <a:solidFill>
                <a:schemeClr val="dk1"/>
              </a:solidFill>
              <a:latin typeface="Noto Sans JP"/>
              <a:ea typeface="Noto Sans JP"/>
              <a:cs typeface="Noto Sans JP"/>
              <a:sym typeface="Noto Sans JP"/>
            </a:endParaRPr>
          </a:p>
        </p:txBody>
      </p:sp>
      <p:sp>
        <p:nvSpPr>
          <p:cNvPr id="604" name="Google Shape;604;p24"/>
          <p:cNvSpPr txBox="1"/>
          <p:nvPr/>
        </p:nvSpPr>
        <p:spPr>
          <a:xfrm>
            <a:off x="518314" y="6517566"/>
            <a:ext cx="5400000" cy="153900"/>
          </a:xfrm>
          <a:prstGeom prst="rect">
            <a:avLst/>
          </a:prstGeom>
          <a:noFill/>
          <a:ln>
            <a:noFill/>
          </a:ln>
        </p:spPr>
        <p:txBody>
          <a:bodyPr anchorCtr="0" anchor="ctr" bIns="0" lIns="0" spcFirstLastPara="1" rIns="0" wrap="square" tIns="0">
            <a:spAutoFit/>
          </a:bodyPr>
          <a:lstStyle/>
          <a:p>
            <a:pPr indent="0" lvl="0" marL="11723" marR="0" rtl="0" algn="l">
              <a:lnSpc>
                <a:spcPct val="130000"/>
              </a:lnSpc>
              <a:spcBef>
                <a:spcPts val="0"/>
              </a:spcBef>
              <a:spcAft>
                <a:spcPts val="0"/>
              </a:spcAft>
              <a:buNone/>
            </a:pPr>
            <a:r>
              <a:rPr lang="ja-JP" sz="1000">
                <a:solidFill>
                  <a:schemeClr val="dk1"/>
                </a:solidFill>
                <a:latin typeface="Noto Sans JP"/>
                <a:ea typeface="Noto Sans JP"/>
                <a:cs typeface="Noto Sans JP"/>
                <a:sym typeface="Noto Sans JP"/>
              </a:rPr>
              <a:t>出所：財務省「これからの日本のために財政を考える」（令和７年４月）</a:t>
            </a:r>
            <a:endParaRPr sz="1000">
              <a:solidFill>
                <a:schemeClr val="dk1"/>
              </a:solidFill>
              <a:latin typeface="Noto Sans JP"/>
              <a:ea typeface="Noto Sans JP"/>
              <a:cs typeface="Noto Sans JP"/>
              <a:sym typeface="Noto Sans JP"/>
            </a:endParaRPr>
          </a:p>
        </p:txBody>
      </p:sp>
      <p:grpSp>
        <p:nvGrpSpPr>
          <p:cNvPr id="605" name="Google Shape;605;p24"/>
          <p:cNvGrpSpPr/>
          <p:nvPr/>
        </p:nvGrpSpPr>
        <p:grpSpPr>
          <a:xfrm>
            <a:off x="-23943" y="209043"/>
            <a:ext cx="4605876" cy="5954013"/>
            <a:chOff x="-23943" y="209043"/>
            <a:chExt cx="4605876" cy="5954013"/>
          </a:xfrm>
        </p:grpSpPr>
        <p:grpSp>
          <p:nvGrpSpPr>
            <p:cNvPr id="606" name="Google Shape;606;p24"/>
            <p:cNvGrpSpPr/>
            <p:nvPr/>
          </p:nvGrpSpPr>
          <p:grpSpPr>
            <a:xfrm>
              <a:off x="-23943" y="209043"/>
              <a:ext cx="4605876" cy="5352422"/>
              <a:chOff x="4527724" y="2456342"/>
              <a:chExt cx="3960000" cy="3744000"/>
            </a:xfrm>
          </p:grpSpPr>
          <p:pic>
            <p:nvPicPr>
              <p:cNvPr id="607" name="Google Shape;607;p24"/>
              <p:cNvPicPr preferRelativeResize="0"/>
              <p:nvPr/>
            </p:nvPicPr>
            <p:blipFill rotWithShape="1">
              <a:blip r:embed="rId3">
                <a:alphaModFix/>
              </a:blip>
              <a:srcRect b="0" l="0" r="0" t="0"/>
              <a:stretch/>
            </p:blipFill>
            <p:spPr>
              <a:xfrm>
                <a:off x="4527724" y="2456342"/>
                <a:ext cx="3960000" cy="3744000"/>
              </a:xfrm>
              <a:prstGeom prst="rect">
                <a:avLst/>
              </a:prstGeom>
              <a:noFill/>
              <a:ln>
                <a:noFill/>
              </a:ln>
            </p:spPr>
          </p:pic>
          <p:cxnSp>
            <p:nvCxnSpPr>
              <p:cNvPr id="608" name="Google Shape;608;p24"/>
              <p:cNvCxnSpPr/>
              <p:nvPr/>
            </p:nvCxnSpPr>
            <p:spPr>
              <a:xfrm>
                <a:off x="4797066" y="6079943"/>
                <a:ext cx="3389868" cy="0"/>
              </a:xfrm>
              <a:prstGeom prst="straightConnector1">
                <a:avLst/>
              </a:prstGeom>
              <a:noFill/>
              <a:ln cap="flat" cmpd="sng" w="19050">
                <a:solidFill>
                  <a:srgbClr val="595959"/>
                </a:solidFill>
                <a:prstDash val="dash"/>
                <a:round/>
                <a:headEnd len="sm" w="sm" type="none"/>
                <a:tailEnd len="sm" w="sm" type="none"/>
              </a:ln>
            </p:spPr>
          </p:cxnSp>
        </p:grpSp>
        <p:sp>
          <p:nvSpPr>
            <p:cNvPr id="609" name="Google Shape;609;p24"/>
            <p:cNvSpPr txBox="1"/>
            <p:nvPr/>
          </p:nvSpPr>
          <p:spPr>
            <a:xfrm>
              <a:off x="490760" y="3932810"/>
              <a:ext cx="1401251" cy="503304"/>
            </a:xfrm>
            <a:prstGeom prst="rect">
              <a:avLst/>
            </a:prstGeom>
            <a:noFill/>
            <a:ln>
              <a:noFill/>
            </a:ln>
          </p:spPr>
          <p:txBody>
            <a:bodyPr anchorCtr="0" anchor="t" bIns="45700" lIns="54000" spcFirstLastPara="1" rIns="54000" wrap="square" tIns="45700">
              <a:spAutoFit/>
            </a:bodyPr>
            <a:lstStyle/>
            <a:p>
              <a:pPr indent="0" lvl="0" marL="0" marR="0" rtl="0" algn="ctr">
                <a:lnSpc>
                  <a:spcPct val="105000"/>
                </a:lnSpc>
                <a:spcBef>
                  <a:spcPts val="0"/>
                </a:spcBef>
                <a:spcAft>
                  <a:spcPts val="0"/>
                </a:spcAft>
                <a:buNone/>
              </a:pPr>
              <a:r>
                <a:rPr lang="ja-JP" sz="1400">
                  <a:solidFill>
                    <a:schemeClr val="dk1"/>
                  </a:solidFill>
                  <a:latin typeface="Noto Sans JP"/>
                  <a:ea typeface="Noto Sans JP"/>
                  <a:cs typeface="Noto Sans JP"/>
                  <a:sym typeface="Noto Sans JP"/>
                </a:rPr>
                <a:t>税収などの収入</a:t>
              </a:r>
              <a:endParaRPr sz="1400">
                <a:solidFill>
                  <a:schemeClr val="dk1"/>
                </a:solidFill>
                <a:latin typeface="Noto Sans JP"/>
                <a:ea typeface="Noto Sans JP"/>
                <a:cs typeface="Noto Sans JP"/>
                <a:sym typeface="Noto Sans JP"/>
              </a:endParaRPr>
            </a:p>
            <a:p>
              <a:pPr indent="0" lvl="0" marL="0" marR="0" rtl="0" algn="ctr">
                <a:lnSpc>
                  <a:spcPct val="105000"/>
                </a:lnSpc>
                <a:spcBef>
                  <a:spcPts val="0"/>
                </a:spcBef>
                <a:spcAft>
                  <a:spcPts val="0"/>
                </a:spcAft>
                <a:buNone/>
              </a:pPr>
              <a:r>
                <a:rPr lang="ja-JP" sz="1200">
                  <a:solidFill>
                    <a:schemeClr val="dk1"/>
                  </a:solidFill>
                  <a:latin typeface="Noto Sans JP"/>
                  <a:ea typeface="Noto Sans JP"/>
                  <a:cs typeface="Noto Sans JP"/>
                  <a:sym typeface="Noto Sans JP"/>
                </a:rPr>
                <a:t>60.6兆円</a:t>
              </a:r>
              <a:endParaRPr sz="1200">
                <a:solidFill>
                  <a:schemeClr val="dk1"/>
                </a:solidFill>
                <a:latin typeface="Noto Sans JP"/>
                <a:ea typeface="Noto Sans JP"/>
                <a:cs typeface="Noto Sans JP"/>
                <a:sym typeface="Noto Sans JP"/>
              </a:endParaRPr>
            </a:p>
          </p:txBody>
        </p:sp>
        <p:sp>
          <p:nvSpPr>
            <p:cNvPr id="610" name="Google Shape;610;p24"/>
            <p:cNvSpPr txBox="1"/>
            <p:nvPr/>
          </p:nvSpPr>
          <p:spPr>
            <a:xfrm>
              <a:off x="2626407" y="3373256"/>
              <a:ext cx="1401251" cy="503304"/>
            </a:xfrm>
            <a:prstGeom prst="rect">
              <a:avLst/>
            </a:prstGeom>
            <a:noFill/>
            <a:ln>
              <a:noFill/>
            </a:ln>
          </p:spPr>
          <p:txBody>
            <a:bodyPr anchorCtr="0" anchor="t" bIns="45700" lIns="54000" spcFirstLastPara="1" rIns="54000" wrap="square" tIns="45700">
              <a:spAutoFit/>
            </a:bodyPr>
            <a:lstStyle/>
            <a:p>
              <a:pPr indent="0" lvl="0" marL="0" marR="0" rtl="0" algn="ctr">
                <a:lnSpc>
                  <a:spcPct val="105000"/>
                </a:lnSpc>
                <a:spcBef>
                  <a:spcPts val="0"/>
                </a:spcBef>
                <a:spcAft>
                  <a:spcPts val="0"/>
                </a:spcAft>
                <a:buNone/>
              </a:pPr>
              <a:r>
                <a:rPr lang="ja-JP" sz="1400">
                  <a:solidFill>
                    <a:schemeClr val="dk1"/>
                  </a:solidFill>
                  <a:latin typeface="Arial"/>
                  <a:ea typeface="Arial"/>
                  <a:cs typeface="Arial"/>
                  <a:sym typeface="Arial"/>
                </a:rPr>
                <a:t>税収などの収入</a:t>
              </a:r>
              <a:endParaRPr sz="1400">
                <a:solidFill>
                  <a:schemeClr val="dk1"/>
                </a:solidFill>
                <a:latin typeface="Arial"/>
                <a:ea typeface="Arial"/>
                <a:cs typeface="Arial"/>
                <a:sym typeface="Arial"/>
              </a:endParaRPr>
            </a:p>
            <a:p>
              <a:pPr indent="0" lvl="0" marL="0" marR="0" rtl="0" algn="ctr">
                <a:lnSpc>
                  <a:spcPct val="105000"/>
                </a:lnSpc>
                <a:spcBef>
                  <a:spcPts val="0"/>
                </a:spcBef>
                <a:spcAft>
                  <a:spcPts val="0"/>
                </a:spcAft>
                <a:buNone/>
              </a:pPr>
              <a:r>
                <a:rPr lang="ja-JP" sz="1200">
                  <a:solidFill>
                    <a:schemeClr val="dk1"/>
                  </a:solidFill>
                  <a:latin typeface="Arial"/>
                  <a:ea typeface="Arial"/>
                  <a:cs typeface="Arial"/>
                  <a:sym typeface="Arial"/>
                </a:rPr>
                <a:t>86.6兆円</a:t>
              </a:r>
              <a:endParaRPr sz="1200">
                <a:solidFill>
                  <a:schemeClr val="dk1"/>
                </a:solidFill>
                <a:latin typeface="Arial"/>
                <a:ea typeface="Arial"/>
                <a:cs typeface="Arial"/>
                <a:sym typeface="Arial"/>
              </a:endParaRPr>
            </a:p>
          </p:txBody>
        </p:sp>
        <p:sp>
          <p:nvSpPr>
            <p:cNvPr id="611" name="Google Shape;611;p24"/>
            <p:cNvSpPr/>
            <p:nvPr/>
          </p:nvSpPr>
          <p:spPr>
            <a:xfrm rot="-2011191">
              <a:off x="1823376" y="4140602"/>
              <a:ext cx="896291" cy="135137"/>
            </a:xfrm>
            <a:prstGeom prst="rightArrow">
              <a:avLst>
                <a:gd fmla="val 31772" name="adj1"/>
                <a:gd fmla="val 65569" name="adj2"/>
              </a:avLst>
            </a:prstGeom>
            <a:solidFill>
              <a:srgbClr val="5394E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612" name="Google Shape;612;p24"/>
            <p:cNvSpPr txBox="1"/>
            <p:nvPr/>
          </p:nvSpPr>
          <p:spPr>
            <a:xfrm>
              <a:off x="1921457" y="4449690"/>
              <a:ext cx="806696" cy="261497"/>
            </a:xfrm>
            <a:prstGeom prst="rect">
              <a:avLst/>
            </a:prstGeom>
            <a:noFill/>
            <a:ln>
              <a:noFill/>
            </a:ln>
          </p:spPr>
          <p:txBody>
            <a:bodyPr anchorCtr="0" anchor="t" bIns="45700" lIns="54000" spcFirstLastPara="1" rIns="54000" wrap="square" tIns="45700">
              <a:spAutoFit/>
            </a:bodyPr>
            <a:lstStyle/>
            <a:p>
              <a:pPr indent="0" lvl="0" marL="0" marR="0" rtl="0" algn="l">
                <a:spcBef>
                  <a:spcPts val="0"/>
                </a:spcBef>
                <a:spcAft>
                  <a:spcPts val="0"/>
                </a:spcAft>
                <a:buNone/>
              </a:pPr>
              <a:r>
                <a:rPr b="1" lang="ja-JP" sz="1100">
                  <a:solidFill>
                    <a:srgbClr val="216FCD"/>
                  </a:solidFill>
                  <a:latin typeface="Noto Sans JP"/>
                  <a:ea typeface="Noto Sans JP"/>
                  <a:cs typeface="Noto Sans JP"/>
                  <a:sym typeface="Noto Sans JP"/>
                </a:rPr>
                <a:t>+25.9兆円</a:t>
              </a:r>
              <a:endParaRPr>
                <a:latin typeface="Noto Sans JP"/>
                <a:ea typeface="Noto Sans JP"/>
                <a:cs typeface="Noto Sans JP"/>
                <a:sym typeface="Noto Sans JP"/>
              </a:endParaRPr>
            </a:p>
          </p:txBody>
        </p:sp>
        <p:sp>
          <p:nvSpPr>
            <p:cNvPr id="613" name="Google Shape;613;p24"/>
            <p:cNvSpPr txBox="1"/>
            <p:nvPr/>
          </p:nvSpPr>
          <p:spPr>
            <a:xfrm>
              <a:off x="2772718" y="1412537"/>
              <a:ext cx="1127351" cy="503304"/>
            </a:xfrm>
            <a:prstGeom prst="rect">
              <a:avLst/>
            </a:prstGeom>
            <a:noFill/>
            <a:ln>
              <a:noFill/>
            </a:ln>
          </p:spPr>
          <p:txBody>
            <a:bodyPr anchorCtr="0" anchor="t" bIns="45700" lIns="91425" spcFirstLastPara="1" rIns="91425" wrap="square" tIns="45700">
              <a:spAutoFit/>
            </a:bodyPr>
            <a:lstStyle/>
            <a:p>
              <a:pPr indent="0" lvl="0" marL="0" marR="0" rtl="0" algn="ctr">
                <a:lnSpc>
                  <a:spcPct val="105000"/>
                </a:lnSpc>
                <a:spcBef>
                  <a:spcPts val="0"/>
                </a:spcBef>
                <a:spcAft>
                  <a:spcPts val="0"/>
                </a:spcAft>
                <a:buNone/>
              </a:pPr>
              <a:r>
                <a:rPr lang="ja-JP" sz="1400">
                  <a:solidFill>
                    <a:srgbClr val="EA5050"/>
                  </a:solidFill>
                  <a:latin typeface="Noto Sans JP"/>
                  <a:ea typeface="Noto Sans JP"/>
                  <a:cs typeface="Noto Sans JP"/>
                  <a:sym typeface="Noto Sans JP"/>
                </a:rPr>
                <a:t>公債金</a:t>
              </a:r>
              <a:r>
                <a:rPr lang="ja-JP" sz="1050">
                  <a:solidFill>
                    <a:srgbClr val="EA5050"/>
                  </a:solidFill>
                  <a:latin typeface="Noto Sans JP"/>
                  <a:ea typeface="Noto Sans JP"/>
                  <a:cs typeface="Noto Sans JP"/>
                  <a:sym typeface="Noto Sans JP"/>
                </a:rPr>
                <a:t>(</a:t>
              </a:r>
              <a:r>
                <a:rPr lang="ja-JP" sz="1050">
                  <a:solidFill>
                    <a:srgbClr val="EA5050"/>
                  </a:solidFill>
                  <a:latin typeface="Noto Sans JP"/>
                  <a:ea typeface="Noto Sans JP"/>
                  <a:cs typeface="Noto Sans JP"/>
                  <a:sym typeface="Noto Sans JP"/>
                </a:rPr>
                <a:t>借金</a:t>
              </a:r>
              <a:r>
                <a:rPr lang="ja-JP" sz="1050">
                  <a:solidFill>
                    <a:srgbClr val="EA5050"/>
                  </a:solidFill>
                  <a:latin typeface="Noto Sans JP"/>
                  <a:ea typeface="Noto Sans JP"/>
                  <a:cs typeface="Noto Sans JP"/>
                  <a:sym typeface="Noto Sans JP"/>
                </a:rPr>
                <a:t>)</a:t>
              </a:r>
              <a:endParaRPr sz="1050">
                <a:solidFill>
                  <a:srgbClr val="EA5050"/>
                </a:solidFill>
                <a:latin typeface="Noto Sans JP"/>
                <a:ea typeface="Noto Sans JP"/>
                <a:cs typeface="Noto Sans JP"/>
                <a:sym typeface="Noto Sans JP"/>
              </a:endParaRPr>
            </a:p>
            <a:p>
              <a:pPr indent="0" lvl="0" marL="0" marR="0" rtl="0" algn="ctr">
                <a:lnSpc>
                  <a:spcPct val="105000"/>
                </a:lnSpc>
                <a:spcBef>
                  <a:spcPts val="0"/>
                </a:spcBef>
                <a:spcAft>
                  <a:spcPts val="0"/>
                </a:spcAft>
                <a:buNone/>
              </a:pPr>
              <a:r>
                <a:rPr lang="ja-JP" sz="1200">
                  <a:solidFill>
                    <a:srgbClr val="EA5050"/>
                  </a:solidFill>
                  <a:latin typeface="Noto Sans JP"/>
                  <a:ea typeface="Noto Sans JP"/>
                  <a:cs typeface="Noto Sans JP"/>
                  <a:sym typeface="Noto Sans JP"/>
                </a:rPr>
                <a:t>28.6兆円</a:t>
              </a:r>
              <a:endParaRPr sz="1200">
                <a:solidFill>
                  <a:srgbClr val="EA5050"/>
                </a:solidFill>
                <a:latin typeface="Noto Sans JP"/>
                <a:ea typeface="Noto Sans JP"/>
                <a:cs typeface="Noto Sans JP"/>
                <a:sym typeface="Noto Sans JP"/>
              </a:endParaRPr>
            </a:p>
          </p:txBody>
        </p:sp>
        <p:sp>
          <p:nvSpPr>
            <p:cNvPr id="614" name="Google Shape;614;p24"/>
            <p:cNvSpPr txBox="1"/>
            <p:nvPr/>
          </p:nvSpPr>
          <p:spPr>
            <a:xfrm>
              <a:off x="685152" y="5393419"/>
              <a:ext cx="1089319" cy="769637"/>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lang="ja-JP" sz="1600">
                  <a:solidFill>
                    <a:schemeClr val="dk1"/>
                  </a:solidFill>
                  <a:latin typeface="Noto Sans JP"/>
                  <a:ea typeface="Noto Sans JP"/>
                  <a:cs typeface="Noto Sans JP"/>
                  <a:sym typeface="Noto Sans JP"/>
                </a:rPr>
                <a:t>1990年度</a:t>
              </a:r>
              <a:endParaRPr sz="1600">
                <a:solidFill>
                  <a:schemeClr val="dk1"/>
                </a:solidFill>
                <a:latin typeface="Noto Sans JP"/>
                <a:ea typeface="Noto Sans JP"/>
                <a:cs typeface="Noto Sans JP"/>
                <a:sym typeface="Noto Sans JP"/>
              </a:endParaRPr>
            </a:p>
            <a:p>
              <a:pPr indent="0" lvl="0" marL="0" marR="0" rtl="0" algn="ctr">
                <a:spcBef>
                  <a:spcPts val="0"/>
                </a:spcBef>
                <a:spcAft>
                  <a:spcPts val="0"/>
                </a:spcAft>
                <a:buNone/>
              </a:pPr>
              <a:r>
                <a:rPr lang="ja-JP" sz="1200">
                  <a:solidFill>
                    <a:schemeClr val="dk1"/>
                  </a:solidFill>
                  <a:latin typeface="Noto Sans JP"/>
                  <a:ea typeface="Noto Sans JP"/>
                  <a:cs typeface="Noto Sans JP"/>
                  <a:sym typeface="Noto Sans JP"/>
                </a:rPr>
                <a:t>（平成２年度）</a:t>
              </a:r>
              <a:endParaRPr sz="1200">
                <a:solidFill>
                  <a:schemeClr val="dk1"/>
                </a:solidFill>
                <a:latin typeface="Noto Sans JP"/>
                <a:ea typeface="Noto Sans JP"/>
                <a:cs typeface="Noto Sans JP"/>
                <a:sym typeface="Noto Sans JP"/>
              </a:endParaRPr>
            </a:p>
            <a:p>
              <a:pPr indent="0" lvl="0" marL="0" marR="0" rtl="0" algn="ctr">
                <a:spcBef>
                  <a:spcPts val="0"/>
                </a:spcBef>
                <a:spcAft>
                  <a:spcPts val="0"/>
                </a:spcAft>
                <a:buNone/>
              </a:pPr>
              <a:r>
                <a:rPr lang="ja-JP" sz="1600">
                  <a:solidFill>
                    <a:schemeClr val="dk1"/>
                  </a:solidFill>
                  <a:latin typeface="Noto Sans JP"/>
                  <a:ea typeface="Noto Sans JP"/>
                  <a:cs typeface="Noto Sans JP"/>
                  <a:sym typeface="Noto Sans JP"/>
                </a:rPr>
                <a:t>66.2兆円</a:t>
              </a:r>
              <a:endParaRPr>
                <a:latin typeface="Noto Sans JP"/>
                <a:ea typeface="Noto Sans JP"/>
                <a:cs typeface="Noto Sans JP"/>
                <a:sym typeface="Noto Sans JP"/>
              </a:endParaRPr>
            </a:p>
          </p:txBody>
        </p:sp>
        <p:sp>
          <p:nvSpPr>
            <p:cNvPr id="615" name="Google Shape;615;p24"/>
            <p:cNvSpPr txBox="1"/>
            <p:nvPr/>
          </p:nvSpPr>
          <p:spPr>
            <a:xfrm>
              <a:off x="2813711" y="5393419"/>
              <a:ext cx="1126304" cy="769637"/>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lang="ja-JP" sz="1600">
                  <a:solidFill>
                    <a:schemeClr val="dk1"/>
                  </a:solidFill>
                  <a:latin typeface="Noto Sans JP"/>
                  <a:ea typeface="Noto Sans JP"/>
                  <a:cs typeface="Noto Sans JP"/>
                  <a:sym typeface="Noto Sans JP"/>
                </a:rPr>
                <a:t>2025年度</a:t>
              </a:r>
              <a:endParaRPr sz="1600">
                <a:solidFill>
                  <a:schemeClr val="dk1"/>
                </a:solidFill>
                <a:latin typeface="Noto Sans JP"/>
                <a:ea typeface="Noto Sans JP"/>
                <a:cs typeface="Noto Sans JP"/>
                <a:sym typeface="Noto Sans JP"/>
              </a:endParaRPr>
            </a:p>
            <a:p>
              <a:pPr indent="0" lvl="0" marL="0" marR="0" rtl="0" algn="ctr">
                <a:spcBef>
                  <a:spcPts val="0"/>
                </a:spcBef>
                <a:spcAft>
                  <a:spcPts val="0"/>
                </a:spcAft>
                <a:buNone/>
              </a:pPr>
              <a:r>
                <a:rPr lang="ja-JP" sz="1200">
                  <a:solidFill>
                    <a:schemeClr val="dk1"/>
                  </a:solidFill>
                  <a:latin typeface="Noto Sans JP"/>
                  <a:ea typeface="Noto Sans JP"/>
                  <a:cs typeface="Noto Sans JP"/>
                  <a:sym typeface="Noto Sans JP"/>
                </a:rPr>
                <a:t>（令和７年度）</a:t>
              </a:r>
              <a:endParaRPr sz="1200">
                <a:solidFill>
                  <a:schemeClr val="dk1"/>
                </a:solidFill>
                <a:latin typeface="Noto Sans JP"/>
                <a:ea typeface="Noto Sans JP"/>
                <a:cs typeface="Noto Sans JP"/>
                <a:sym typeface="Noto Sans JP"/>
              </a:endParaRPr>
            </a:p>
            <a:p>
              <a:pPr indent="0" lvl="0" marL="0" marR="0" rtl="0" algn="ctr">
                <a:spcBef>
                  <a:spcPts val="0"/>
                </a:spcBef>
                <a:spcAft>
                  <a:spcPts val="0"/>
                </a:spcAft>
                <a:buNone/>
              </a:pPr>
              <a:r>
                <a:rPr lang="ja-JP" sz="1600">
                  <a:solidFill>
                    <a:schemeClr val="dk1"/>
                  </a:solidFill>
                  <a:latin typeface="Noto Sans JP"/>
                  <a:ea typeface="Noto Sans JP"/>
                  <a:cs typeface="Noto Sans JP"/>
                  <a:sym typeface="Noto Sans JP"/>
                </a:rPr>
                <a:t>115.2兆円</a:t>
              </a:r>
              <a:endParaRPr>
                <a:latin typeface="Noto Sans JP"/>
                <a:ea typeface="Noto Sans JP"/>
                <a:cs typeface="Noto Sans JP"/>
                <a:sym typeface="Noto Sans JP"/>
              </a:endParaRPr>
            </a:p>
          </p:txBody>
        </p:sp>
        <p:cxnSp>
          <p:nvCxnSpPr>
            <p:cNvPr id="616" name="Google Shape;616;p24"/>
            <p:cNvCxnSpPr/>
            <p:nvPr/>
          </p:nvCxnSpPr>
          <p:spPr>
            <a:xfrm rot="10800000">
              <a:off x="1062386" y="2605188"/>
              <a:ext cx="92899" cy="436809"/>
            </a:xfrm>
            <a:prstGeom prst="straightConnector1">
              <a:avLst/>
            </a:prstGeom>
            <a:noFill/>
            <a:ln cap="flat" cmpd="sng" w="15875">
              <a:solidFill>
                <a:schemeClr val="dk1"/>
              </a:solidFill>
              <a:prstDash val="solid"/>
              <a:round/>
              <a:headEnd len="sm" w="sm" type="none"/>
              <a:tailEnd len="sm" w="sm" type="none"/>
            </a:ln>
          </p:spPr>
        </p:cxnSp>
        <p:sp>
          <p:nvSpPr>
            <p:cNvPr id="617" name="Google Shape;617;p24"/>
            <p:cNvSpPr txBox="1"/>
            <p:nvPr/>
          </p:nvSpPr>
          <p:spPr>
            <a:xfrm>
              <a:off x="1876307" y="2938139"/>
              <a:ext cx="806700" cy="261600"/>
            </a:xfrm>
            <a:prstGeom prst="rect">
              <a:avLst/>
            </a:prstGeom>
            <a:noFill/>
            <a:ln>
              <a:noFill/>
            </a:ln>
          </p:spPr>
          <p:txBody>
            <a:bodyPr anchorCtr="0" anchor="t" bIns="45700" lIns="54000" spcFirstLastPara="1" rIns="54000" wrap="square" tIns="45700">
              <a:spAutoFit/>
            </a:bodyPr>
            <a:lstStyle/>
            <a:p>
              <a:pPr indent="0" lvl="0" marL="0" marR="0" rtl="0" algn="r">
                <a:spcBef>
                  <a:spcPts val="0"/>
                </a:spcBef>
                <a:spcAft>
                  <a:spcPts val="0"/>
                </a:spcAft>
                <a:buNone/>
              </a:pPr>
              <a:r>
                <a:rPr b="1" lang="ja-JP" sz="1100">
                  <a:solidFill>
                    <a:srgbClr val="EA5050"/>
                  </a:solidFill>
                  <a:latin typeface="Noto Sans JP"/>
                  <a:ea typeface="Noto Sans JP"/>
                  <a:cs typeface="Noto Sans JP"/>
                  <a:sym typeface="Noto Sans JP"/>
                </a:rPr>
                <a:t>+23.1兆円</a:t>
              </a:r>
              <a:endParaRPr>
                <a:latin typeface="Noto Sans JP"/>
                <a:ea typeface="Noto Sans JP"/>
                <a:cs typeface="Noto Sans JP"/>
                <a:sym typeface="Noto Sans JP"/>
              </a:endParaRPr>
            </a:p>
          </p:txBody>
        </p:sp>
        <p:grpSp>
          <p:nvGrpSpPr>
            <p:cNvPr id="618" name="Google Shape;618;p24"/>
            <p:cNvGrpSpPr/>
            <p:nvPr/>
          </p:nvGrpSpPr>
          <p:grpSpPr>
            <a:xfrm>
              <a:off x="518325" y="2121525"/>
              <a:ext cx="1089319" cy="503304"/>
              <a:chOff x="4923738" y="3601945"/>
              <a:chExt cx="936600" cy="437100"/>
            </a:xfrm>
          </p:grpSpPr>
          <p:sp>
            <p:nvSpPr>
              <p:cNvPr id="619" name="Google Shape;619;p24"/>
              <p:cNvSpPr txBox="1"/>
              <p:nvPr/>
            </p:nvSpPr>
            <p:spPr>
              <a:xfrm>
                <a:off x="4923738" y="3601945"/>
                <a:ext cx="936600" cy="437100"/>
              </a:xfrm>
              <a:prstGeom prst="rect">
                <a:avLst/>
              </a:prstGeom>
              <a:noFill/>
              <a:ln>
                <a:noFill/>
              </a:ln>
            </p:spPr>
            <p:txBody>
              <a:bodyPr anchorCtr="0" anchor="t" bIns="45700" lIns="91425" spcFirstLastPara="1" rIns="91425" wrap="square" tIns="45700">
                <a:spAutoFit/>
              </a:bodyPr>
              <a:lstStyle/>
              <a:p>
                <a:pPr indent="0" lvl="0" marL="0" marR="0" rtl="0" algn="ctr">
                  <a:lnSpc>
                    <a:spcPct val="105000"/>
                  </a:lnSpc>
                  <a:spcBef>
                    <a:spcPts val="0"/>
                  </a:spcBef>
                  <a:spcAft>
                    <a:spcPts val="0"/>
                  </a:spcAft>
                  <a:buNone/>
                </a:pPr>
                <a:r>
                  <a:rPr lang="ja-JP" sz="1400">
                    <a:solidFill>
                      <a:srgbClr val="EA5050"/>
                    </a:solidFill>
                    <a:latin typeface="Noto Sans JP"/>
                    <a:ea typeface="Noto Sans JP"/>
                    <a:cs typeface="Noto Sans JP"/>
                    <a:sym typeface="Noto Sans JP"/>
                  </a:rPr>
                  <a:t>公債金</a:t>
                </a:r>
                <a:r>
                  <a:rPr lang="ja-JP" sz="1050">
                    <a:solidFill>
                      <a:srgbClr val="EA5050"/>
                    </a:solidFill>
                    <a:latin typeface="Noto Sans JP"/>
                    <a:ea typeface="Noto Sans JP"/>
                    <a:cs typeface="Noto Sans JP"/>
                    <a:sym typeface="Noto Sans JP"/>
                  </a:rPr>
                  <a:t>(</a:t>
                </a:r>
                <a:r>
                  <a:rPr lang="ja-JP" sz="1050">
                    <a:solidFill>
                      <a:srgbClr val="EA5050"/>
                    </a:solidFill>
                    <a:latin typeface="Noto Sans JP"/>
                    <a:ea typeface="Noto Sans JP"/>
                    <a:cs typeface="Noto Sans JP"/>
                    <a:sym typeface="Noto Sans JP"/>
                  </a:rPr>
                  <a:t>借金</a:t>
                </a:r>
                <a:r>
                  <a:rPr lang="ja-JP" sz="1050">
                    <a:solidFill>
                      <a:srgbClr val="EA5050"/>
                    </a:solidFill>
                    <a:latin typeface="Noto Sans JP"/>
                    <a:ea typeface="Noto Sans JP"/>
                    <a:cs typeface="Noto Sans JP"/>
                    <a:sym typeface="Noto Sans JP"/>
                  </a:rPr>
                  <a:t>)</a:t>
                </a:r>
                <a:endParaRPr sz="1050">
                  <a:solidFill>
                    <a:srgbClr val="EA5050"/>
                  </a:solidFill>
                  <a:latin typeface="Noto Sans JP"/>
                  <a:ea typeface="Noto Sans JP"/>
                  <a:cs typeface="Noto Sans JP"/>
                  <a:sym typeface="Noto Sans JP"/>
                </a:endParaRPr>
              </a:p>
              <a:p>
                <a:pPr indent="0" lvl="0" marL="0" marR="0" rtl="0" algn="ctr">
                  <a:lnSpc>
                    <a:spcPct val="105000"/>
                  </a:lnSpc>
                  <a:spcBef>
                    <a:spcPts val="0"/>
                  </a:spcBef>
                  <a:spcAft>
                    <a:spcPts val="0"/>
                  </a:spcAft>
                  <a:buNone/>
                </a:pPr>
                <a:r>
                  <a:rPr lang="ja-JP" sz="1200">
                    <a:solidFill>
                      <a:srgbClr val="EA5050"/>
                    </a:solidFill>
                    <a:latin typeface="Noto Sans JP"/>
                    <a:ea typeface="Noto Sans JP"/>
                    <a:cs typeface="Noto Sans JP"/>
                    <a:sym typeface="Noto Sans JP"/>
                  </a:rPr>
                  <a:t>5.6兆円</a:t>
                </a:r>
                <a:endParaRPr sz="1200">
                  <a:solidFill>
                    <a:srgbClr val="EA5050"/>
                  </a:solidFill>
                  <a:latin typeface="Noto Sans JP"/>
                  <a:ea typeface="Noto Sans JP"/>
                  <a:cs typeface="Noto Sans JP"/>
                  <a:sym typeface="Noto Sans JP"/>
                </a:endParaRPr>
              </a:p>
            </p:txBody>
          </p:sp>
          <p:sp>
            <p:nvSpPr>
              <p:cNvPr id="620" name="Google Shape;620;p24"/>
              <p:cNvSpPr/>
              <p:nvPr/>
            </p:nvSpPr>
            <p:spPr>
              <a:xfrm>
                <a:off x="4966423" y="3607056"/>
                <a:ext cx="860400" cy="416514"/>
              </a:xfrm>
              <a:prstGeom prst="rect">
                <a:avLst/>
              </a:prstGeom>
              <a:noFill/>
              <a:ln cap="flat" cmpd="sng" w="15875">
                <a:solidFill>
                  <a:srgbClr val="EA505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i="0" sz="3200" u="none" cap="none" strike="noStrike">
                  <a:solidFill>
                    <a:schemeClr val="dk1"/>
                  </a:solidFill>
                  <a:latin typeface="Noto Sans JP"/>
                  <a:ea typeface="Noto Sans JP"/>
                  <a:cs typeface="Noto Sans JP"/>
                  <a:sym typeface="Noto Sans JP"/>
                </a:endParaRPr>
              </a:p>
            </p:txBody>
          </p:sp>
        </p:grpSp>
        <p:sp>
          <p:nvSpPr>
            <p:cNvPr id="621" name="Google Shape;621;p24"/>
            <p:cNvSpPr/>
            <p:nvPr/>
          </p:nvSpPr>
          <p:spPr>
            <a:xfrm>
              <a:off x="2835581" y="1427646"/>
              <a:ext cx="1001503" cy="491867"/>
            </a:xfrm>
            <a:prstGeom prst="rect">
              <a:avLst/>
            </a:prstGeom>
            <a:noFill/>
            <a:ln cap="flat" cmpd="sng" w="15875">
              <a:solidFill>
                <a:srgbClr val="EA505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622" name="Google Shape;622;p24"/>
            <p:cNvSpPr/>
            <p:nvPr/>
          </p:nvSpPr>
          <p:spPr>
            <a:xfrm rot="-3308805">
              <a:off x="1607743" y="2511415"/>
              <a:ext cx="1258319" cy="148699"/>
            </a:xfrm>
            <a:prstGeom prst="rightArrow">
              <a:avLst>
                <a:gd fmla="val 27833" name="adj1"/>
                <a:gd fmla="val 64874" name="adj2"/>
              </a:avLst>
            </a:prstGeom>
            <a:solidFill>
              <a:srgbClr val="EE6E6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grpSp>
          <p:nvGrpSpPr>
            <p:cNvPr id="623" name="Google Shape;623;p24"/>
            <p:cNvGrpSpPr/>
            <p:nvPr/>
          </p:nvGrpSpPr>
          <p:grpSpPr>
            <a:xfrm>
              <a:off x="356904" y="1052373"/>
              <a:ext cx="963360" cy="327476"/>
              <a:chOff x="356904" y="1052373"/>
              <a:chExt cx="963360" cy="327476"/>
            </a:xfrm>
          </p:grpSpPr>
          <p:sp>
            <p:nvSpPr>
              <p:cNvPr id="624" name="Google Shape;624;p24"/>
              <p:cNvSpPr txBox="1"/>
              <p:nvPr/>
            </p:nvSpPr>
            <p:spPr>
              <a:xfrm>
                <a:off x="425762" y="1076519"/>
                <a:ext cx="790500" cy="277200"/>
              </a:xfrm>
              <a:prstGeom prst="rect">
                <a:avLst/>
              </a:prstGeom>
              <a:noFill/>
              <a:ln>
                <a:noFill/>
              </a:ln>
            </p:spPr>
            <p:txBody>
              <a:bodyPr anchorCtr="0" anchor="t" bIns="0" lIns="0" spcFirstLastPara="1" rIns="0" wrap="square" tIns="0">
                <a:spAutoFit/>
              </a:bodyPr>
              <a:lstStyle/>
              <a:p>
                <a:pPr indent="0" lvl="0" marL="11723" marR="0" rtl="0" algn="ctr">
                  <a:spcBef>
                    <a:spcPts val="0"/>
                  </a:spcBef>
                  <a:spcAft>
                    <a:spcPts val="0"/>
                  </a:spcAft>
                  <a:buNone/>
                </a:pPr>
                <a:r>
                  <a:rPr b="1" lang="ja-JP" sz="1800">
                    <a:solidFill>
                      <a:srgbClr val="231916"/>
                    </a:solidFill>
                    <a:latin typeface="Noto Sans JP"/>
                    <a:ea typeface="Noto Sans JP"/>
                    <a:cs typeface="Noto Sans JP"/>
                    <a:sym typeface="Noto Sans JP"/>
                  </a:rPr>
                  <a:t>歳 入</a:t>
                </a:r>
                <a:endParaRPr b="1" sz="1800">
                  <a:solidFill>
                    <a:srgbClr val="000000"/>
                  </a:solidFill>
                  <a:latin typeface="Noto Sans JP"/>
                  <a:ea typeface="Noto Sans JP"/>
                  <a:cs typeface="Noto Sans JP"/>
                  <a:sym typeface="Noto Sans JP"/>
                </a:endParaRPr>
              </a:p>
            </p:txBody>
          </p:sp>
          <p:sp>
            <p:nvSpPr>
              <p:cNvPr id="625" name="Google Shape;625;p24"/>
              <p:cNvSpPr/>
              <p:nvPr/>
            </p:nvSpPr>
            <p:spPr>
              <a:xfrm>
                <a:off x="356904" y="1052373"/>
                <a:ext cx="963360" cy="327476"/>
              </a:xfrm>
              <a:prstGeom prst="rect">
                <a:avLst/>
              </a:prstGeom>
              <a:noFill/>
              <a:ln cap="flat" cmpd="sng" w="19050">
                <a:solidFill>
                  <a:srgbClr val="00488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b="1" i="0" sz="3200" u="none" cap="none" strike="noStrike">
                  <a:solidFill>
                    <a:schemeClr val="dk1"/>
                  </a:solidFill>
                  <a:latin typeface="Noto Sans JP"/>
                  <a:ea typeface="Noto Sans JP"/>
                  <a:cs typeface="Noto Sans JP"/>
                  <a:sym typeface="Noto Sans JP"/>
                </a:endParaRPr>
              </a:p>
            </p:txBody>
          </p:sp>
        </p:grpSp>
        <p:cxnSp>
          <p:nvCxnSpPr>
            <p:cNvPr id="626" name="Google Shape;626;p24"/>
            <p:cNvCxnSpPr/>
            <p:nvPr/>
          </p:nvCxnSpPr>
          <p:spPr>
            <a:xfrm flipH="1" rot="10800000">
              <a:off x="1877353" y="1276490"/>
              <a:ext cx="799200" cy="1720800"/>
            </a:xfrm>
            <a:prstGeom prst="straightConnector1">
              <a:avLst/>
            </a:prstGeom>
            <a:noFill/>
            <a:ln cap="flat" cmpd="sng" w="9525">
              <a:solidFill>
                <a:srgbClr val="999999"/>
              </a:solidFill>
              <a:prstDash val="dash"/>
              <a:round/>
              <a:headEnd len="med" w="med" type="none"/>
              <a:tailEnd len="med" w="med" type="none"/>
            </a:ln>
          </p:spPr>
        </p:cxnSp>
        <p:cxnSp>
          <p:nvCxnSpPr>
            <p:cNvPr id="627" name="Google Shape;627;p24"/>
            <p:cNvCxnSpPr/>
            <p:nvPr/>
          </p:nvCxnSpPr>
          <p:spPr>
            <a:xfrm flipH="1" rot="10800000">
              <a:off x="1876425" y="2285850"/>
              <a:ext cx="809700" cy="971700"/>
            </a:xfrm>
            <a:prstGeom prst="straightConnector1">
              <a:avLst/>
            </a:prstGeom>
            <a:noFill/>
            <a:ln cap="flat" cmpd="sng" w="9525">
              <a:solidFill>
                <a:srgbClr val="999999"/>
              </a:solidFill>
              <a:prstDash val="dash"/>
              <a:round/>
              <a:headEnd len="med" w="med" type="none"/>
              <a:tailEnd len="med" w="med" type="none"/>
            </a:ln>
          </p:spPr>
        </p:cxnSp>
      </p:grpSp>
      <p:grpSp>
        <p:nvGrpSpPr>
          <p:cNvPr id="628" name="Google Shape;628;p24"/>
          <p:cNvGrpSpPr/>
          <p:nvPr/>
        </p:nvGrpSpPr>
        <p:grpSpPr>
          <a:xfrm>
            <a:off x="4550408" y="265389"/>
            <a:ext cx="4749090" cy="5940629"/>
            <a:chOff x="4550408" y="265389"/>
            <a:chExt cx="4749090" cy="5940629"/>
          </a:xfrm>
        </p:grpSpPr>
        <p:grpSp>
          <p:nvGrpSpPr>
            <p:cNvPr id="629" name="Google Shape;629;p24"/>
            <p:cNvGrpSpPr/>
            <p:nvPr/>
          </p:nvGrpSpPr>
          <p:grpSpPr>
            <a:xfrm>
              <a:off x="4777661" y="265389"/>
              <a:ext cx="4521836" cy="5283428"/>
              <a:chOff x="522895" y="2416451"/>
              <a:chExt cx="3960617" cy="3744722"/>
            </a:xfrm>
          </p:grpSpPr>
          <p:pic>
            <p:nvPicPr>
              <p:cNvPr id="630" name="Google Shape;630;p24"/>
              <p:cNvPicPr preferRelativeResize="0"/>
              <p:nvPr/>
            </p:nvPicPr>
            <p:blipFill rotWithShape="1">
              <a:blip r:embed="rId4">
                <a:alphaModFix/>
              </a:blip>
              <a:srcRect b="0" l="0" r="0" t="0"/>
              <a:stretch/>
            </p:blipFill>
            <p:spPr>
              <a:xfrm>
                <a:off x="522895" y="2416451"/>
                <a:ext cx="3960617" cy="3744722"/>
              </a:xfrm>
              <a:prstGeom prst="rect">
                <a:avLst/>
              </a:prstGeom>
              <a:noFill/>
              <a:ln>
                <a:noFill/>
              </a:ln>
            </p:spPr>
          </p:pic>
          <p:cxnSp>
            <p:nvCxnSpPr>
              <p:cNvPr id="631" name="Google Shape;631;p24"/>
              <p:cNvCxnSpPr/>
              <p:nvPr/>
            </p:nvCxnSpPr>
            <p:spPr>
              <a:xfrm>
                <a:off x="808269" y="6041566"/>
                <a:ext cx="3389868" cy="0"/>
              </a:xfrm>
              <a:prstGeom prst="straightConnector1">
                <a:avLst/>
              </a:prstGeom>
              <a:noFill/>
              <a:ln cap="flat" cmpd="sng" w="19050">
                <a:solidFill>
                  <a:srgbClr val="595959"/>
                </a:solidFill>
                <a:prstDash val="dash"/>
                <a:round/>
                <a:headEnd len="sm" w="sm" type="none"/>
                <a:tailEnd len="sm" w="sm" type="none"/>
              </a:ln>
            </p:spPr>
          </p:cxnSp>
        </p:grpSp>
        <p:sp>
          <p:nvSpPr>
            <p:cNvPr id="632" name="Google Shape;632;p24"/>
            <p:cNvSpPr txBox="1"/>
            <p:nvPr/>
          </p:nvSpPr>
          <p:spPr>
            <a:xfrm>
              <a:off x="5468071" y="5436518"/>
              <a:ext cx="1089600" cy="769500"/>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lang="ja-JP" sz="1600">
                  <a:solidFill>
                    <a:schemeClr val="dk1"/>
                  </a:solidFill>
                  <a:latin typeface="Noto Sans JP"/>
                  <a:ea typeface="Noto Sans JP"/>
                  <a:cs typeface="Noto Sans JP"/>
                  <a:sym typeface="Noto Sans JP"/>
                </a:rPr>
                <a:t>1990年度</a:t>
              </a:r>
              <a:endParaRPr sz="1600">
                <a:solidFill>
                  <a:schemeClr val="dk1"/>
                </a:solidFill>
                <a:latin typeface="Noto Sans JP"/>
                <a:ea typeface="Noto Sans JP"/>
                <a:cs typeface="Noto Sans JP"/>
                <a:sym typeface="Noto Sans JP"/>
              </a:endParaRPr>
            </a:p>
            <a:p>
              <a:pPr indent="0" lvl="0" marL="0" marR="0" rtl="0" algn="ctr">
                <a:spcBef>
                  <a:spcPts val="0"/>
                </a:spcBef>
                <a:spcAft>
                  <a:spcPts val="0"/>
                </a:spcAft>
                <a:buNone/>
              </a:pPr>
              <a:r>
                <a:rPr lang="ja-JP" sz="1200">
                  <a:solidFill>
                    <a:schemeClr val="dk1"/>
                  </a:solidFill>
                  <a:latin typeface="Noto Sans JP"/>
                  <a:ea typeface="Noto Sans JP"/>
                  <a:cs typeface="Noto Sans JP"/>
                  <a:sym typeface="Noto Sans JP"/>
                </a:rPr>
                <a:t>（平成２年度）</a:t>
              </a:r>
              <a:endParaRPr sz="1200">
                <a:solidFill>
                  <a:schemeClr val="dk1"/>
                </a:solidFill>
                <a:latin typeface="Noto Sans JP"/>
                <a:ea typeface="Noto Sans JP"/>
                <a:cs typeface="Noto Sans JP"/>
                <a:sym typeface="Noto Sans JP"/>
              </a:endParaRPr>
            </a:p>
            <a:p>
              <a:pPr indent="0" lvl="0" marL="0" marR="0" rtl="0" algn="ctr">
                <a:spcBef>
                  <a:spcPts val="0"/>
                </a:spcBef>
                <a:spcAft>
                  <a:spcPts val="0"/>
                </a:spcAft>
                <a:buNone/>
              </a:pPr>
              <a:r>
                <a:rPr lang="ja-JP" sz="1600">
                  <a:solidFill>
                    <a:schemeClr val="dk1"/>
                  </a:solidFill>
                  <a:latin typeface="Noto Sans JP"/>
                  <a:ea typeface="Noto Sans JP"/>
                  <a:cs typeface="Noto Sans JP"/>
                  <a:sym typeface="Noto Sans JP"/>
                </a:rPr>
                <a:t>66.2兆円</a:t>
              </a:r>
              <a:endParaRPr>
                <a:latin typeface="Noto Sans JP"/>
                <a:ea typeface="Noto Sans JP"/>
                <a:cs typeface="Noto Sans JP"/>
                <a:sym typeface="Noto Sans JP"/>
              </a:endParaRPr>
            </a:p>
          </p:txBody>
        </p:sp>
        <p:sp>
          <p:nvSpPr>
            <p:cNvPr id="633" name="Google Shape;633;p24"/>
            <p:cNvSpPr txBox="1"/>
            <p:nvPr/>
          </p:nvSpPr>
          <p:spPr>
            <a:xfrm>
              <a:off x="7517036" y="5436518"/>
              <a:ext cx="1126200" cy="769500"/>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lang="ja-JP" sz="1600">
                  <a:solidFill>
                    <a:schemeClr val="dk1"/>
                  </a:solidFill>
                  <a:latin typeface="Noto Sans JP"/>
                  <a:ea typeface="Noto Sans JP"/>
                  <a:cs typeface="Noto Sans JP"/>
                  <a:sym typeface="Noto Sans JP"/>
                </a:rPr>
                <a:t>2025年度</a:t>
              </a:r>
              <a:endParaRPr sz="1600">
                <a:solidFill>
                  <a:schemeClr val="dk1"/>
                </a:solidFill>
                <a:latin typeface="Noto Sans JP"/>
                <a:ea typeface="Noto Sans JP"/>
                <a:cs typeface="Noto Sans JP"/>
                <a:sym typeface="Noto Sans JP"/>
              </a:endParaRPr>
            </a:p>
            <a:p>
              <a:pPr indent="0" lvl="0" marL="0" marR="0" rtl="0" algn="ctr">
                <a:spcBef>
                  <a:spcPts val="0"/>
                </a:spcBef>
                <a:spcAft>
                  <a:spcPts val="0"/>
                </a:spcAft>
                <a:buNone/>
              </a:pPr>
              <a:r>
                <a:rPr lang="ja-JP" sz="1200">
                  <a:solidFill>
                    <a:schemeClr val="dk1"/>
                  </a:solidFill>
                  <a:latin typeface="Noto Sans JP"/>
                  <a:ea typeface="Noto Sans JP"/>
                  <a:cs typeface="Noto Sans JP"/>
                  <a:sym typeface="Noto Sans JP"/>
                </a:rPr>
                <a:t>（令和７年度）</a:t>
              </a:r>
              <a:endParaRPr sz="1200">
                <a:solidFill>
                  <a:schemeClr val="dk1"/>
                </a:solidFill>
                <a:latin typeface="Noto Sans JP"/>
                <a:ea typeface="Noto Sans JP"/>
                <a:cs typeface="Noto Sans JP"/>
                <a:sym typeface="Noto Sans JP"/>
              </a:endParaRPr>
            </a:p>
            <a:p>
              <a:pPr indent="0" lvl="0" marL="0" marR="0" rtl="0" algn="ctr">
                <a:spcBef>
                  <a:spcPts val="0"/>
                </a:spcBef>
                <a:spcAft>
                  <a:spcPts val="0"/>
                </a:spcAft>
                <a:buNone/>
              </a:pPr>
              <a:r>
                <a:rPr lang="ja-JP" sz="1600">
                  <a:solidFill>
                    <a:schemeClr val="dk1"/>
                  </a:solidFill>
                  <a:latin typeface="Noto Sans JP"/>
                  <a:ea typeface="Noto Sans JP"/>
                  <a:cs typeface="Noto Sans JP"/>
                  <a:sym typeface="Noto Sans JP"/>
                </a:rPr>
                <a:t>115.2兆円</a:t>
              </a:r>
              <a:endParaRPr>
                <a:latin typeface="Noto Sans JP"/>
                <a:ea typeface="Noto Sans JP"/>
                <a:cs typeface="Noto Sans JP"/>
                <a:sym typeface="Noto Sans JP"/>
              </a:endParaRPr>
            </a:p>
          </p:txBody>
        </p:sp>
        <p:sp>
          <p:nvSpPr>
            <p:cNvPr id="634" name="Google Shape;634;p24"/>
            <p:cNvSpPr txBox="1"/>
            <p:nvPr/>
          </p:nvSpPr>
          <p:spPr>
            <a:xfrm>
              <a:off x="7393758" y="4475364"/>
              <a:ext cx="1499100" cy="729600"/>
            </a:xfrm>
            <a:prstGeom prst="rect">
              <a:avLst/>
            </a:prstGeom>
            <a:noFill/>
            <a:ln>
              <a:noFill/>
            </a:ln>
          </p:spPr>
          <p:txBody>
            <a:bodyPr anchorCtr="0" anchor="t" bIns="45700" lIns="18000" spcFirstLastPara="1" rIns="18000" wrap="square" tIns="45700">
              <a:spAutoFit/>
            </a:bodyPr>
            <a:lstStyle/>
            <a:p>
              <a:pPr indent="0" lvl="0" marL="0" marR="0" rtl="0" algn="ctr">
                <a:lnSpc>
                  <a:spcPct val="105000"/>
                </a:lnSpc>
                <a:spcBef>
                  <a:spcPts val="0"/>
                </a:spcBef>
                <a:spcAft>
                  <a:spcPts val="0"/>
                </a:spcAft>
                <a:buNone/>
              </a:pPr>
              <a:r>
                <a:rPr lang="ja-JP" sz="1400">
                  <a:solidFill>
                    <a:schemeClr val="dk1"/>
                  </a:solidFill>
                  <a:latin typeface="Noto Sans JP"/>
                  <a:ea typeface="Noto Sans JP"/>
                  <a:cs typeface="Noto Sans JP"/>
                  <a:sym typeface="Noto Sans JP"/>
                </a:rPr>
                <a:t>公共事業、教育、</a:t>
              </a:r>
              <a:endParaRPr sz="1400">
                <a:solidFill>
                  <a:schemeClr val="dk1"/>
                </a:solidFill>
                <a:latin typeface="Noto Sans JP"/>
                <a:ea typeface="Noto Sans JP"/>
                <a:cs typeface="Noto Sans JP"/>
                <a:sym typeface="Noto Sans JP"/>
              </a:endParaRPr>
            </a:p>
            <a:p>
              <a:pPr indent="0" lvl="0" marL="0" marR="0" rtl="0" algn="ctr">
                <a:lnSpc>
                  <a:spcPct val="105000"/>
                </a:lnSpc>
                <a:spcBef>
                  <a:spcPts val="0"/>
                </a:spcBef>
                <a:spcAft>
                  <a:spcPts val="0"/>
                </a:spcAft>
                <a:buNone/>
              </a:pPr>
              <a:r>
                <a:rPr lang="ja-JP" sz="1400">
                  <a:solidFill>
                    <a:schemeClr val="dk1"/>
                  </a:solidFill>
                  <a:latin typeface="Noto Sans JP"/>
                  <a:ea typeface="Noto Sans JP"/>
                  <a:cs typeface="Noto Sans JP"/>
                  <a:sym typeface="Noto Sans JP"/>
                </a:rPr>
                <a:t>防衛など</a:t>
              </a:r>
              <a:endParaRPr sz="1400">
                <a:solidFill>
                  <a:schemeClr val="dk1"/>
                </a:solidFill>
                <a:latin typeface="Noto Sans JP"/>
                <a:ea typeface="Noto Sans JP"/>
                <a:cs typeface="Noto Sans JP"/>
                <a:sym typeface="Noto Sans JP"/>
              </a:endParaRPr>
            </a:p>
            <a:p>
              <a:pPr indent="0" lvl="0" marL="0" marR="0" rtl="0" algn="ctr">
                <a:lnSpc>
                  <a:spcPct val="105000"/>
                </a:lnSpc>
                <a:spcBef>
                  <a:spcPts val="0"/>
                </a:spcBef>
                <a:spcAft>
                  <a:spcPts val="0"/>
                </a:spcAft>
                <a:buNone/>
              </a:pPr>
              <a:r>
                <a:rPr lang="ja-JP" sz="1200">
                  <a:solidFill>
                    <a:schemeClr val="dk1"/>
                  </a:solidFill>
                  <a:latin typeface="Noto Sans JP"/>
                  <a:ea typeface="Noto Sans JP"/>
                  <a:cs typeface="Noto Sans JP"/>
                  <a:sym typeface="Noto Sans JP"/>
                </a:rPr>
                <a:t>29.8兆円</a:t>
              </a:r>
              <a:endParaRPr>
                <a:latin typeface="Noto Sans JP"/>
                <a:ea typeface="Noto Sans JP"/>
                <a:cs typeface="Noto Sans JP"/>
                <a:sym typeface="Noto Sans JP"/>
              </a:endParaRPr>
            </a:p>
          </p:txBody>
        </p:sp>
        <p:sp>
          <p:nvSpPr>
            <p:cNvPr id="635" name="Google Shape;635;p24"/>
            <p:cNvSpPr/>
            <p:nvPr/>
          </p:nvSpPr>
          <p:spPr>
            <a:xfrm rot="-308210">
              <a:off x="6605712" y="4831691"/>
              <a:ext cx="837664" cy="132843"/>
            </a:xfrm>
            <a:prstGeom prst="rightArrow">
              <a:avLst>
                <a:gd fmla="val 38545" name="adj1"/>
                <a:gd fmla="val 65569" name="adj2"/>
              </a:avLst>
            </a:prstGeom>
            <a:solidFill>
              <a:srgbClr val="A6A6A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b="1" i="0" sz="3200" u="none" cap="none" strike="noStrike">
                <a:solidFill>
                  <a:schemeClr val="dk1"/>
                </a:solidFill>
                <a:latin typeface="Arial"/>
                <a:ea typeface="Arial"/>
                <a:cs typeface="Arial"/>
                <a:sym typeface="Arial"/>
              </a:endParaRPr>
            </a:p>
          </p:txBody>
        </p:sp>
        <p:sp>
          <p:nvSpPr>
            <p:cNvPr id="636" name="Google Shape;636;p24"/>
            <p:cNvSpPr txBox="1"/>
            <p:nvPr/>
          </p:nvSpPr>
          <p:spPr>
            <a:xfrm>
              <a:off x="6644286" y="4918519"/>
              <a:ext cx="729600" cy="261600"/>
            </a:xfrm>
            <a:prstGeom prst="rect">
              <a:avLst/>
            </a:prstGeom>
            <a:noFill/>
            <a:ln>
              <a:noFill/>
            </a:ln>
          </p:spPr>
          <p:txBody>
            <a:bodyPr anchorCtr="0" anchor="t" bIns="45700" lIns="54000" spcFirstLastPara="1" rIns="54000" wrap="square" tIns="45700">
              <a:spAutoFit/>
            </a:bodyPr>
            <a:lstStyle/>
            <a:p>
              <a:pPr indent="0" lvl="0" marL="0" marR="0" rtl="0" algn="r">
                <a:spcBef>
                  <a:spcPts val="0"/>
                </a:spcBef>
                <a:spcAft>
                  <a:spcPts val="0"/>
                </a:spcAft>
                <a:buNone/>
              </a:pPr>
              <a:r>
                <a:rPr b="1" lang="ja-JP" sz="1100">
                  <a:solidFill>
                    <a:srgbClr val="3F3F3F"/>
                  </a:solidFill>
                  <a:latin typeface="Noto Sans JP"/>
                  <a:ea typeface="Noto Sans JP"/>
                  <a:cs typeface="Noto Sans JP"/>
                  <a:sym typeface="Noto Sans JP"/>
                </a:rPr>
                <a:t>+4.8兆円</a:t>
              </a:r>
              <a:endParaRPr>
                <a:latin typeface="Noto Sans JP"/>
                <a:ea typeface="Noto Sans JP"/>
                <a:cs typeface="Noto Sans JP"/>
                <a:sym typeface="Noto Sans JP"/>
              </a:endParaRPr>
            </a:p>
          </p:txBody>
        </p:sp>
        <p:grpSp>
          <p:nvGrpSpPr>
            <p:cNvPr id="637" name="Google Shape;637;p24"/>
            <p:cNvGrpSpPr/>
            <p:nvPr/>
          </p:nvGrpSpPr>
          <p:grpSpPr>
            <a:xfrm>
              <a:off x="6554051" y="5558175"/>
              <a:ext cx="942194" cy="386959"/>
              <a:chOff x="2085845" y="6241617"/>
              <a:chExt cx="825255" cy="340513"/>
            </a:xfrm>
          </p:grpSpPr>
          <p:sp>
            <p:nvSpPr>
              <p:cNvPr id="638" name="Google Shape;638;p24"/>
              <p:cNvSpPr/>
              <p:nvPr/>
            </p:nvSpPr>
            <p:spPr>
              <a:xfrm>
                <a:off x="2102308" y="6241617"/>
                <a:ext cx="808792" cy="116996"/>
              </a:xfrm>
              <a:prstGeom prst="rightArrow">
                <a:avLst>
                  <a:gd fmla="val 40412" name="adj1"/>
                  <a:gd fmla="val 68684" name="adj2"/>
                </a:avLst>
              </a:prstGeom>
              <a:solidFill>
                <a:srgbClr val="EE6E6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b="1" i="0" sz="3200" u="none" cap="none" strike="noStrike">
                  <a:solidFill>
                    <a:schemeClr val="dk1"/>
                  </a:solidFill>
                  <a:latin typeface="Arial"/>
                  <a:ea typeface="Arial"/>
                  <a:cs typeface="Arial"/>
                  <a:sym typeface="Arial"/>
                </a:endParaRPr>
              </a:p>
            </p:txBody>
          </p:sp>
          <p:sp>
            <p:nvSpPr>
              <p:cNvPr id="639" name="Google Shape;639;p24"/>
              <p:cNvSpPr txBox="1"/>
              <p:nvPr/>
            </p:nvSpPr>
            <p:spPr>
              <a:xfrm>
                <a:off x="2085845" y="6351918"/>
                <a:ext cx="706525" cy="230212"/>
              </a:xfrm>
              <a:prstGeom prst="rect">
                <a:avLst/>
              </a:prstGeom>
              <a:noFill/>
              <a:ln>
                <a:noFill/>
              </a:ln>
            </p:spPr>
            <p:txBody>
              <a:bodyPr anchorCtr="0" anchor="t" bIns="45700" lIns="54000" spcFirstLastPara="1" rIns="54000" wrap="square" tIns="45700">
                <a:spAutoFit/>
              </a:bodyPr>
              <a:lstStyle/>
              <a:p>
                <a:pPr indent="0" lvl="0" marL="0" marR="0" rtl="0" algn="l">
                  <a:spcBef>
                    <a:spcPts val="0"/>
                  </a:spcBef>
                  <a:spcAft>
                    <a:spcPts val="0"/>
                  </a:spcAft>
                  <a:buNone/>
                </a:pPr>
                <a:r>
                  <a:rPr b="1" lang="ja-JP" sz="1100">
                    <a:solidFill>
                      <a:srgbClr val="EA5050"/>
                    </a:solidFill>
                    <a:latin typeface="Noto Sans JP"/>
                    <a:ea typeface="Noto Sans JP"/>
                    <a:cs typeface="Noto Sans JP"/>
                    <a:sym typeface="Noto Sans JP"/>
                  </a:rPr>
                  <a:t>+49.0兆円</a:t>
                </a:r>
                <a:endParaRPr>
                  <a:latin typeface="Noto Sans JP"/>
                  <a:ea typeface="Noto Sans JP"/>
                  <a:cs typeface="Noto Sans JP"/>
                  <a:sym typeface="Noto Sans JP"/>
                </a:endParaRPr>
              </a:p>
            </p:txBody>
          </p:sp>
        </p:grpSp>
        <p:sp>
          <p:nvSpPr>
            <p:cNvPr id="640" name="Google Shape;640;p24"/>
            <p:cNvSpPr/>
            <p:nvPr/>
          </p:nvSpPr>
          <p:spPr>
            <a:xfrm rot="-2487396">
              <a:off x="6497874" y="3932616"/>
              <a:ext cx="943883" cy="133214"/>
            </a:xfrm>
            <a:prstGeom prst="rightArrow">
              <a:avLst>
                <a:gd fmla="val 31464" name="adj1"/>
                <a:gd fmla="val 65569" name="adj2"/>
              </a:avLst>
            </a:prstGeom>
            <a:solidFill>
              <a:srgbClr val="009E4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641" name="Google Shape;641;p24"/>
            <p:cNvSpPr txBox="1"/>
            <p:nvPr/>
          </p:nvSpPr>
          <p:spPr>
            <a:xfrm>
              <a:off x="6641555" y="4184042"/>
              <a:ext cx="779700" cy="261600"/>
            </a:xfrm>
            <a:prstGeom prst="rect">
              <a:avLst/>
            </a:prstGeom>
            <a:noFill/>
            <a:ln>
              <a:noFill/>
            </a:ln>
          </p:spPr>
          <p:txBody>
            <a:bodyPr anchorCtr="0" anchor="t" bIns="45700" lIns="54000" spcFirstLastPara="1" rIns="54000" wrap="square" tIns="45700">
              <a:spAutoFit/>
            </a:bodyPr>
            <a:lstStyle/>
            <a:p>
              <a:pPr indent="0" lvl="0" marL="0" marR="0" rtl="0" algn="r">
                <a:spcBef>
                  <a:spcPts val="0"/>
                </a:spcBef>
                <a:spcAft>
                  <a:spcPts val="0"/>
                </a:spcAft>
                <a:buNone/>
              </a:pPr>
              <a:r>
                <a:rPr b="1" lang="ja-JP" sz="1100">
                  <a:solidFill>
                    <a:srgbClr val="009E47"/>
                  </a:solidFill>
                  <a:latin typeface="Noto Sans JP"/>
                  <a:ea typeface="Noto Sans JP"/>
                  <a:cs typeface="Noto Sans JP"/>
                  <a:sym typeface="Noto Sans JP"/>
                </a:rPr>
                <a:t>+26.7兆円</a:t>
              </a:r>
              <a:endParaRPr>
                <a:latin typeface="Noto Sans JP"/>
                <a:ea typeface="Noto Sans JP"/>
                <a:cs typeface="Noto Sans JP"/>
                <a:sym typeface="Noto Sans JP"/>
              </a:endParaRPr>
            </a:p>
          </p:txBody>
        </p:sp>
        <p:sp>
          <p:nvSpPr>
            <p:cNvPr id="642" name="Google Shape;642;p24"/>
            <p:cNvSpPr/>
            <p:nvPr/>
          </p:nvSpPr>
          <p:spPr>
            <a:xfrm rot="-3404375">
              <a:off x="6286911" y="3225555"/>
              <a:ext cx="1364767" cy="133388"/>
            </a:xfrm>
            <a:prstGeom prst="rightArrow">
              <a:avLst>
                <a:gd fmla="val 31630" name="adj1"/>
                <a:gd fmla="val 65569" name="adj2"/>
              </a:avLst>
            </a:prstGeom>
            <a:solidFill>
              <a:srgbClr val="EEC92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643" name="Google Shape;643;p24"/>
            <p:cNvSpPr txBox="1"/>
            <p:nvPr/>
          </p:nvSpPr>
          <p:spPr>
            <a:xfrm>
              <a:off x="6617751" y="3415165"/>
              <a:ext cx="729600" cy="261600"/>
            </a:xfrm>
            <a:prstGeom prst="rect">
              <a:avLst/>
            </a:prstGeom>
            <a:noFill/>
            <a:ln>
              <a:noFill/>
            </a:ln>
          </p:spPr>
          <p:txBody>
            <a:bodyPr anchorCtr="0" anchor="t" bIns="45700" lIns="54000" spcFirstLastPara="1" rIns="54000" wrap="square" tIns="45700">
              <a:spAutoFit/>
            </a:bodyPr>
            <a:lstStyle/>
            <a:p>
              <a:pPr indent="0" lvl="0" marL="0" marR="0" rtl="0" algn="r">
                <a:spcBef>
                  <a:spcPts val="0"/>
                </a:spcBef>
                <a:spcAft>
                  <a:spcPts val="0"/>
                </a:spcAft>
                <a:buNone/>
              </a:pPr>
              <a:r>
                <a:rPr b="1" lang="ja-JP" sz="1100">
                  <a:solidFill>
                    <a:srgbClr val="AE900E"/>
                  </a:solidFill>
                  <a:latin typeface="Noto Sans JP"/>
                  <a:ea typeface="Noto Sans JP"/>
                  <a:cs typeface="Noto Sans JP"/>
                  <a:sym typeface="Noto Sans JP"/>
                </a:rPr>
                <a:t>+3.6兆円</a:t>
              </a:r>
              <a:endParaRPr>
                <a:latin typeface="Noto Sans JP"/>
                <a:ea typeface="Noto Sans JP"/>
                <a:cs typeface="Noto Sans JP"/>
                <a:sym typeface="Noto Sans JP"/>
              </a:endParaRPr>
            </a:p>
          </p:txBody>
        </p:sp>
        <p:sp>
          <p:nvSpPr>
            <p:cNvPr id="644" name="Google Shape;644;p24"/>
            <p:cNvSpPr/>
            <p:nvPr/>
          </p:nvSpPr>
          <p:spPr>
            <a:xfrm rot="-3515168">
              <a:off x="6289004" y="2554105"/>
              <a:ext cx="1401530" cy="133255"/>
            </a:xfrm>
            <a:prstGeom prst="rightArrow">
              <a:avLst>
                <a:gd fmla="val 27833" name="adj1"/>
                <a:gd fmla="val 64874" name="adj2"/>
              </a:avLst>
            </a:prstGeom>
            <a:solidFill>
              <a:srgbClr val="EE6E6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645" name="Google Shape;645;p24"/>
            <p:cNvSpPr txBox="1"/>
            <p:nvPr/>
          </p:nvSpPr>
          <p:spPr>
            <a:xfrm>
              <a:off x="6271760" y="2236827"/>
              <a:ext cx="806700" cy="261600"/>
            </a:xfrm>
            <a:prstGeom prst="rect">
              <a:avLst/>
            </a:prstGeom>
            <a:noFill/>
            <a:ln>
              <a:noFill/>
            </a:ln>
          </p:spPr>
          <p:txBody>
            <a:bodyPr anchorCtr="0" anchor="t" bIns="45700" lIns="54000" spcFirstLastPara="1" rIns="54000" wrap="square" tIns="45700">
              <a:spAutoFit/>
            </a:bodyPr>
            <a:lstStyle/>
            <a:p>
              <a:pPr indent="0" lvl="0" marL="0" marR="0" rtl="0" algn="r">
                <a:spcBef>
                  <a:spcPts val="0"/>
                </a:spcBef>
                <a:spcAft>
                  <a:spcPts val="0"/>
                </a:spcAft>
                <a:buNone/>
              </a:pPr>
              <a:r>
                <a:rPr b="1" lang="ja-JP" sz="1100">
                  <a:solidFill>
                    <a:srgbClr val="EA5050"/>
                  </a:solidFill>
                  <a:latin typeface="Noto Sans JP"/>
                  <a:ea typeface="Noto Sans JP"/>
                  <a:cs typeface="Noto Sans JP"/>
                  <a:sym typeface="Noto Sans JP"/>
                </a:rPr>
                <a:t>+13.9兆円</a:t>
              </a:r>
              <a:endParaRPr>
                <a:latin typeface="Noto Sans JP"/>
                <a:ea typeface="Noto Sans JP"/>
                <a:cs typeface="Noto Sans JP"/>
                <a:sym typeface="Noto Sans JP"/>
              </a:endParaRPr>
            </a:p>
          </p:txBody>
        </p:sp>
        <p:sp>
          <p:nvSpPr>
            <p:cNvPr id="646" name="Google Shape;646;p24"/>
            <p:cNvSpPr txBox="1"/>
            <p:nvPr/>
          </p:nvSpPr>
          <p:spPr>
            <a:xfrm>
              <a:off x="5236046" y="4122510"/>
              <a:ext cx="1497300" cy="307800"/>
            </a:xfrm>
            <a:prstGeom prst="rect">
              <a:avLst/>
            </a:prstGeom>
            <a:noFill/>
            <a:ln>
              <a:noFill/>
            </a:ln>
          </p:spPr>
          <p:txBody>
            <a:bodyPr anchorCtr="0" anchor="t" bIns="45700" lIns="54000" spcFirstLastPara="1" rIns="54000" wrap="square" tIns="45700">
              <a:spAutoFit/>
            </a:bodyPr>
            <a:lstStyle/>
            <a:p>
              <a:pPr indent="0" lvl="0" marL="0" marR="0" rtl="0" algn="ctr">
                <a:lnSpc>
                  <a:spcPct val="105000"/>
                </a:lnSpc>
                <a:spcBef>
                  <a:spcPts val="0"/>
                </a:spcBef>
                <a:spcAft>
                  <a:spcPts val="0"/>
                </a:spcAft>
                <a:buNone/>
              </a:pPr>
              <a:r>
                <a:rPr lang="ja-JP" sz="1400">
                  <a:solidFill>
                    <a:schemeClr val="dk1"/>
                  </a:solidFill>
                  <a:latin typeface="Noto Sans JP"/>
                  <a:ea typeface="Noto Sans JP"/>
                  <a:cs typeface="Noto Sans JP"/>
                  <a:sym typeface="Noto Sans JP"/>
                </a:rPr>
                <a:t>社会保障</a:t>
              </a:r>
              <a:r>
                <a:rPr lang="ja-JP" sz="1200">
                  <a:solidFill>
                    <a:schemeClr val="dk1"/>
                  </a:solidFill>
                  <a:latin typeface="Noto Sans JP"/>
                  <a:ea typeface="Noto Sans JP"/>
                  <a:cs typeface="Noto Sans JP"/>
                  <a:sym typeface="Noto Sans JP"/>
                </a:rPr>
                <a:t>11.6兆円</a:t>
              </a:r>
              <a:endParaRPr>
                <a:latin typeface="Noto Sans JP"/>
                <a:ea typeface="Noto Sans JP"/>
                <a:cs typeface="Noto Sans JP"/>
                <a:sym typeface="Noto Sans JP"/>
              </a:endParaRPr>
            </a:p>
          </p:txBody>
        </p:sp>
        <p:sp>
          <p:nvSpPr>
            <p:cNvPr id="647" name="Google Shape;647;p24"/>
            <p:cNvSpPr txBox="1"/>
            <p:nvPr/>
          </p:nvSpPr>
          <p:spPr>
            <a:xfrm>
              <a:off x="5228868" y="3528971"/>
              <a:ext cx="1477200" cy="534000"/>
            </a:xfrm>
            <a:prstGeom prst="rect">
              <a:avLst/>
            </a:prstGeom>
            <a:noFill/>
            <a:ln>
              <a:noFill/>
            </a:ln>
          </p:spPr>
          <p:txBody>
            <a:bodyPr anchorCtr="0" anchor="t" bIns="45700" lIns="54000" spcFirstLastPara="1" rIns="54000" wrap="square" tIns="45700">
              <a:spAutoFit/>
            </a:bodyPr>
            <a:lstStyle/>
            <a:p>
              <a:pPr indent="0" lvl="0" marL="0" marR="0" rtl="0" algn="ctr">
                <a:lnSpc>
                  <a:spcPct val="105000"/>
                </a:lnSpc>
                <a:spcBef>
                  <a:spcPts val="0"/>
                </a:spcBef>
                <a:spcAft>
                  <a:spcPts val="0"/>
                </a:spcAft>
                <a:buNone/>
              </a:pPr>
              <a:r>
                <a:rPr lang="ja-JP" sz="1400">
                  <a:solidFill>
                    <a:schemeClr val="dk1"/>
                  </a:solidFill>
                  <a:latin typeface="Noto Sans JP"/>
                  <a:ea typeface="Noto Sans JP"/>
                  <a:cs typeface="Noto Sans JP"/>
                  <a:sym typeface="Noto Sans JP"/>
                </a:rPr>
                <a:t>地方交付税</a:t>
              </a:r>
              <a:endParaRPr sz="1400">
                <a:solidFill>
                  <a:schemeClr val="dk1"/>
                </a:solidFill>
                <a:latin typeface="Noto Sans JP"/>
                <a:ea typeface="Noto Sans JP"/>
                <a:cs typeface="Noto Sans JP"/>
                <a:sym typeface="Noto Sans JP"/>
              </a:endParaRPr>
            </a:p>
            <a:p>
              <a:pPr indent="0" lvl="0" marL="0" marR="0" rtl="0" algn="ctr">
                <a:lnSpc>
                  <a:spcPct val="105000"/>
                </a:lnSpc>
                <a:spcBef>
                  <a:spcPts val="0"/>
                </a:spcBef>
                <a:spcAft>
                  <a:spcPts val="0"/>
                </a:spcAft>
                <a:buNone/>
              </a:pPr>
              <a:r>
                <a:rPr lang="ja-JP" sz="1400">
                  <a:solidFill>
                    <a:schemeClr val="dk1"/>
                  </a:solidFill>
                  <a:latin typeface="Noto Sans JP"/>
                  <a:ea typeface="Noto Sans JP"/>
                  <a:cs typeface="Noto Sans JP"/>
                  <a:sym typeface="Noto Sans JP"/>
                </a:rPr>
                <a:t>交付金等</a:t>
              </a:r>
              <a:r>
                <a:rPr lang="ja-JP" sz="1200">
                  <a:solidFill>
                    <a:schemeClr val="dk1"/>
                  </a:solidFill>
                  <a:latin typeface="Noto Sans JP"/>
                  <a:ea typeface="Noto Sans JP"/>
                  <a:cs typeface="Noto Sans JP"/>
                  <a:sym typeface="Noto Sans JP"/>
                </a:rPr>
                <a:t>15.3兆円</a:t>
              </a:r>
              <a:endParaRPr sz="1200">
                <a:solidFill>
                  <a:schemeClr val="dk1"/>
                </a:solidFill>
                <a:latin typeface="Noto Sans JP"/>
                <a:ea typeface="Noto Sans JP"/>
                <a:cs typeface="Noto Sans JP"/>
                <a:sym typeface="Noto Sans JP"/>
              </a:endParaRPr>
            </a:p>
          </p:txBody>
        </p:sp>
        <p:sp>
          <p:nvSpPr>
            <p:cNvPr id="648" name="Google Shape;648;p24"/>
            <p:cNvSpPr txBox="1"/>
            <p:nvPr/>
          </p:nvSpPr>
          <p:spPr>
            <a:xfrm>
              <a:off x="7481775" y="1338225"/>
              <a:ext cx="1221600" cy="842700"/>
            </a:xfrm>
            <a:prstGeom prst="rect">
              <a:avLst/>
            </a:prstGeom>
            <a:noFill/>
            <a:ln>
              <a:noFill/>
            </a:ln>
          </p:spPr>
          <p:txBody>
            <a:bodyPr anchorCtr="0" anchor="t" bIns="45700" lIns="54000" spcFirstLastPara="1" rIns="54000" wrap="square" tIns="45700">
              <a:spAutoFit/>
            </a:bodyPr>
            <a:lstStyle/>
            <a:p>
              <a:pPr indent="0" lvl="0" marL="0" marR="0" rtl="0" algn="ctr">
                <a:lnSpc>
                  <a:spcPct val="105000"/>
                </a:lnSpc>
                <a:spcBef>
                  <a:spcPts val="0"/>
                </a:spcBef>
                <a:spcAft>
                  <a:spcPts val="0"/>
                </a:spcAft>
                <a:buNone/>
              </a:pPr>
              <a:r>
                <a:rPr lang="ja-JP" sz="1400">
                  <a:solidFill>
                    <a:schemeClr val="dk1"/>
                  </a:solidFill>
                  <a:latin typeface="Noto Sans JP"/>
                  <a:ea typeface="Noto Sans JP"/>
                  <a:cs typeface="Noto Sans JP"/>
                  <a:sym typeface="Noto Sans JP"/>
                </a:rPr>
                <a:t>国債費</a:t>
              </a:r>
              <a:endParaRPr sz="1400">
                <a:solidFill>
                  <a:schemeClr val="dk1"/>
                </a:solidFill>
                <a:latin typeface="Noto Sans JP"/>
                <a:ea typeface="Noto Sans JP"/>
                <a:cs typeface="Noto Sans JP"/>
                <a:sym typeface="Noto Sans JP"/>
              </a:endParaRPr>
            </a:p>
            <a:p>
              <a:pPr indent="0" lvl="0" marL="0" marR="0" rtl="0" algn="ctr">
                <a:lnSpc>
                  <a:spcPct val="105000"/>
                </a:lnSpc>
                <a:spcBef>
                  <a:spcPts val="0"/>
                </a:spcBef>
                <a:spcAft>
                  <a:spcPts val="0"/>
                </a:spcAft>
                <a:buNone/>
              </a:pPr>
              <a:r>
                <a:rPr lang="ja-JP" sz="1050">
                  <a:solidFill>
                    <a:schemeClr val="dk1"/>
                  </a:solidFill>
                  <a:latin typeface="Noto Sans JP"/>
                  <a:ea typeface="Noto Sans JP"/>
                  <a:cs typeface="Noto Sans JP"/>
                  <a:sym typeface="Noto Sans JP"/>
                </a:rPr>
                <a:t>（過去の借金の</a:t>
              </a:r>
              <a:endParaRPr sz="1050">
                <a:solidFill>
                  <a:schemeClr val="dk1"/>
                </a:solidFill>
                <a:latin typeface="Noto Sans JP"/>
                <a:ea typeface="Noto Sans JP"/>
                <a:cs typeface="Noto Sans JP"/>
                <a:sym typeface="Noto Sans JP"/>
              </a:endParaRPr>
            </a:p>
            <a:p>
              <a:pPr indent="0" lvl="0" marL="0" marR="0" rtl="0" algn="ctr">
                <a:lnSpc>
                  <a:spcPct val="105000"/>
                </a:lnSpc>
                <a:spcBef>
                  <a:spcPts val="0"/>
                </a:spcBef>
                <a:spcAft>
                  <a:spcPts val="0"/>
                </a:spcAft>
                <a:buNone/>
              </a:pPr>
              <a:r>
                <a:rPr lang="ja-JP" sz="1050">
                  <a:solidFill>
                    <a:schemeClr val="dk1"/>
                  </a:solidFill>
                  <a:latin typeface="Noto Sans JP"/>
                  <a:ea typeface="Noto Sans JP"/>
                  <a:cs typeface="Noto Sans JP"/>
                  <a:sym typeface="Noto Sans JP"/>
                </a:rPr>
                <a:t>返済と利息）</a:t>
              </a:r>
              <a:endParaRPr sz="1050">
                <a:solidFill>
                  <a:schemeClr val="dk1"/>
                </a:solidFill>
                <a:latin typeface="Noto Sans JP"/>
                <a:ea typeface="Noto Sans JP"/>
                <a:cs typeface="Noto Sans JP"/>
                <a:sym typeface="Noto Sans JP"/>
              </a:endParaRPr>
            </a:p>
            <a:p>
              <a:pPr indent="0" lvl="0" marL="0" marR="0" rtl="0" algn="ctr">
                <a:lnSpc>
                  <a:spcPct val="105000"/>
                </a:lnSpc>
                <a:spcBef>
                  <a:spcPts val="0"/>
                </a:spcBef>
                <a:spcAft>
                  <a:spcPts val="0"/>
                </a:spcAft>
                <a:buNone/>
              </a:pPr>
              <a:r>
                <a:rPr lang="ja-JP" sz="1200">
                  <a:solidFill>
                    <a:schemeClr val="dk1"/>
                  </a:solidFill>
                  <a:latin typeface="Noto Sans JP"/>
                  <a:ea typeface="Noto Sans JP"/>
                  <a:cs typeface="Noto Sans JP"/>
                  <a:sym typeface="Noto Sans JP"/>
                </a:rPr>
                <a:t>28.2兆円</a:t>
              </a:r>
              <a:endParaRPr>
                <a:latin typeface="Noto Sans JP"/>
                <a:ea typeface="Noto Sans JP"/>
                <a:cs typeface="Noto Sans JP"/>
                <a:sym typeface="Noto Sans JP"/>
              </a:endParaRPr>
            </a:p>
          </p:txBody>
        </p:sp>
        <p:sp>
          <p:nvSpPr>
            <p:cNvPr id="649" name="Google Shape;649;p24"/>
            <p:cNvSpPr txBox="1"/>
            <p:nvPr/>
          </p:nvSpPr>
          <p:spPr>
            <a:xfrm>
              <a:off x="7350646" y="2325015"/>
              <a:ext cx="1455900" cy="534000"/>
            </a:xfrm>
            <a:prstGeom prst="rect">
              <a:avLst/>
            </a:prstGeom>
            <a:noFill/>
            <a:ln>
              <a:noFill/>
            </a:ln>
          </p:spPr>
          <p:txBody>
            <a:bodyPr anchorCtr="0" anchor="t" bIns="45700" lIns="54000" spcFirstLastPara="1" rIns="54000" wrap="square" tIns="45700">
              <a:spAutoFit/>
            </a:bodyPr>
            <a:lstStyle/>
            <a:p>
              <a:pPr indent="0" lvl="0" marL="0" marR="0" rtl="0" algn="ctr">
                <a:lnSpc>
                  <a:spcPct val="105000"/>
                </a:lnSpc>
                <a:spcBef>
                  <a:spcPts val="0"/>
                </a:spcBef>
                <a:spcAft>
                  <a:spcPts val="0"/>
                </a:spcAft>
                <a:buNone/>
              </a:pPr>
              <a:r>
                <a:rPr lang="ja-JP" sz="1400">
                  <a:solidFill>
                    <a:schemeClr val="dk1"/>
                  </a:solidFill>
                  <a:latin typeface="Noto Sans JP"/>
                  <a:ea typeface="Noto Sans JP"/>
                  <a:cs typeface="Noto Sans JP"/>
                  <a:sym typeface="Noto Sans JP"/>
                </a:rPr>
                <a:t>地方交付税</a:t>
              </a:r>
              <a:endParaRPr sz="1400">
                <a:solidFill>
                  <a:schemeClr val="dk1"/>
                </a:solidFill>
                <a:latin typeface="Noto Sans JP"/>
                <a:ea typeface="Noto Sans JP"/>
                <a:cs typeface="Noto Sans JP"/>
                <a:sym typeface="Noto Sans JP"/>
              </a:endParaRPr>
            </a:p>
            <a:p>
              <a:pPr indent="0" lvl="0" marL="0" marR="0" rtl="0" algn="ctr">
                <a:lnSpc>
                  <a:spcPct val="105000"/>
                </a:lnSpc>
                <a:spcBef>
                  <a:spcPts val="0"/>
                </a:spcBef>
                <a:spcAft>
                  <a:spcPts val="0"/>
                </a:spcAft>
                <a:buNone/>
              </a:pPr>
              <a:r>
                <a:rPr lang="ja-JP" sz="1400">
                  <a:solidFill>
                    <a:schemeClr val="dk1"/>
                  </a:solidFill>
                  <a:latin typeface="Noto Sans JP"/>
                  <a:ea typeface="Noto Sans JP"/>
                  <a:cs typeface="Noto Sans JP"/>
                  <a:sym typeface="Noto Sans JP"/>
                </a:rPr>
                <a:t>交付金等</a:t>
              </a:r>
              <a:r>
                <a:rPr lang="ja-JP" sz="1200">
                  <a:solidFill>
                    <a:schemeClr val="dk1"/>
                  </a:solidFill>
                  <a:latin typeface="Noto Sans JP"/>
                  <a:ea typeface="Noto Sans JP"/>
                  <a:cs typeface="Noto Sans JP"/>
                  <a:sym typeface="Noto Sans JP"/>
                </a:rPr>
                <a:t>18.9兆円</a:t>
              </a:r>
              <a:endParaRPr sz="1200">
                <a:solidFill>
                  <a:schemeClr val="dk1"/>
                </a:solidFill>
                <a:latin typeface="Noto Sans JP"/>
                <a:ea typeface="Noto Sans JP"/>
                <a:cs typeface="Noto Sans JP"/>
                <a:sym typeface="Noto Sans JP"/>
              </a:endParaRPr>
            </a:p>
          </p:txBody>
        </p:sp>
        <p:sp>
          <p:nvSpPr>
            <p:cNvPr id="650" name="Google Shape;650;p24"/>
            <p:cNvSpPr txBox="1"/>
            <p:nvPr/>
          </p:nvSpPr>
          <p:spPr>
            <a:xfrm>
              <a:off x="4798954" y="2187660"/>
              <a:ext cx="1696800" cy="672900"/>
            </a:xfrm>
            <a:prstGeom prst="rect">
              <a:avLst/>
            </a:prstGeom>
            <a:noFill/>
            <a:ln>
              <a:noFill/>
            </a:ln>
          </p:spPr>
          <p:txBody>
            <a:bodyPr anchorCtr="0" anchor="t" bIns="45700" lIns="54000" spcFirstLastPara="1" rIns="54000" wrap="square" tIns="45700">
              <a:spAutoFit/>
            </a:bodyPr>
            <a:lstStyle/>
            <a:p>
              <a:pPr indent="0" lvl="0" marL="0" marR="0" rtl="0" algn="ctr">
                <a:lnSpc>
                  <a:spcPct val="105000"/>
                </a:lnSpc>
                <a:spcBef>
                  <a:spcPts val="0"/>
                </a:spcBef>
                <a:spcAft>
                  <a:spcPts val="0"/>
                </a:spcAft>
                <a:buNone/>
              </a:pPr>
              <a:r>
                <a:rPr lang="ja-JP" sz="1400">
                  <a:solidFill>
                    <a:schemeClr val="dk1"/>
                  </a:solidFill>
                  <a:latin typeface="Noto Sans JP"/>
                  <a:ea typeface="Noto Sans JP"/>
                  <a:cs typeface="Noto Sans JP"/>
                  <a:sym typeface="Noto Sans JP"/>
                </a:rPr>
                <a:t>国債費</a:t>
              </a:r>
              <a:endParaRPr sz="1400">
                <a:solidFill>
                  <a:schemeClr val="dk1"/>
                </a:solidFill>
                <a:latin typeface="Noto Sans JP"/>
                <a:ea typeface="Noto Sans JP"/>
                <a:cs typeface="Noto Sans JP"/>
                <a:sym typeface="Noto Sans JP"/>
              </a:endParaRPr>
            </a:p>
            <a:p>
              <a:pPr indent="0" lvl="0" marL="0" marR="0" rtl="0" algn="ctr">
                <a:lnSpc>
                  <a:spcPct val="105000"/>
                </a:lnSpc>
                <a:spcBef>
                  <a:spcPts val="0"/>
                </a:spcBef>
                <a:spcAft>
                  <a:spcPts val="0"/>
                </a:spcAft>
                <a:buNone/>
              </a:pPr>
              <a:r>
                <a:rPr lang="ja-JP" sz="1050">
                  <a:solidFill>
                    <a:schemeClr val="dk1"/>
                  </a:solidFill>
                  <a:latin typeface="Noto Sans JP"/>
                  <a:ea typeface="Noto Sans JP"/>
                  <a:cs typeface="Noto Sans JP"/>
                  <a:sym typeface="Noto Sans JP"/>
                </a:rPr>
                <a:t>(</a:t>
              </a:r>
              <a:r>
                <a:rPr lang="ja-JP" sz="1050">
                  <a:solidFill>
                    <a:schemeClr val="dk1"/>
                  </a:solidFill>
                  <a:latin typeface="Noto Sans JP"/>
                  <a:ea typeface="Noto Sans JP"/>
                  <a:cs typeface="Noto Sans JP"/>
                  <a:sym typeface="Noto Sans JP"/>
                </a:rPr>
                <a:t>過去の借金の返済と利息</a:t>
              </a:r>
              <a:r>
                <a:rPr lang="ja-JP" sz="1050">
                  <a:solidFill>
                    <a:schemeClr val="dk1"/>
                  </a:solidFill>
                  <a:latin typeface="Noto Sans JP"/>
                  <a:ea typeface="Noto Sans JP"/>
                  <a:cs typeface="Noto Sans JP"/>
                  <a:sym typeface="Noto Sans JP"/>
                </a:rPr>
                <a:t>)</a:t>
              </a:r>
              <a:endParaRPr sz="1050">
                <a:solidFill>
                  <a:schemeClr val="dk1"/>
                </a:solidFill>
                <a:latin typeface="Noto Sans JP"/>
                <a:ea typeface="Noto Sans JP"/>
                <a:cs typeface="Noto Sans JP"/>
                <a:sym typeface="Noto Sans JP"/>
              </a:endParaRPr>
            </a:p>
            <a:p>
              <a:pPr indent="0" lvl="0" marL="0" marR="0" rtl="0" algn="ctr">
                <a:lnSpc>
                  <a:spcPct val="105000"/>
                </a:lnSpc>
                <a:spcBef>
                  <a:spcPts val="0"/>
                </a:spcBef>
                <a:spcAft>
                  <a:spcPts val="0"/>
                </a:spcAft>
                <a:buNone/>
              </a:pPr>
              <a:r>
                <a:rPr lang="ja-JP" sz="1200">
                  <a:solidFill>
                    <a:schemeClr val="dk1"/>
                  </a:solidFill>
                  <a:latin typeface="Noto Sans JP"/>
                  <a:ea typeface="Noto Sans JP"/>
                  <a:cs typeface="Noto Sans JP"/>
                  <a:sym typeface="Noto Sans JP"/>
                </a:rPr>
                <a:t>14.3兆円</a:t>
              </a:r>
              <a:endParaRPr>
                <a:latin typeface="Noto Sans JP"/>
                <a:ea typeface="Noto Sans JP"/>
                <a:cs typeface="Noto Sans JP"/>
                <a:sym typeface="Noto Sans JP"/>
              </a:endParaRPr>
            </a:p>
          </p:txBody>
        </p:sp>
        <p:cxnSp>
          <p:nvCxnSpPr>
            <p:cNvPr id="651" name="Google Shape;651;p24"/>
            <p:cNvCxnSpPr/>
            <p:nvPr/>
          </p:nvCxnSpPr>
          <p:spPr>
            <a:xfrm rot="10800000">
              <a:off x="5935119" y="2831963"/>
              <a:ext cx="121200" cy="338700"/>
            </a:xfrm>
            <a:prstGeom prst="straightConnector1">
              <a:avLst/>
            </a:prstGeom>
            <a:noFill/>
            <a:ln cap="flat" cmpd="sng" w="15875">
              <a:solidFill>
                <a:schemeClr val="dk1"/>
              </a:solidFill>
              <a:prstDash val="solid"/>
              <a:round/>
              <a:headEnd len="sm" w="sm" type="none"/>
              <a:tailEnd len="sm" w="sm" type="none"/>
            </a:ln>
          </p:spPr>
        </p:cxnSp>
        <p:sp>
          <p:nvSpPr>
            <p:cNvPr id="652" name="Google Shape;652;p24"/>
            <p:cNvSpPr txBox="1"/>
            <p:nvPr/>
          </p:nvSpPr>
          <p:spPr>
            <a:xfrm>
              <a:off x="7334005" y="3421958"/>
              <a:ext cx="1465800" cy="503400"/>
            </a:xfrm>
            <a:prstGeom prst="rect">
              <a:avLst/>
            </a:prstGeom>
            <a:noFill/>
            <a:ln>
              <a:noFill/>
            </a:ln>
          </p:spPr>
          <p:txBody>
            <a:bodyPr anchorCtr="0" anchor="t" bIns="45700" lIns="91425" spcFirstLastPara="1" rIns="91425" wrap="square" tIns="45700">
              <a:spAutoFit/>
            </a:bodyPr>
            <a:lstStyle/>
            <a:p>
              <a:pPr indent="0" lvl="0" marL="0" marR="0" rtl="0" algn="ctr">
                <a:lnSpc>
                  <a:spcPct val="105000"/>
                </a:lnSpc>
                <a:spcBef>
                  <a:spcPts val="0"/>
                </a:spcBef>
                <a:spcAft>
                  <a:spcPts val="0"/>
                </a:spcAft>
                <a:buNone/>
              </a:pPr>
              <a:r>
                <a:rPr lang="ja-JP" sz="1400">
                  <a:solidFill>
                    <a:schemeClr val="dk1"/>
                  </a:solidFill>
                  <a:latin typeface="Arial"/>
                  <a:ea typeface="Arial"/>
                  <a:cs typeface="Arial"/>
                  <a:sym typeface="Arial"/>
                </a:rPr>
                <a:t>社会保障 </a:t>
              </a:r>
              <a:endParaRPr sz="1400">
                <a:solidFill>
                  <a:schemeClr val="dk1"/>
                </a:solidFill>
                <a:latin typeface="Arial"/>
                <a:ea typeface="Arial"/>
                <a:cs typeface="Arial"/>
                <a:sym typeface="Arial"/>
              </a:endParaRPr>
            </a:p>
            <a:p>
              <a:pPr indent="0" lvl="0" marL="0" marR="0" rtl="0" algn="ctr">
                <a:lnSpc>
                  <a:spcPct val="105000"/>
                </a:lnSpc>
                <a:spcBef>
                  <a:spcPts val="0"/>
                </a:spcBef>
                <a:spcAft>
                  <a:spcPts val="0"/>
                </a:spcAft>
                <a:buNone/>
              </a:pPr>
              <a:r>
                <a:rPr lang="ja-JP" sz="1200">
                  <a:solidFill>
                    <a:schemeClr val="dk1"/>
                  </a:solidFill>
                  <a:latin typeface="Arial"/>
                  <a:ea typeface="Arial"/>
                  <a:cs typeface="Arial"/>
                  <a:sym typeface="Arial"/>
                </a:rPr>
                <a:t>38.3兆円</a:t>
              </a:r>
              <a:endParaRPr sz="1200">
                <a:solidFill>
                  <a:schemeClr val="dk1"/>
                </a:solidFill>
                <a:latin typeface="Arial"/>
                <a:ea typeface="Arial"/>
                <a:cs typeface="Arial"/>
                <a:sym typeface="Arial"/>
              </a:endParaRPr>
            </a:p>
          </p:txBody>
        </p:sp>
        <p:sp>
          <p:nvSpPr>
            <p:cNvPr id="653" name="Google Shape;653;p24"/>
            <p:cNvSpPr/>
            <p:nvPr/>
          </p:nvSpPr>
          <p:spPr>
            <a:xfrm>
              <a:off x="7453677" y="3436680"/>
              <a:ext cx="1249800" cy="462600"/>
            </a:xfrm>
            <a:prstGeom prst="rect">
              <a:avLst/>
            </a:prstGeom>
            <a:noFill/>
            <a:ln cap="flat" cmpd="sng" w="15875">
              <a:solidFill>
                <a:srgbClr val="00EE6C"/>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i="0" sz="3200" u="none" cap="none" strike="noStrike">
                <a:solidFill>
                  <a:schemeClr val="dk1"/>
                </a:solidFill>
                <a:latin typeface="Noto Sans JP"/>
                <a:ea typeface="Noto Sans JP"/>
                <a:cs typeface="Noto Sans JP"/>
                <a:sym typeface="Noto Sans JP"/>
              </a:endParaRPr>
            </a:p>
          </p:txBody>
        </p:sp>
        <p:sp>
          <p:nvSpPr>
            <p:cNvPr id="654" name="Google Shape;654;p24"/>
            <p:cNvSpPr txBox="1"/>
            <p:nvPr/>
          </p:nvSpPr>
          <p:spPr>
            <a:xfrm>
              <a:off x="5291779" y="4578307"/>
              <a:ext cx="1499100" cy="729600"/>
            </a:xfrm>
            <a:prstGeom prst="rect">
              <a:avLst/>
            </a:prstGeom>
            <a:noFill/>
            <a:ln>
              <a:noFill/>
            </a:ln>
          </p:spPr>
          <p:txBody>
            <a:bodyPr anchorCtr="0" anchor="t" bIns="45700" lIns="18000" spcFirstLastPara="1" rIns="18000" wrap="square" tIns="45700">
              <a:spAutoFit/>
            </a:bodyPr>
            <a:lstStyle/>
            <a:p>
              <a:pPr indent="0" lvl="0" marL="0" marR="0" rtl="0" algn="ctr">
                <a:lnSpc>
                  <a:spcPct val="105000"/>
                </a:lnSpc>
                <a:spcBef>
                  <a:spcPts val="0"/>
                </a:spcBef>
                <a:spcAft>
                  <a:spcPts val="0"/>
                </a:spcAft>
                <a:buNone/>
              </a:pPr>
              <a:r>
                <a:rPr lang="ja-JP" sz="1400">
                  <a:solidFill>
                    <a:schemeClr val="dk1"/>
                  </a:solidFill>
                  <a:latin typeface="Noto Sans JP"/>
                  <a:ea typeface="Noto Sans JP"/>
                  <a:cs typeface="Noto Sans JP"/>
                  <a:sym typeface="Noto Sans JP"/>
                </a:rPr>
                <a:t>公共事業、教育、</a:t>
              </a:r>
              <a:endParaRPr sz="1400">
                <a:solidFill>
                  <a:schemeClr val="dk1"/>
                </a:solidFill>
                <a:latin typeface="Noto Sans JP"/>
                <a:ea typeface="Noto Sans JP"/>
                <a:cs typeface="Noto Sans JP"/>
                <a:sym typeface="Noto Sans JP"/>
              </a:endParaRPr>
            </a:p>
            <a:p>
              <a:pPr indent="0" lvl="0" marL="0" marR="0" rtl="0" algn="ctr">
                <a:lnSpc>
                  <a:spcPct val="105000"/>
                </a:lnSpc>
                <a:spcBef>
                  <a:spcPts val="0"/>
                </a:spcBef>
                <a:spcAft>
                  <a:spcPts val="0"/>
                </a:spcAft>
                <a:buNone/>
              </a:pPr>
              <a:r>
                <a:rPr lang="ja-JP" sz="1400">
                  <a:solidFill>
                    <a:schemeClr val="dk1"/>
                  </a:solidFill>
                  <a:latin typeface="Noto Sans JP"/>
                  <a:ea typeface="Noto Sans JP"/>
                  <a:cs typeface="Noto Sans JP"/>
                  <a:sym typeface="Noto Sans JP"/>
                </a:rPr>
                <a:t>防衛など</a:t>
              </a:r>
              <a:endParaRPr sz="1400">
                <a:solidFill>
                  <a:schemeClr val="dk1"/>
                </a:solidFill>
                <a:latin typeface="Noto Sans JP"/>
                <a:ea typeface="Noto Sans JP"/>
                <a:cs typeface="Noto Sans JP"/>
                <a:sym typeface="Noto Sans JP"/>
              </a:endParaRPr>
            </a:p>
            <a:p>
              <a:pPr indent="0" lvl="0" marL="0" marR="0" rtl="0" algn="ctr">
                <a:lnSpc>
                  <a:spcPct val="105000"/>
                </a:lnSpc>
                <a:spcBef>
                  <a:spcPts val="0"/>
                </a:spcBef>
                <a:spcAft>
                  <a:spcPts val="0"/>
                </a:spcAft>
                <a:buNone/>
              </a:pPr>
              <a:r>
                <a:rPr lang="ja-JP" sz="1200">
                  <a:solidFill>
                    <a:schemeClr val="dk1"/>
                  </a:solidFill>
                  <a:latin typeface="Noto Sans JP"/>
                  <a:ea typeface="Noto Sans JP"/>
                  <a:cs typeface="Noto Sans JP"/>
                  <a:sym typeface="Noto Sans JP"/>
                </a:rPr>
                <a:t>25.1兆円</a:t>
              </a:r>
              <a:endParaRPr>
                <a:latin typeface="Noto Sans JP"/>
                <a:ea typeface="Noto Sans JP"/>
                <a:cs typeface="Noto Sans JP"/>
                <a:sym typeface="Noto Sans JP"/>
              </a:endParaRPr>
            </a:p>
          </p:txBody>
        </p:sp>
        <p:sp>
          <p:nvSpPr>
            <p:cNvPr id="655" name="Google Shape;655;p24"/>
            <p:cNvSpPr/>
            <p:nvPr/>
          </p:nvSpPr>
          <p:spPr>
            <a:xfrm>
              <a:off x="5353991" y="4137915"/>
              <a:ext cx="1263900" cy="243300"/>
            </a:xfrm>
            <a:prstGeom prst="rect">
              <a:avLst/>
            </a:prstGeom>
            <a:noFill/>
            <a:ln cap="flat" cmpd="sng" w="15875">
              <a:solidFill>
                <a:srgbClr val="00EE6C"/>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i="0" sz="3200" u="none" cap="none" strike="noStrike">
                <a:solidFill>
                  <a:schemeClr val="dk1"/>
                </a:solidFill>
                <a:latin typeface="Noto Sans JP"/>
                <a:ea typeface="Noto Sans JP"/>
                <a:cs typeface="Noto Sans JP"/>
                <a:sym typeface="Noto Sans JP"/>
              </a:endParaRPr>
            </a:p>
          </p:txBody>
        </p:sp>
        <p:grpSp>
          <p:nvGrpSpPr>
            <p:cNvPr id="656" name="Google Shape;656;p24"/>
            <p:cNvGrpSpPr/>
            <p:nvPr/>
          </p:nvGrpSpPr>
          <p:grpSpPr>
            <a:xfrm>
              <a:off x="4550408" y="1037024"/>
              <a:ext cx="945568" cy="323191"/>
              <a:chOff x="4550408" y="1037024"/>
              <a:chExt cx="945568" cy="323191"/>
            </a:xfrm>
          </p:grpSpPr>
          <p:sp>
            <p:nvSpPr>
              <p:cNvPr id="657" name="Google Shape;657;p24"/>
              <p:cNvSpPr txBox="1"/>
              <p:nvPr/>
            </p:nvSpPr>
            <p:spPr>
              <a:xfrm>
                <a:off x="4635111" y="1048569"/>
                <a:ext cx="776120" cy="277164"/>
              </a:xfrm>
              <a:prstGeom prst="rect">
                <a:avLst/>
              </a:prstGeom>
              <a:noFill/>
              <a:ln>
                <a:noFill/>
              </a:ln>
            </p:spPr>
            <p:txBody>
              <a:bodyPr anchorCtr="0" anchor="t" bIns="0" lIns="0" spcFirstLastPara="1" rIns="0" wrap="square" tIns="0">
                <a:spAutoFit/>
              </a:bodyPr>
              <a:lstStyle/>
              <a:p>
                <a:pPr indent="0" lvl="0" marL="11723" marR="0" rtl="0" algn="ctr">
                  <a:spcBef>
                    <a:spcPts val="0"/>
                  </a:spcBef>
                  <a:spcAft>
                    <a:spcPts val="0"/>
                  </a:spcAft>
                  <a:buNone/>
                </a:pPr>
                <a:r>
                  <a:rPr b="1" lang="ja-JP" sz="1800">
                    <a:solidFill>
                      <a:srgbClr val="231916"/>
                    </a:solidFill>
                    <a:latin typeface="Noto Sans JP"/>
                    <a:ea typeface="Noto Sans JP"/>
                    <a:cs typeface="Noto Sans JP"/>
                    <a:sym typeface="Noto Sans JP"/>
                  </a:rPr>
                  <a:t>歳 出</a:t>
                </a:r>
                <a:endParaRPr b="1" sz="1800">
                  <a:solidFill>
                    <a:srgbClr val="000000"/>
                  </a:solidFill>
                  <a:latin typeface="Noto Sans JP"/>
                  <a:ea typeface="Noto Sans JP"/>
                  <a:cs typeface="Noto Sans JP"/>
                  <a:sym typeface="Noto Sans JP"/>
                </a:endParaRPr>
              </a:p>
            </p:txBody>
          </p:sp>
          <p:sp>
            <p:nvSpPr>
              <p:cNvPr id="658" name="Google Shape;658;p24"/>
              <p:cNvSpPr/>
              <p:nvPr/>
            </p:nvSpPr>
            <p:spPr>
              <a:xfrm>
                <a:off x="4550408" y="1037024"/>
                <a:ext cx="945568" cy="323191"/>
              </a:xfrm>
              <a:prstGeom prst="rect">
                <a:avLst/>
              </a:prstGeom>
              <a:noFill/>
              <a:ln cap="flat" cmpd="sng" w="19050">
                <a:solidFill>
                  <a:srgbClr val="00488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grpSp>
        <p:cxnSp>
          <p:nvCxnSpPr>
            <p:cNvPr id="659" name="Google Shape;659;p24"/>
            <p:cNvCxnSpPr/>
            <p:nvPr/>
          </p:nvCxnSpPr>
          <p:spPr>
            <a:xfrm flipH="1" rot="10800000">
              <a:off x="6657975" y="4314825"/>
              <a:ext cx="763200" cy="152400"/>
            </a:xfrm>
            <a:prstGeom prst="straightConnector1">
              <a:avLst/>
            </a:prstGeom>
            <a:noFill/>
            <a:ln cap="flat" cmpd="sng" w="9525">
              <a:solidFill>
                <a:srgbClr val="999999"/>
              </a:solidFill>
              <a:prstDash val="dash"/>
              <a:round/>
              <a:headEnd len="med" w="med" type="none"/>
              <a:tailEnd len="med" w="med" type="none"/>
            </a:ln>
          </p:spPr>
        </p:cxnSp>
        <p:cxnSp>
          <p:nvCxnSpPr>
            <p:cNvPr id="660" name="Google Shape;660;p24"/>
            <p:cNvCxnSpPr/>
            <p:nvPr/>
          </p:nvCxnSpPr>
          <p:spPr>
            <a:xfrm flipH="1" rot="10800000">
              <a:off x="6637000" y="2952688"/>
              <a:ext cx="792600" cy="1105800"/>
            </a:xfrm>
            <a:prstGeom prst="straightConnector1">
              <a:avLst/>
            </a:prstGeom>
            <a:noFill/>
            <a:ln cap="flat" cmpd="sng" w="9525">
              <a:solidFill>
                <a:srgbClr val="999999"/>
              </a:solidFill>
              <a:prstDash val="dash"/>
              <a:round/>
              <a:headEnd len="med" w="med" type="none"/>
              <a:tailEnd len="med" w="med" type="none"/>
            </a:ln>
          </p:spPr>
        </p:cxnSp>
        <p:cxnSp>
          <p:nvCxnSpPr>
            <p:cNvPr id="661" name="Google Shape;661;p24"/>
            <p:cNvCxnSpPr/>
            <p:nvPr/>
          </p:nvCxnSpPr>
          <p:spPr>
            <a:xfrm flipH="1" rot="10800000">
              <a:off x="6643275" y="2276538"/>
              <a:ext cx="795900" cy="1242900"/>
            </a:xfrm>
            <a:prstGeom prst="straightConnector1">
              <a:avLst/>
            </a:prstGeom>
            <a:noFill/>
            <a:ln cap="flat" cmpd="sng" w="9525">
              <a:solidFill>
                <a:srgbClr val="999999"/>
              </a:solidFill>
              <a:prstDash val="dash"/>
              <a:round/>
              <a:headEnd len="med" w="med" type="none"/>
              <a:tailEnd len="med" w="med" type="none"/>
            </a:ln>
          </p:spPr>
        </p:cxnSp>
        <p:cxnSp>
          <p:nvCxnSpPr>
            <p:cNvPr id="662" name="Google Shape;662;p24"/>
            <p:cNvCxnSpPr/>
            <p:nvPr/>
          </p:nvCxnSpPr>
          <p:spPr>
            <a:xfrm flipH="1" rot="10800000">
              <a:off x="6643275" y="1285750"/>
              <a:ext cx="795900" cy="1723800"/>
            </a:xfrm>
            <a:prstGeom prst="straightConnector1">
              <a:avLst/>
            </a:prstGeom>
            <a:noFill/>
            <a:ln cap="flat" cmpd="sng" w="9525">
              <a:solidFill>
                <a:srgbClr val="999999"/>
              </a:solidFill>
              <a:prstDash val="dash"/>
              <a:round/>
              <a:headEnd len="med" w="med" type="none"/>
              <a:tailEnd len="med" w="med" type="none"/>
            </a:ln>
          </p:spPr>
        </p:cxn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05"/>
                                        </p:tgtEl>
                                        <p:attrNameLst>
                                          <p:attrName>style.visibility</p:attrName>
                                        </p:attrNameLst>
                                      </p:cBhvr>
                                      <p:to>
                                        <p:strVal val="visible"/>
                                      </p:to>
                                    </p:set>
                                    <p:anim calcmode="lin" valueType="num">
                                      <p:cBhvr additive="base">
                                        <p:cTn dur="1000"/>
                                        <p:tgtEl>
                                          <p:spTgt spid="60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28"/>
                                        </p:tgtEl>
                                        <p:attrNameLst>
                                          <p:attrName>style.visibility</p:attrName>
                                        </p:attrNameLst>
                                      </p:cBhvr>
                                      <p:to>
                                        <p:strVal val="visible"/>
                                      </p:to>
                                    </p:set>
                                    <p:anim calcmode="lin" valueType="num">
                                      <p:cBhvr additive="base">
                                        <p:cTn dur="1000"/>
                                        <p:tgtEl>
                                          <p:spTgt spid="628"/>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03">
                                            <p:txEl>
                                              <p:pRg end="0" st="0"/>
                                            </p:txEl>
                                          </p:spTgt>
                                        </p:tgtEl>
                                        <p:attrNameLst>
                                          <p:attrName>style.visibility</p:attrName>
                                        </p:attrNameLst>
                                      </p:cBhvr>
                                      <p:to>
                                        <p:strVal val="visible"/>
                                      </p:to>
                                    </p:set>
                                    <p:animEffect filter="fade" transition="in">
                                      <p:cBhvr>
                                        <p:cTn dur="500"/>
                                        <p:tgtEl>
                                          <p:spTgt spid="603">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604">
                                            <p:txEl>
                                              <p:pRg end="0" st="0"/>
                                            </p:txEl>
                                          </p:spTgt>
                                        </p:tgtEl>
                                        <p:attrNameLst>
                                          <p:attrName>style.visibility</p:attrName>
                                        </p:attrNameLst>
                                      </p:cBhvr>
                                      <p:to>
                                        <p:strVal val="visible"/>
                                      </p:to>
                                    </p:set>
                                    <p:animEffect filter="fade" transition="in">
                                      <p:cBhvr>
                                        <p:cTn dur="500"/>
                                        <p:tgtEl>
                                          <p:spTgt spid="604">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grpSp>
        <p:nvGrpSpPr>
          <p:cNvPr id="668" name="Google Shape;668;p25"/>
          <p:cNvGrpSpPr/>
          <p:nvPr/>
        </p:nvGrpSpPr>
        <p:grpSpPr>
          <a:xfrm>
            <a:off x="323851" y="1085670"/>
            <a:ext cx="8519134" cy="827030"/>
            <a:chOff x="323851" y="1085670"/>
            <a:chExt cx="8519134" cy="827030"/>
          </a:xfrm>
        </p:grpSpPr>
        <p:sp>
          <p:nvSpPr>
            <p:cNvPr id="669" name="Google Shape;669;p25"/>
            <p:cNvSpPr/>
            <p:nvPr/>
          </p:nvSpPr>
          <p:spPr>
            <a:xfrm>
              <a:off x="323851" y="1085670"/>
              <a:ext cx="8519134" cy="827030"/>
            </a:xfrm>
            <a:prstGeom prst="roundRect">
              <a:avLst>
                <a:gd fmla="val 0" name="adj"/>
              </a:avLst>
            </a:prstGeom>
            <a:solidFill>
              <a:srgbClr val="CEECF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200"/>
                <a:buFont typeface="Arial"/>
                <a:buNone/>
              </a:pPr>
              <a:r>
                <a:t/>
              </a:r>
              <a:endParaRPr b="1" sz="3200">
                <a:solidFill>
                  <a:srgbClr val="000000"/>
                </a:solidFill>
                <a:latin typeface="Noto Sans JP"/>
                <a:ea typeface="Noto Sans JP"/>
                <a:cs typeface="Noto Sans JP"/>
                <a:sym typeface="Noto Sans JP"/>
              </a:endParaRPr>
            </a:p>
          </p:txBody>
        </p:sp>
        <p:sp>
          <p:nvSpPr>
            <p:cNvPr id="670" name="Google Shape;670;p25"/>
            <p:cNvSpPr txBox="1"/>
            <p:nvPr/>
          </p:nvSpPr>
          <p:spPr>
            <a:xfrm>
              <a:off x="440788" y="1223796"/>
              <a:ext cx="625261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2800">
                  <a:solidFill>
                    <a:schemeClr val="dk1"/>
                  </a:solidFill>
                  <a:latin typeface="Noto Sans JP"/>
                  <a:ea typeface="Noto Sans JP"/>
                  <a:cs typeface="Noto Sans JP"/>
                  <a:sym typeface="Noto Sans JP"/>
                </a:rPr>
                <a:t>社会保障関係費は今後も増えるのか</a:t>
              </a:r>
              <a:endParaRPr b="1">
                <a:latin typeface="Noto Sans JP"/>
                <a:ea typeface="Noto Sans JP"/>
                <a:cs typeface="Noto Sans JP"/>
                <a:sym typeface="Noto Sans JP"/>
              </a:endParaRPr>
            </a:p>
          </p:txBody>
        </p:sp>
      </p:grpSp>
      <p:sp>
        <p:nvSpPr>
          <p:cNvPr id="671" name="Google Shape;671;p25"/>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672" name="Google Shape;672;p25"/>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３</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国の財政をみてみよう③</a:t>
            </a:r>
            <a:endParaRPr b="1">
              <a:latin typeface="Noto Sans JP"/>
              <a:ea typeface="Noto Sans JP"/>
              <a:cs typeface="Noto Sans JP"/>
              <a:sym typeface="Noto Sans JP"/>
            </a:endParaRPr>
          </a:p>
        </p:txBody>
      </p:sp>
      <p:sp>
        <p:nvSpPr>
          <p:cNvPr id="673" name="Google Shape;673;p25"/>
          <p:cNvSpPr txBox="1"/>
          <p:nvPr/>
        </p:nvSpPr>
        <p:spPr>
          <a:xfrm>
            <a:off x="323850" y="2312275"/>
            <a:ext cx="4953000" cy="3926700"/>
          </a:xfrm>
          <a:prstGeom prst="rect">
            <a:avLst/>
          </a:prstGeom>
          <a:noFill/>
          <a:ln>
            <a:noFill/>
          </a:ln>
        </p:spPr>
        <p:txBody>
          <a:bodyPr anchorCtr="0" anchor="t" bIns="45700" lIns="0" spcFirstLastPara="1" rIns="0" wrap="square" tIns="45700">
            <a:noAutofit/>
          </a:bodyPr>
          <a:lstStyle/>
          <a:p>
            <a:pPr indent="-183175" lvl="0" marL="180000" marR="0" rtl="0" algn="just">
              <a:lnSpc>
                <a:spcPct val="110000"/>
              </a:lnSpc>
              <a:spcBef>
                <a:spcPts val="0"/>
              </a:spcBef>
              <a:spcAft>
                <a:spcPts val="0"/>
              </a:spcAft>
              <a:buClr>
                <a:srgbClr val="005BAD"/>
              </a:buClr>
              <a:buSzPts val="1700"/>
              <a:buFont typeface="Noto Sans JP"/>
              <a:buChar char="●"/>
            </a:pPr>
            <a:r>
              <a:rPr lang="ja-JP" sz="1700">
                <a:solidFill>
                  <a:schemeClr val="dk1"/>
                </a:solidFill>
                <a:latin typeface="Noto Sans JP"/>
                <a:ea typeface="Noto Sans JP"/>
                <a:cs typeface="Noto Sans JP"/>
                <a:sym typeface="Noto Sans JP"/>
              </a:rPr>
              <a:t>日本は、他国に類をみない速度で高齢化が進んでいます。今後、高齢化はさらに進展し、2025年（令和７年）には</a:t>
            </a:r>
            <a:r>
              <a:rPr b="1" lang="ja-JP" sz="2000">
                <a:solidFill>
                  <a:srgbClr val="005BAD"/>
                </a:solidFill>
                <a:latin typeface="Noto Sans JP"/>
                <a:ea typeface="Noto Sans JP"/>
                <a:cs typeface="Noto Sans JP"/>
                <a:sym typeface="Noto Sans JP"/>
              </a:rPr>
              <a:t>いわゆる「団塊の世代」の全員が後期高齢者である75歳以上となり</a:t>
            </a:r>
            <a:r>
              <a:rPr lang="ja-JP" sz="1700">
                <a:solidFill>
                  <a:schemeClr val="dk1"/>
                </a:solidFill>
                <a:latin typeface="Noto Sans JP"/>
                <a:ea typeface="Noto Sans JP"/>
                <a:cs typeface="Noto Sans JP"/>
                <a:sym typeface="Noto Sans JP"/>
              </a:rPr>
              <a:t>ます。</a:t>
            </a:r>
            <a:endParaRPr sz="1700">
              <a:solidFill>
                <a:schemeClr val="dk1"/>
              </a:solidFill>
              <a:latin typeface="Noto Sans JP"/>
              <a:ea typeface="Noto Sans JP"/>
              <a:cs typeface="Noto Sans JP"/>
              <a:sym typeface="Noto Sans JP"/>
            </a:endParaRPr>
          </a:p>
          <a:p>
            <a:pPr indent="0" lvl="0" marL="180000" marR="0" rtl="0" algn="just">
              <a:lnSpc>
                <a:spcPct val="110000"/>
              </a:lnSpc>
              <a:spcBef>
                <a:spcPts val="0"/>
              </a:spcBef>
              <a:spcAft>
                <a:spcPts val="0"/>
              </a:spcAft>
              <a:buNone/>
            </a:pPr>
            <a:r>
              <a:rPr lang="ja-JP" sz="1700">
                <a:solidFill>
                  <a:schemeClr val="dk1"/>
                </a:solidFill>
                <a:latin typeface="Noto Sans JP"/>
                <a:ea typeface="Noto Sans JP"/>
                <a:cs typeface="Noto Sans JP"/>
                <a:sym typeface="Noto Sans JP"/>
              </a:rPr>
              <a:t>※「団塊の世代」とは、出生率の高かった昭和22年から昭和24年に生まれた世代</a:t>
            </a:r>
            <a:endParaRPr sz="1700">
              <a:solidFill>
                <a:schemeClr val="dk1"/>
              </a:solidFill>
              <a:latin typeface="Noto Sans JP"/>
              <a:ea typeface="Noto Sans JP"/>
              <a:cs typeface="Noto Sans JP"/>
              <a:sym typeface="Noto Sans JP"/>
            </a:endParaRPr>
          </a:p>
          <a:p>
            <a:pPr indent="-396000" lvl="0" marL="792000" marR="0" rtl="0" algn="just">
              <a:lnSpc>
                <a:spcPct val="110000"/>
              </a:lnSpc>
              <a:spcBef>
                <a:spcPts val="0"/>
              </a:spcBef>
              <a:spcAft>
                <a:spcPts val="0"/>
              </a:spcAft>
              <a:buNone/>
            </a:pPr>
            <a:r>
              <a:t/>
            </a:r>
            <a:endParaRPr sz="1700">
              <a:solidFill>
                <a:schemeClr val="dk1"/>
              </a:solidFill>
              <a:latin typeface="Noto Sans JP"/>
              <a:ea typeface="Noto Sans JP"/>
              <a:cs typeface="Noto Sans JP"/>
              <a:sym typeface="Noto Sans JP"/>
            </a:endParaRPr>
          </a:p>
          <a:p>
            <a:pPr indent="-166982" lvl="0" marL="180000" marR="0" rtl="0" algn="just">
              <a:lnSpc>
                <a:spcPct val="110000"/>
              </a:lnSpc>
              <a:spcBef>
                <a:spcPts val="0"/>
              </a:spcBef>
              <a:spcAft>
                <a:spcPts val="0"/>
              </a:spcAft>
              <a:buClr>
                <a:srgbClr val="005BAD"/>
              </a:buClr>
              <a:buSzPts val="1445"/>
              <a:buFont typeface="Noto Sans JP"/>
              <a:buChar char="●"/>
            </a:pPr>
            <a:r>
              <a:rPr lang="ja-JP" sz="1700">
                <a:solidFill>
                  <a:srgbClr val="000000"/>
                </a:solidFill>
                <a:latin typeface="Noto Sans JP"/>
                <a:ea typeface="Noto Sans JP"/>
                <a:cs typeface="Noto Sans JP"/>
                <a:sym typeface="Noto Sans JP"/>
              </a:rPr>
              <a:t>さらに、これまでの推計よりも相当程度早く少子化が進行しており、</a:t>
            </a:r>
            <a:r>
              <a:rPr b="1" lang="ja-JP" sz="2000">
                <a:solidFill>
                  <a:srgbClr val="005BAD"/>
                </a:solidFill>
                <a:latin typeface="Noto Sans JP"/>
                <a:ea typeface="Noto Sans JP"/>
                <a:cs typeface="Noto Sans JP"/>
                <a:sym typeface="Noto Sans JP"/>
              </a:rPr>
              <a:t>社会保障制度の支え手である現役世代の人口が減少し負担がより重くなる</a:t>
            </a:r>
            <a:r>
              <a:rPr lang="ja-JP" sz="1700">
                <a:solidFill>
                  <a:srgbClr val="000000"/>
                </a:solidFill>
                <a:latin typeface="Noto Sans JP"/>
                <a:ea typeface="Noto Sans JP"/>
                <a:cs typeface="Noto Sans JP"/>
                <a:sym typeface="Noto Sans JP"/>
              </a:rPr>
              <a:t>ことが見込まれます。</a:t>
            </a:r>
            <a:endParaRPr sz="1700">
              <a:solidFill>
                <a:schemeClr val="dk1"/>
              </a:solidFill>
              <a:latin typeface="Noto Sans JP"/>
              <a:ea typeface="Noto Sans JP"/>
              <a:cs typeface="Noto Sans JP"/>
              <a:sym typeface="Noto Sans JP"/>
            </a:endParaRPr>
          </a:p>
        </p:txBody>
      </p:sp>
      <p:pic>
        <p:nvPicPr>
          <p:cNvPr id="674" name="Google Shape;674;p25"/>
          <p:cNvPicPr preferRelativeResize="0"/>
          <p:nvPr/>
        </p:nvPicPr>
        <p:blipFill rotWithShape="1">
          <a:blip r:embed="rId3">
            <a:alphaModFix/>
          </a:blip>
          <a:srcRect b="0" l="0" r="0" t="0"/>
          <a:stretch/>
        </p:blipFill>
        <p:spPr>
          <a:xfrm>
            <a:off x="7601021" y="811947"/>
            <a:ext cx="1323956" cy="1500329"/>
          </a:xfrm>
          <a:prstGeom prst="rect">
            <a:avLst/>
          </a:prstGeom>
          <a:noFill/>
          <a:ln>
            <a:noFill/>
          </a:ln>
        </p:spPr>
      </p:pic>
      <p:sp>
        <p:nvSpPr>
          <p:cNvPr id="675" name="Google Shape;675;p25"/>
          <p:cNvSpPr/>
          <p:nvPr/>
        </p:nvSpPr>
        <p:spPr>
          <a:xfrm>
            <a:off x="5000625" y="6133575"/>
            <a:ext cx="3963300" cy="298500"/>
          </a:xfrm>
          <a:prstGeom prst="roundRect">
            <a:avLst>
              <a:gd fmla="val 16667" name="adj"/>
            </a:avLst>
          </a:prstGeom>
          <a:noFill/>
          <a:ln>
            <a:noFill/>
          </a:ln>
        </p:spPr>
        <p:txBody>
          <a:bodyPr anchorCtr="0" anchor="ctr" bIns="45700" lIns="0" spcFirstLastPara="1" rIns="0" wrap="square" tIns="45700">
            <a:noAutofit/>
          </a:bodyPr>
          <a:lstStyle/>
          <a:p>
            <a:pPr indent="0" lvl="0" marL="0" marR="0" rtl="0" algn="r">
              <a:spcBef>
                <a:spcPts val="0"/>
              </a:spcBef>
              <a:spcAft>
                <a:spcPts val="0"/>
              </a:spcAft>
              <a:buNone/>
            </a:pPr>
            <a:r>
              <a:rPr lang="ja-JP" sz="900">
                <a:solidFill>
                  <a:schemeClr val="dk1"/>
                </a:solidFill>
                <a:latin typeface="Noto Sans JP"/>
                <a:ea typeface="Noto Sans JP"/>
                <a:cs typeface="Noto Sans JP"/>
                <a:sym typeface="Noto Sans JP"/>
              </a:rPr>
              <a:t>※出典：財務省「これからの日本のために財政を考える」（令和７年４月）</a:t>
            </a:r>
            <a:endParaRPr sz="900">
              <a:solidFill>
                <a:schemeClr val="dk1"/>
              </a:solidFill>
              <a:latin typeface="Noto Sans JP"/>
              <a:ea typeface="Noto Sans JP"/>
              <a:cs typeface="Noto Sans JP"/>
              <a:sym typeface="Noto Sans JP"/>
            </a:endParaRPr>
          </a:p>
        </p:txBody>
      </p:sp>
      <p:grpSp>
        <p:nvGrpSpPr>
          <p:cNvPr id="676" name="Google Shape;676;p25"/>
          <p:cNvGrpSpPr/>
          <p:nvPr/>
        </p:nvGrpSpPr>
        <p:grpSpPr>
          <a:xfrm>
            <a:off x="5400000" y="2520000"/>
            <a:ext cx="3420000" cy="3505587"/>
            <a:chOff x="5400000" y="2520000"/>
            <a:chExt cx="3420000" cy="3505587"/>
          </a:xfrm>
        </p:grpSpPr>
        <p:pic>
          <p:nvPicPr>
            <p:cNvPr id="677" name="Google Shape;677;p25"/>
            <p:cNvPicPr preferRelativeResize="0"/>
            <p:nvPr/>
          </p:nvPicPr>
          <p:blipFill rotWithShape="1">
            <a:blip r:embed="rId4">
              <a:alphaModFix/>
            </a:blip>
            <a:srcRect b="57667" l="0" r="51330" t="3061"/>
            <a:stretch/>
          </p:blipFill>
          <p:spPr>
            <a:xfrm>
              <a:off x="5400000" y="2880000"/>
              <a:ext cx="3420000" cy="3145587"/>
            </a:xfrm>
            <a:prstGeom prst="rect">
              <a:avLst/>
            </a:prstGeom>
            <a:noFill/>
            <a:ln>
              <a:noFill/>
            </a:ln>
          </p:spPr>
        </p:pic>
        <p:sp>
          <p:nvSpPr>
            <p:cNvPr id="678" name="Google Shape;678;p25"/>
            <p:cNvSpPr txBox="1"/>
            <p:nvPr/>
          </p:nvSpPr>
          <p:spPr>
            <a:xfrm>
              <a:off x="5400000" y="2520000"/>
              <a:ext cx="3420000" cy="231000"/>
            </a:xfrm>
            <a:prstGeom prst="rect">
              <a:avLst/>
            </a:prstGeom>
            <a:noFill/>
            <a:ln>
              <a:noFill/>
            </a:ln>
          </p:spPr>
          <p:txBody>
            <a:bodyPr anchorCtr="0" anchor="t" bIns="0" lIns="0" spcFirstLastPara="1" rIns="0" wrap="square" tIns="0">
              <a:spAutoFit/>
            </a:bodyPr>
            <a:lstStyle/>
            <a:p>
              <a:pPr indent="-174678" lvl="0" marL="185815" marR="4689" rtl="0" algn="ctr">
                <a:lnSpc>
                  <a:spcPct val="113999"/>
                </a:lnSpc>
                <a:spcBef>
                  <a:spcPts val="0"/>
                </a:spcBef>
                <a:spcAft>
                  <a:spcPts val="0"/>
                </a:spcAft>
                <a:buNone/>
              </a:pPr>
              <a:r>
                <a:rPr b="1" lang="ja-JP" sz="1500">
                  <a:solidFill>
                    <a:srgbClr val="231916"/>
                  </a:solidFill>
                  <a:latin typeface="Noto Sans JP"/>
                  <a:ea typeface="Noto Sans JP"/>
                  <a:cs typeface="Noto Sans JP"/>
                  <a:sym typeface="Noto Sans JP"/>
                </a:rPr>
                <a:t>日本の高齢化率</a:t>
              </a:r>
              <a:endParaRPr b="1" sz="1500">
                <a:solidFill>
                  <a:srgbClr val="231916"/>
                </a:solidFill>
                <a:latin typeface="Noto Sans JP"/>
                <a:ea typeface="Noto Sans JP"/>
                <a:cs typeface="Noto Sans JP"/>
                <a:sym typeface="Noto Sans JP"/>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68"/>
                                        </p:tgtEl>
                                        <p:attrNameLst>
                                          <p:attrName>style.visibility</p:attrName>
                                        </p:attrNameLst>
                                      </p:cBhvr>
                                      <p:to>
                                        <p:strVal val="visible"/>
                                      </p:to>
                                    </p:set>
                                    <p:animEffect filter="fade" transition="in">
                                      <p:cBhvr>
                                        <p:cTn dur="500"/>
                                        <p:tgtEl>
                                          <p:spTgt spid="668"/>
                                        </p:tgtEl>
                                      </p:cBhvr>
                                    </p:animEffect>
                                  </p:childTnLst>
                                </p:cTn>
                              </p:par>
                            </p:childTnLst>
                          </p:cTn>
                        </p:par>
                        <p:par>
                          <p:cTn fill="hold">
                            <p:stCondLst>
                              <p:cond delay="500"/>
                            </p:stCondLst>
                            <p:childTnLst>
                              <p:par>
                                <p:cTn fill="hold" nodeType="afterEffect" presetClass="entr" presetID="2" presetSubtype="4">
                                  <p:stCondLst>
                                    <p:cond delay="0"/>
                                  </p:stCondLst>
                                  <p:childTnLst>
                                    <p:set>
                                      <p:cBhvr>
                                        <p:cTn dur="1" fill="hold">
                                          <p:stCondLst>
                                            <p:cond delay="0"/>
                                          </p:stCondLst>
                                        </p:cTn>
                                        <p:tgtEl>
                                          <p:spTgt spid="674"/>
                                        </p:tgtEl>
                                        <p:attrNameLst>
                                          <p:attrName>style.visibility</p:attrName>
                                        </p:attrNameLst>
                                      </p:cBhvr>
                                      <p:to>
                                        <p:strVal val="visible"/>
                                      </p:to>
                                    </p:set>
                                    <p:anim calcmode="lin" valueType="num">
                                      <p:cBhvr additive="base">
                                        <p:cTn dur="600"/>
                                        <p:tgtEl>
                                          <p:spTgt spid="67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3"/>
                                        </p:tgtEl>
                                        <p:attrNameLst>
                                          <p:attrName>style.visibility</p:attrName>
                                        </p:attrNameLst>
                                      </p:cBhvr>
                                      <p:to>
                                        <p:strVal val="visible"/>
                                      </p:to>
                                    </p:set>
                                  </p:childTnLst>
                                </p:cTn>
                              </p:par>
                              <p:par>
                                <p:cTn fill="hold" nodeType="withEffect" presetClass="entr" presetID="2" presetSubtype="4">
                                  <p:stCondLst>
                                    <p:cond delay="0"/>
                                  </p:stCondLst>
                                  <p:childTnLst>
                                    <p:set>
                                      <p:cBhvr>
                                        <p:cTn dur="1" fill="hold">
                                          <p:stCondLst>
                                            <p:cond delay="0"/>
                                          </p:stCondLst>
                                        </p:cTn>
                                        <p:tgtEl>
                                          <p:spTgt spid="676"/>
                                        </p:tgtEl>
                                        <p:attrNameLst>
                                          <p:attrName>style.visibility</p:attrName>
                                        </p:attrNameLst>
                                      </p:cBhvr>
                                      <p:to>
                                        <p:strVal val="visible"/>
                                      </p:to>
                                    </p:set>
                                    <p:anim calcmode="lin" valueType="num">
                                      <p:cBhvr additive="base">
                                        <p:cTn dur="1000"/>
                                        <p:tgtEl>
                                          <p:spTgt spid="676"/>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75">
                                            <p:txEl>
                                              <p:pRg end="0" st="0"/>
                                            </p:txEl>
                                          </p:spTgt>
                                        </p:tgtEl>
                                        <p:attrNameLst>
                                          <p:attrName>style.visibility</p:attrName>
                                        </p:attrNameLst>
                                      </p:cBhvr>
                                      <p:to>
                                        <p:strVal val="visible"/>
                                      </p:to>
                                    </p:set>
                                    <p:animEffect filter="fade" transition="in">
                                      <p:cBhvr>
                                        <p:cTn dur="500"/>
                                        <p:tgtEl>
                                          <p:spTgt spid="675">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grpSp>
        <p:nvGrpSpPr>
          <p:cNvPr id="684" name="Google Shape;684;p26"/>
          <p:cNvGrpSpPr/>
          <p:nvPr/>
        </p:nvGrpSpPr>
        <p:grpSpPr>
          <a:xfrm>
            <a:off x="323851" y="1085670"/>
            <a:ext cx="8519134" cy="827030"/>
            <a:chOff x="323851" y="1085670"/>
            <a:chExt cx="8519134" cy="827030"/>
          </a:xfrm>
        </p:grpSpPr>
        <p:sp>
          <p:nvSpPr>
            <p:cNvPr id="685" name="Google Shape;685;p26"/>
            <p:cNvSpPr/>
            <p:nvPr/>
          </p:nvSpPr>
          <p:spPr>
            <a:xfrm>
              <a:off x="323851" y="1085670"/>
              <a:ext cx="8519134" cy="827030"/>
            </a:xfrm>
            <a:prstGeom prst="roundRect">
              <a:avLst>
                <a:gd fmla="val 0" name="adj"/>
              </a:avLst>
            </a:prstGeom>
            <a:solidFill>
              <a:srgbClr val="CEECF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200"/>
                <a:buFont typeface="Arial"/>
                <a:buNone/>
              </a:pPr>
              <a:r>
                <a:t/>
              </a:r>
              <a:endParaRPr sz="3200">
                <a:solidFill>
                  <a:srgbClr val="000000"/>
                </a:solidFill>
                <a:latin typeface="Noto Sans JP"/>
                <a:ea typeface="Noto Sans JP"/>
                <a:cs typeface="Noto Sans JP"/>
                <a:sym typeface="Noto Sans JP"/>
              </a:endParaRPr>
            </a:p>
          </p:txBody>
        </p:sp>
        <p:sp>
          <p:nvSpPr>
            <p:cNvPr id="686" name="Google Shape;686;p26"/>
            <p:cNvSpPr txBox="1"/>
            <p:nvPr/>
          </p:nvSpPr>
          <p:spPr>
            <a:xfrm>
              <a:off x="382072" y="1178671"/>
              <a:ext cx="54204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3200">
                  <a:solidFill>
                    <a:schemeClr val="dk1"/>
                  </a:solidFill>
                  <a:latin typeface="Noto Sans JP"/>
                  <a:ea typeface="Noto Sans JP"/>
                  <a:cs typeface="Noto Sans JP"/>
                  <a:sym typeface="Noto Sans JP"/>
                </a:rPr>
                <a:t>日本の借金の状況</a:t>
              </a:r>
              <a:endParaRPr b="1">
                <a:latin typeface="Noto Sans JP"/>
                <a:ea typeface="Noto Sans JP"/>
                <a:cs typeface="Noto Sans JP"/>
                <a:sym typeface="Noto Sans JP"/>
              </a:endParaRPr>
            </a:p>
          </p:txBody>
        </p:sp>
      </p:grpSp>
      <p:grpSp>
        <p:nvGrpSpPr>
          <p:cNvPr id="687" name="Google Shape;687;p26"/>
          <p:cNvGrpSpPr/>
          <p:nvPr/>
        </p:nvGrpSpPr>
        <p:grpSpPr>
          <a:xfrm>
            <a:off x="287921" y="6410880"/>
            <a:ext cx="8532000" cy="374400"/>
            <a:chOff x="322211" y="6410880"/>
            <a:chExt cx="8532000" cy="374400"/>
          </a:xfrm>
        </p:grpSpPr>
        <p:sp>
          <p:nvSpPr>
            <p:cNvPr id="688" name="Google Shape;688;p26"/>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89" name="Google Shape;689;p26"/>
            <p:cNvSpPr/>
            <p:nvPr/>
          </p:nvSpPr>
          <p:spPr>
            <a:xfrm>
              <a:off x="322212" y="6449705"/>
              <a:ext cx="8497741" cy="296751"/>
            </a:xfrm>
            <a:prstGeom prst="rect">
              <a:avLst/>
            </a:prstGeom>
            <a:solidFill>
              <a:srgbClr val="CCECFF">
                <a:alpha val="30196"/>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690" name="Google Shape;690;p26"/>
          <p:cNvSpPr txBox="1"/>
          <p:nvPr/>
        </p:nvSpPr>
        <p:spPr>
          <a:xfrm>
            <a:off x="827549" y="6473250"/>
            <a:ext cx="78984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005BAD"/>
                </a:solidFill>
                <a:latin typeface="Noto Sans JP"/>
                <a:ea typeface="Noto Sans JP"/>
                <a:cs typeface="Noto Sans JP"/>
                <a:sym typeface="Noto Sans JP"/>
              </a:rPr>
              <a:t>動画で学ぼう ： 日本の「財政」を考えよう　</a:t>
            </a:r>
            <a:r>
              <a:rPr lang="ja-JP" sz="1100" u="sng">
                <a:solidFill>
                  <a:schemeClr val="dk1"/>
                </a:solidFill>
                <a:latin typeface="Noto Sans JP"/>
                <a:ea typeface="Noto Sans JP"/>
                <a:cs typeface="Noto Sans JP"/>
                <a:sym typeface="Noto Sans JP"/>
                <a:hlinkClick r:id="rId3">
                  <a:extLst>
                    <a:ext uri="{A12FA001-AC4F-418D-AE19-62706E023703}">
                      <ahyp:hlinkClr val="tx"/>
                    </a:ext>
                  </a:extLst>
                </a:hlinkClick>
              </a:rPr>
              <a:t>https://www.youtube.com/watch?v=sVKTluQsCEs</a:t>
            </a:r>
            <a:r>
              <a:rPr lang="ja-JP" sz="1000">
                <a:solidFill>
                  <a:schemeClr val="dk1"/>
                </a:solidFill>
                <a:latin typeface="Noto Sans JP"/>
                <a:ea typeface="Noto Sans JP"/>
                <a:cs typeface="Noto Sans JP"/>
                <a:sym typeface="Noto Sans JP"/>
              </a:rPr>
              <a:t>（財務省作成動画）</a:t>
            </a:r>
            <a:endParaRPr sz="1100">
              <a:solidFill>
                <a:schemeClr val="dk1"/>
              </a:solidFill>
              <a:latin typeface="Noto Sans JP"/>
              <a:ea typeface="Noto Sans JP"/>
              <a:cs typeface="Noto Sans JP"/>
              <a:sym typeface="Noto Sans JP"/>
            </a:endParaRPr>
          </a:p>
        </p:txBody>
      </p:sp>
      <p:sp>
        <p:nvSpPr>
          <p:cNvPr id="691" name="Google Shape;691;p26"/>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692" name="Google Shape;692;p26"/>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３</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国の財政をみてみよう④</a:t>
            </a:r>
            <a:endParaRPr b="1" sz="2200">
              <a:solidFill>
                <a:schemeClr val="dk1"/>
              </a:solidFill>
              <a:latin typeface="Noto Sans JP"/>
              <a:ea typeface="Noto Sans JP"/>
              <a:cs typeface="Noto Sans JP"/>
              <a:sym typeface="Noto Sans JP"/>
            </a:endParaRPr>
          </a:p>
        </p:txBody>
      </p:sp>
      <p:grpSp>
        <p:nvGrpSpPr>
          <p:cNvPr id="693" name="Google Shape;693;p26"/>
          <p:cNvGrpSpPr/>
          <p:nvPr/>
        </p:nvGrpSpPr>
        <p:grpSpPr>
          <a:xfrm>
            <a:off x="-29057" y="6108719"/>
            <a:ext cx="832606" cy="749280"/>
            <a:chOff x="-35154" y="5996310"/>
            <a:chExt cx="945432" cy="850815"/>
          </a:xfrm>
        </p:grpSpPr>
        <p:sp>
          <p:nvSpPr>
            <p:cNvPr id="694" name="Google Shape;694;p26"/>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95" name="Google Shape;695;p26"/>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96" name="Google Shape;696;p26"/>
            <p:cNvSpPr txBox="1"/>
            <p:nvPr/>
          </p:nvSpPr>
          <p:spPr>
            <a:xfrm>
              <a:off x="-35154" y="6181034"/>
              <a:ext cx="825671"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400">
                  <a:solidFill>
                    <a:srgbClr val="005BAD"/>
                  </a:solidFill>
                  <a:latin typeface="Noto Sans JP"/>
                  <a:ea typeface="Noto Sans JP"/>
                  <a:cs typeface="Noto Sans JP"/>
                  <a:sym typeface="Noto Sans JP"/>
                </a:rPr>
                <a:t>もっと</a:t>
              </a:r>
              <a:endParaRPr b="1" i="0" sz="1400">
                <a:solidFill>
                  <a:srgbClr val="005BAD"/>
                </a:solidFill>
                <a:latin typeface="Noto Sans JP"/>
                <a:ea typeface="Noto Sans JP"/>
                <a:cs typeface="Noto Sans JP"/>
                <a:sym typeface="Noto Sans JP"/>
              </a:endParaRPr>
            </a:p>
            <a:p>
              <a:pPr indent="0" lvl="0" marL="0" marR="0" rtl="0" algn="ctr">
                <a:spcBef>
                  <a:spcPts val="0"/>
                </a:spcBef>
                <a:spcAft>
                  <a:spcPts val="0"/>
                </a:spcAft>
                <a:buNone/>
              </a:pPr>
              <a:r>
                <a:rPr b="1" lang="ja-JP" sz="1400">
                  <a:solidFill>
                    <a:srgbClr val="005BAD"/>
                  </a:solidFill>
                  <a:latin typeface="Noto Sans JP"/>
                  <a:ea typeface="Noto Sans JP"/>
                  <a:cs typeface="Noto Sans JP"/>
                  <a:sym typeface="Noto Sans JP"/>
                </a:rPr>
                <a:t>詳しく</a:t>
              </a:r>
              <a:endParaRPr b="1" i="0" sz="1400">
                <a:solidFill>
                  <a:srgbClr val="005BAD"/>
                </a:solidFill>
                <a:latin typeface="Noto Sans JP"/>
                <a:ea typeface="Noto Sans JP"/>
                <a:cs typeface="Noto Sans JP"/>
                <a:sym typeface="Noto Sans JP"/>
              </a:endParaRPr>
            </a:p>
          </p:txBody>
        </p:sp>
      </p:grpSp>
      <p:sp>
        <p:nvSpPr>
          <p:cNvPr id="697" name="Google Shape;697;p26"/>
          <p:cNvSpPr txBox="1"/>
          <p:nvPr/>
        </p:nvSpPr>
        <p:spPr>
          <a:xfrm>
            <a:off x="16025" y="2531650"/>
            <a:ext cx="8771100" cy="2850000"/>
          </a:xfrm>
          <a:prstGeom prst="rect">
            <a:avLst/>
          </a:prstGeom>
          <a:noFill/>
          <a:ln>
            <a:noFill/>
          </a:ln>
        </p:spPr>
        <p:txBody>
          <a:bodyPr anchorCtr="0" anchor="t" bIns="45700" lIns="91425" spcFirstLastPara="1" rIns="91425" wrap="square" tIns="45700">
            <a:noAutofit/>
          </a:bodyPr>
          <a:lstStyle/>
          <a:p>
            <a:pPr indent="-252000" lvl="0" marL="252000" marR="0" rtl="0" algn="just">
              <a:lnSpc>
                <a:spcPct val="110000"/>
              </a:lnSpc>
              <a:spcBef>
                <a:spcPts val="0"/>
              </a:spcBef>
              <a:spcAft>
                <a:spcPts val="0"/>
              </a:spcAft>
              <a:buClr>
                <a:srgbClr val="005BAD"/>
              </a:buClr>
              <a:buSzPts val="2000"/>
              <a:buFont typeface="Noto Sans JP"/>
              <a:buChar char="●"/>
            </a:pPr>
            <a:r>
              <a:rPr lang="ja-JP" sz="2000">
                <a:solidFill>
                  <a:schemeClr val="dk1"/>
                </a:solidFill>
                <a:latin typeface="Noto Sans JP"/>
                <a:ea typeface="Noto Sans JP"/>
                <a:cs typeface="Noto Sans JP"/>
                <a:sym typeface="Noto Sans JP"/>
              </a:rPr>
              <a:t>普通国債残高は、累増の一途をたどり、2025年度（令和７年度）末には1,129兆円に上ると見込まれています。</a:t>
            </a:r>
            <a:endParaRPr>
              <a:latin typeface="Noto Sans JP"/>
              <a:ea typeface="Noto Sans JP"/>
              <a:cs typeface="Noto Sans JP"/>
              <a:sym typeface="Noto Sans JP"/>
            </a:endParaRPr>
          </a:p>
          <a:p>
            <a:pPr indent="-252000" lvl="0" marL="252000" marR="0" rtl="0" algn="just">
              <a:lnSpc>
                <a:spcPct val="110000"/>
              </a:lnSpc>
              <a:spcBef>
                <a:spcPts val="1800"/>
              </a:spcBef>
              <a:spcAft>
                <a:spcPts val="0"/>
              </a:spcAft>
              <a:buClr>
                <a:srgbClr val="005BAD"/>
              </a:buClr>
              <a:buSzPts val="2000"/>
              <a:buFont typeface="Noto Sans JP"/>
              <a:buChar char="●"/>
            </a:pPr>
            <a:r>
              <a:rPr lang="ja-JP" sz="2000">
                <a:solidFill>
                  <a:schemeClr val="dk1"/>
                </a:solidFill>
                <a:latin typeface="Noto Sans JP"/>
                <a:ea typeface="Noto Sans JP"/>
                <a:cs typeface="Noto Sans JP"/>
                <a:sym typeface="Noto Sans JP"/>
              </a:rPr>
              <a:t>また、財政の持続可能性を見る上では、税収を生み出す元となる国の経済規模（GDP）に対して、総額でどのぐらいの借金をしているかが重要です。</a:t>
            </a:r>
            <a:endParaRPr sz="2000">
              <a:solidFill>
                <a:schemeClr val="dk1"/>
              </a:solidFill>
              <a:latin typeface="Noto Sans JP"/>
              <a:ea typeface="Noto Sans JP"/>
              <a:cs typeface="Noto Sans JP"/>
              <a:sym typeface="Noto Sans JP"/>
            </a:endParaRPr>
          </a:p>
          <a:p>
            <a:pPr indent="0" lvl="0" marL="269999" marR="0" rtl="0" algn="just">
              <a:lnSpc>
                <a:spcPct val="110000"/>
              </a:lnSpc>
              <a:spcBef>
                <a:spcPts val="0"/>
              </a:spcBef>
              <a:spcAft>
                <a:spcPts val="0"/>
              </a:spcAft>
              <a:buNone/>
            </a:pPr>
            <a:r>
              <a:rPr b="1" lang="ja-JP" sz="2400">
                <a:solidFill>
                  <a:srgbClr val="005BAD"/>
                </a:solidFill>
                <a:latin typeface="Noto Sans JP"/>
                <a:ea typeface="Noto Sans JP"/>
                <a:cs typeface="Noto Sans JP"/>
                <a:sym typeface="Noto Sans JP"/>
              </a:rPr>
              <a:t>日本の債務残高はGDPの２倍を超えており、主要先進国の中で最も高い水準</a:t>
            </a:r>
            <a:r>
              <a:rPr b="1" lang="ja-JP" sz="2400">
                <a:solidFill>
                  <a:srgbClr val="005BAD"/>
                </a:solidFill>
                <a:latin typeface="Noto Sans JP"/>
                <a:ea typeface="Noto Sans JP"/>
                <a:cs typeface="Noto Sans JP"/>
                <a:sym typeface="Noto Sans JP"/>
              </a:rPr>
              <a:t> </a:t>
            </a:r>
            <a:r>
              <a:rPr lang="ja-JP" sz="2000">
                <a:solidFill>
                  <a:schemeClr val="dk1"/>
                </a:solidFill>
                <a:latin typeface="Noto Sans JP"/>
                <a:ea typeface="Noto Sans JP"/>
                <a:cs typeface="Noto Sans JP"/>
                <a:sym typeface="Noto Sans JP"/>
              </a:rPr>
              <a:t>にあります。</a:t>
            </a:r>
            <a:endParaRPr>
              <a:latin typeface="Noto Sans JP"/>
              <a:ea typeface="Noto Sans JP"/>
              <a:cs typeface="Noto Sans JP"/>
              <a:sym typeface="Noto Sans JP"/>
            </a:endParaRPr>
          </a:p>
        </p:txBody>
      </p:sp>
      <p:pic>
        <p:nvPicPr>
          <p:cNvPr id="698" name="Google Shape;698;p26"/>
          <p:cNvPicPr preferRelativeResize="0"/>
          <p:nvPr/>
        </p:nvPicPr>
        <p:blipFill rotWithShape="1">
          <a:blip r:embed="rId4">
            <a:alphaModFix/>
          </a:blip>
          <a:srcRect b="0" l="0" r="0" t="0"/>
          <a:stretch/>
        </p:blipFill>
        <p:spPr>
          <a:xfrm>
            <a:off x="7601021" y="811947"/>
            <a:ext cx="1323956" cy="150032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84"/>
                                        </p:tgtEl>
                                        <p:attrNameLst>
                                          <p:attrName>style.visibility</p:attrName>
                                        </p:attrNameLst>
                                      </p:cBhvr>
                                      <p:to>
                                        <p:strVal val="visible"/>
                                      </p:to>
                                    </p:set>
                                    <p:animEffect filter="fade" transition="in">
                                      <p:cBhvr>
                                        <p:cTn dur="500"/>
                                        <p:tgtEl>
                                          <p:spTgt spid="684"/>
                                        </p:tgtEl>
                                      </p:cBhvr>
                                    </p:animEffect>
                                  </p:childTnLst>
                                </p:cTn>
                              </p:par>
                            </p:childTnLst>
                          </p:cTn>
                        </p:par>
                        <p:par>
                          <p:cTn fill="hold">
                            <p:stCondLst>
                              <p:cond delay="500"/>
                            </p:stCondLst>
                            <p:childTnLst>
                              <p:par>
                                <p:cTn fill="hold" nodeType="afterEffect" presetClass="entr" presetID="2" presetSubtype="4">
                                  <p:stCondLst>
                                    <p:cond delay="0"/>
                                  </p:stCondLst>
                                  <p:childTnLst>
                                    <p:set>
                                      <p:cBhvr>
                                        <p:cTn dur="1" fill="hold">
                                          <p:stCondLst>
                                            <p:cond delay="0"/>
                                          </p:stCondLst>
                                        </p:cTn>
                                        <p:tgtEl>
                                          <p:spTgt spid="698"/>
                                        </p:tgtEl>
                                        <p:attrNameLst>
                                          <p:attrName>style.visibility</p:attrName>
                                        </p:attrNameLst>
                                      </p:cBhvr>
                                      <p:to>
                                        <p:strVal val="visible"/>
                                      </p:to>
                                    </p:set>
                                    <p:anim calcmode="lin" valueType="num">
                                      <p:cBhvr additive="base">
                                        <p:cTn dur="600"/>
                                        <p:tgtEl>
                                          <p:spTgt spid="69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9"/>
          <p:cNvPicPr preferRelativeResize="0"/>
          <p:nvPr/>
        </p:nvPicPr>
        <p:blipFill rotWithShape="1">
          <a:blip r:embed="rId3">
            <a:alphaModFix/>
          </a:blip>
          <a:srcRect b="0" l="0" r="0" t="0"/>
          <a:stretch/>
        </p:blipFill>
        <p:spPr>
          <a:xfrm>
            <a:off x="240031" y="882587"/>
            <a:ext cx="8571030" cy="5060737"/>
          </a:xfrm>
          <a:prstGeom prst="rect">
            <a:avLst/>
          </a:prstGeom>
          <a:noFill/>
          <a:ln>
            <a:noFill/>
          </a:ln>
        </p:spPr>
      </p:pic>
      <p:grpSp>
        <p:nvGrpSpPr>
          <p:cNvPr id="85" name="Google Shape;85;p9"/>
          <p:cNvGrpSpPr/>
          <p:nvPr/>
        </p:nvGrpSpPr>
        <p:grpSpPr>
          <a:xfrm>
            <a:off x="287921" y="6410880"/>
            <a:ext cx="8532000" cy="374400"/>
            <a:chOff x="322211" y="6410880"/>
            <a:chExt cx="8532000" cy="374400"/>
          </a:xfrm>
        </p:grpSpPr>
        <p:sp>
          <p:nvSpPr>
            <p:cNvPr id="86" name="Google Shape;86;p9"/>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7" name="Google Shape;87;p9"/>
            <p:cNvSpPr/>
            <p:nvPr/>
          </p:nvSpPr>
          <p:spPr>
            <a:xfrm>
              <a:off x="322212" y="6449705"/>
              <a:ext cx="8497741" cy="296751"/>
            </a:xfrm>
            <a:prstGeom prst="rect">
              <a:avLst/>
            </a:prstGeom>
            <a:solidFill>
              <a:srgbClr val="CCECFF">
                <a:alpha val="30196"/>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cxnSp>
        <p:nvCxnSpPr>
          <p:cNvPr id="88" name="Google Shape;88;p9">
            <a:hlinkClick action="ppaction://hlinkshowjump?jump=previousslide"/>
          </p:cNvPr>
          <p:cNvCxnSpPr/>
          <p:nvPr/>
        </p:nvCxnSpPr>
        <p:spPr>
          <a:xfrm>
            <a:off x="8458200" y="228600"/>
            <a:ext cx="228600" cy="0"/>
          </a:xfrm>
          <a:prstGeom prst="straightConnector1">
            <a:avLst/>
          </a:prstGeom>
          <a:noFill/>
          <a:ln cap="flat" cmpd="sng" w="50800">
            <a:solidFill>
              <a:srgbClr val="FFFFFF"/>
            </a:solidFill>
            <a:prstDash val="solid"/>
            <a:round/>
            <a:headEnd len="med" w="med" type="triangle"/>
            <a:tailEnd len="med" w="med" type="none"/>
          </a:ln>
        </p:spPr>
      </p:cxnSp>
      <p:cxnSp>
        <p:nvCxnSpPr>
          <p:cNvPr id="89" name="Google Shape;89;p9">
            <a:hlinkClick action="ppaction://hlinkshowjump?jump=nextslide"/>
          </p:cNvPr>
          <p:cNvCxnSpPr/>
          <p:nvPr/>
        </p:nvCxnSpPr>
        <p:spPr>
          <a:xfrm>
            <a:off x="8763000" y="228600"/>
            <a:ext cx="228600" cy="0"/>
          </a:xfrm>
          <a:prstGeom prst="straightConnector1">
            <a:avLst/>
          </a:prstGeom>
          <a:noFill/>
          <a:ln cap="flat" cmpd="sng" w="50800">
            <a:solidFill>
              <a:srgbClr val="FFFFFF"/>
            </a:solidFill>
            <a:prstDash val="solid"/>
            <a:round/>
            <a:headEnd len="sm" w="sm" type="none"/>
            <a:tailEnd len="med" w="med" type="triangle"/>
          </a:ln>
        </p:spPr>
      </p:cxnSp>
      <p:sp>
        <p:nvSpPr>
          <p:cNvPr id="90" name="Google Shape;90;p9"/>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91" name="Google Shape;91;p9"/>
          <p:cNvSpPr txBox="1"/>
          <p:nvPr/>
        </p:nvSpPr>
        <p:spPr>
          <a:xfrm>
            <a:off x="762251" y="6473250"/>
            <a:ext cx="68598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005BAD"/>
                </a:solidFill>
                <a:latin typeface="Noto Sans JP"/>
                <a:ea typeface="Noto Sans JP"/>
                <a:cs typeface="Noto Sans JP"/>
                <a:sym typeface="Noto Sans JP"/>
              </a:rPr>
              <a:t>身近な税金をもっと調べよう　</a:t>
            </a:r>
            <a:r>
              <a:rPr lang="ja-JP" sz="1100" u="sng">
                <a:solidFill>
                  <a:schemeClr val="dk1"/>
                </a:solidFill>
                <a:latin typeface="Noto Sans JP"/>
                <a:ea typeface="Noto Sans JP"/>
                <a:cs typeface="Noto Sans JP"/>
                <a:sym typeface="Noto Sans JP"/>
                <a:hlinkClick r:id="rId4">
                  <a:extLst>
                    <a:ext uri="{A12FA001-AC4F-418D-AE19-62706E023703}">
                      <ahyp:hlinkClr val="tx"/>
                    </a:ext>
                  </a:extLst>
                </a:hlinkClick>
              </a:rPr>
              <a:t>https://www.mof.go.jp/tax_information/index.html </a:t>
            </a:r>
            <a:r>
              <a:rPr lang="ja-JP" sz="1000">
                <a:solidFill>
                  <a:schemeClr val="dk1"/>
                </a:solidFill>
                <a:latin typeface="Noto Sans JP"/>
                <a:ea typeface="Noto Sans JP"/>
                <a:cs typeface="Noto Sans JP"/>
                <a:sym typeface="Noto Sans JP"/>
              </a:rPr>
              <a:t>(財務省HP）</a:t>
            </a:r>
            <a:endParaRPr sz="1100">
              <a:solidFill>
                <a:schemeClr val="dk1"/>
              </a:solidFill>
              <a:latin typeface="Noto Sans JP"/>
              <a:ea typeface="Noto Sans JP"/>
              <a:cs typeface="Noto Sans JP"/>
              <a:sym typeface="Noto Sans JP"/>
            </a:endParaRPr>
          </a:p>
        </p:txBody>
      </p:sp>
      <p:sp>
        <p:nvSpPr>
          <p:cNvPr id="92" name="Google Shape;92;p9"/>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１</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生活と税金の関わりについて考えてみよう </a:t>
            </a:r>
            <a:endParaRPr b="1">
              <a:latin typeface="Noto Sans JP"/>
              <a:ea typeface="Noto Sans JP"/>
              <a:cs typeface="Noto Sans JP"/>
              <a:sym typeface="Noto Sans JP"/>
            </a:endParaRPr>
          </a:p>
        </p:txBody>
      </p:sp>
      <p:grpSp>
        <p:nvGrpSpPr>
          <p:cNvPr id="93" name="Google Shape;93;p9"/>
          <p:cNvGrpSpPr/>
          <p:nvPr/>
        </p:nvGrpSpPr>
        <p:grpSpPr>
          <a:xfrm>
            <a:off x="-29057" y="6108719"/>
            <a:ext cx="832606" cy="749280"/>
            <a:chOff x="-35154" y="5996310"/>
            <a:chExt cx="945432" cy="850815"/>
          </a:xfrm>
        </p:grpSpPr>
        <p:sp>
          <p:nvSpPr>
            <p:cNvPr id="94" name="Google Shape;94;p9"/>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5" name="Google Shape;95;p9"/>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6" name="Google Shape;96;p9"/>
            <p:cNvSpPr txBox="1"/>
            <p:nvPr/>
          </p:nvSpPr>
          <p:spPr>
            <a:xfrm>
              <a:off x="-35154" y="6181034"/>
              <a:ext cx="825671"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400">
                  <a:solidFill>
                    <a:srgbClr val="005BAD"/>
                  </a:solidFill>
                  <a:latin typeface="Noto Sans JP"/>
                  <a:ea typeface="Noto Sans JP"/>
                  <a:cs typeface="Noto Sans JP"/>
                  <a:sym typeface="Noto Sans JP"/>
                </a:rPr>
                <a:t>もっと</a:t>
              </a:r>
              <a:endParaRPr b="1" i="0" sz="1400">
                <a:solidFill>
                  <a:srgbClr val="005BAD"/>
                </a:solidFill>
                <a:latin typeface="Noto Sans JP"/>
                <a:ea typeface="Noto Sans JP"/>
                <a:cs typeface="Noto Sans JP"/>
                <a:sym typeface="Noto Sans JP"/>
              </a:endParaRPr>
            </a:p>
            <a:p>
              <a:pPr indent="0" lvl="0" marL="0" marR="0" rtl="0" algn="ctr">
                <a:spcBef>
                  <a:spcPts val="0"/>
                </a:spcBef>
                <a:spcAft>
                  <a:spcPts val="0"/>
                </a:spcAft>
                <a:buNone/>
              </a:pPr>
              <a:r>
                <a:rPr b="1" lang="ja-JP" sz="1400">
                  <a:solidFill>
                    <a:srgbClr val="005BAD"/>
                  </a:solidFill>
                  <a:latin typeface="Noto Sans JP"/>
                  <a:ea typeface="Noto Sans JP"/>
                  <a:cs typeface="Noto Sans JP"/>
                  <a:sym typeface="Noto Sans JP"/>
                </a:rPr>
                <a:t>詳しく</a:t>
              </a:r>
              <a:endParaRPr b="1" i="0" sz="1400">
                <a:solidFill>
                  <a:srgbClr val="005BAD"/>
                </a:solidFill>
                <a:latin typeface="Noto Sans JP"/>
                <a:ea typeface="Noto Sans JP"/>
                <a:cs typeface="Noto Sans JP"/>
                <a:sym typeface="Noto Sans JP"/>
              </a:endParaRPr>
            </a:p>
          </p:txBody>
        </p:sp>
      </p:grpSp>
      <p:grpSp>
        <p:nvGrpSpPr>
          <p:cNvPr id="97" name="Google Shape;97;p9"/>
          <p:cNvGrpSpPr/>
          <p:nvPr/>
        </p:nvGrpSpPr>
        <p:grpSpPr>
          <a:xfrm>
            <a:off x="503948" y="1076954"/>
            <a:ext cx="2298514" cy="942165"/>
            <a:chOff x="543947" y="1116027"/>
            <a:chExt cx="2221187" cy="792000"/>
          </a:xfrm>
        </p:grpSpPr>
        <p:grpSp>
          <p:nvGrpSpPr>
            <p:cNvPr id="98" name="Google Shape;98;p9"/>
            <p:cNvGrpSpPr/>
            <p:nvPr/>
          </p:nvGrpSpPr>
          <p:grpSpPr>
            <a:xfrm>
              <a:off x="543947" y="1116027"/>
              <a:ext cx="2160591" cy="792000"/>
              <a:chOff x="403588" y="1116027"/>
              <a:chExt cx="2160591" cy="792000"/>
            </a:xfrm>
          </p:grpSpPr>
          <p:sp>
            <p:nvSpPr>
              <p:cNvPr id="99" name="Google Shape;99;p9"/>
              <p:cNvSpPr/>
              <p:nvPr/>
            </p:nvSpPr>
            <p:spPr>
              <a:xfrm>
                <a:off x="403588" y="1116027"/>
                <a:ext cx="2160591" cy="792000"/>
              </a:xfrm>
              <a:prstGeom prst="rect">
                <a:avLst/>
              </a:prstGeom>
              <a:solidFill>
                <a:schemeClr val="lt1">
                  <a:alpha val="90196"/>
                </a:schemeClr>
              </a:solidFill>
              <a:ln cap="flat" cmpd="sng" w="19050">
                <a:solidFill>
                  <a:srgbClr val="005BAD"/>
                </a:solidFill>
                <a:prstDash val="solid"/>
                <a:round/>
                <a:headEnd len="sm" w="sm" type="none"/>
                <a:tailEnd len="sm" w="sm" type="none"/>
              </a:ln>
            </p:spPr>
            <p:txBody>
              <a:bodyPr anchorCtr="0" anchor="ctr" bIns="36000" lIns="36000" spcFirstLastPara="1" rIns="0" wrap="square" tIns="0">
                <a:noAutofit/>
              </a:bodyPr>
              <a:lstStyle/>
              <a:p>
                <a:pPr indent="0" lvl="0" marL="0" marR="0" rtl="0" algn="l">
                  <a:lnSpc>
                    <a:spcPct val="100000"/>
                  </a:lnSpc>
                  <a:spcBef>
                    <a:spcPts val="0"/>
                  </a:spcBef>
                  <a:spcAft>
                    <a:spcPts val="0"/>
                  </a:spcAft>
                  <a:buClr>
                    <a:srgbClr val="005BAD"/>
                  </a:buClr>
                  <a:buSzPts val="2000"/>
                  <a:buFont typeface="Arial"/>
                  <a:buNone/>
                </a:pPr>
                <a:r>
                  <a:rPr b="1" lang="ja-JP" sz="2000">
                    <a:solidFill>
                      <a:srgbClr val="005BAD"/>
                    </a:solidFill>
                    <a:latin typeface="Noto Sans JP"/>
                    <a:ea typeface="Noto Sans JP"/>
                    <a:cs typeface="Noto Sans JP"/>
                    <a:sym typeface="Noto Sans JP"/>
                  </a:rPr>
                  <a:t> </a:t>
                </a:r>
                <a:r>
                  <a:rPr b="1" i="0" lang="ja-JP" sz="2800" u="none" cap="none" strike="noStrike">
                    <a:solidFill>
                      <a:srgbClr val="005BAD"/>
                    </a:solidFill>
                    <a:latin typeface="Noto Sans JP"/>
                    <a:ea typeface="Noto Sans JP"/>
                    <a:cs typeface="Noto Sans JP"/>
                    <a:sym typeface="Noto Sans JP"/>
                  </a:rPr>
                  <a:t>家</a:t>
                </a:r>
                <a:endParaRPr b="1">
                  <a:latin typeface="Noto Sans JP"/>
                  <a:ea typeface="Noto Sans JP"/>
                  <a:cs typeface="Noto Sans JP"/>
                  <a:sym typeface="Noto Sans JP"/>
                </a:endParaRPr>
              </a:p>
            </p:txBody>
          </p:sp>
          <p:cxnSp>
            <p:nvCxnSpPr>
              <p:cNvPr id="100" name="Google Shape;100;p9"/>
              <p:cNvCxnSpPr/>
              <p:nvPr/>
            </p:nvCxnSpPr>
            <p:spPr>
              <a:xfrm>
                <a:off x="920691" y="1242027"/>
                <a:ext cx="0" cy="540000"/>
              </a:xfrm>
              <a:prstGeom prst="straightConnector1">
                <a:avLst/>
              </a:prstGeom>
              <a:noFill/>
              <a:ln cap="flat" cmpd="sng" w="22225">
                <a:solidFill>
                  <a:srgbClr val="005BAD"/>
                </a:solidFill>
                <a:prstDash val="solid"/>
                <a:round/>
                <a:headEnd len="sm" w="sm" type="none"/>
                <a:tailEnd len="sm" w="sm" type="none"/>
              </a:ln>
            </p:spPr>
          </p:cxnSp>
        </p:grpSp>
        <p:grpSp>
          <p:nvGrpSpPr>
            <p:cNvPr id="101" name="Google Shape;101;p9"/>
            <p:cNvGrpSpPr/>
            <p:nvPr/>
          </p:nvGrpSpPr>
          <p:grpSpPr>
            <a:xfrm>
              <a:off x="1009534" y="1170278"/>
              <a:ext cx="1755600" cy="702366"/>
              <a:chOff x="897608" y="1223729"/>
              <a:chExt cx="1755600" cy="702366"/>
            </a:xfrm>
          </p:grpSpPr>
          <p:sp>
            <p:nvSpPr>
              <p:cNvPr id="102" name="Google Shape;102;p9"/>
              <p:cNvSpPr txBox="1"/>
              <p:nvPr/>
            </p:nvSpPr>
            <p:spPr>
              <a:xfrm>
                <a:off x="897608" y="1223729"/>
                <a:ext cx="1242600" cy="388200"/>
              </a:xfrm>
              <a:prstGeom prst="rect">
                <a:avLst/>
              </a:prstGeom>
              <a:noFill/>
              <a:ln>
                <a:noFill/>
              </a:ln>
            </p:spPr>
            <p:txBody>
              <a:bodyPr anchorCtr="0" anchor="t" bIns="45700" lIns="91425" spcFirstLastPara="1" rIns="91425" wrap="square" tIns="45700">
                <a:spAutoFit/>
              </a:bodyPr>
              <a:lstStyle/>
              <a:p>
                <a:pPr indent="-180000" lvl="0" marL="285750" marR="0" rtl="0" algn="l">
                  <a:spcBef>
                    <a:spcPts val="0"/>
                  </a:spcBef>
                  <a:spcAft>
                    <a:spcPts val="0"/>
                  </a:spcAft>
                  <a:buClr>
                    <a:srgbClr val="005BAD"/>
                  </a:buClr>
                  <a:buSzPts val="2400"/>
                  <a:buFont typeface="Noto Sans JP"/>
                  <a:buChar char="•"/>
                </a:pPr>
                <a:r>
                  <a:rPr lang="ja-JP" sz="2000">
                    <a:solidFill>
                      <a:srgbClr val="005BAD"/>
                    </a:solidFill>
                    <a:latin typeface="Noto Sans JP"/>
                    <a:ea typeface="Noto Sans JP"/>
                    <a:cs typeface="Noto Sans JP"/>
                    <a:sym typeface="Noto Sans JP"/>
                  </a:rPr>
                  <a:t>住民税</a:t>
                </a:r>
                <a:endParaRPr>
                  <a:latin typeface="Noto Sans JP"/>
                  <a:ea typeface="Noto Sans JP"/>
                  <a:cs typeface="Noto Sans JP"/>
                  <a:sym typeface="Noto Sans JP"/>
                </a:endParaRPr>
              </a:p>
            </p:txBody>
          </p:sp>
          <p:sp>
            <p:nvSpPr>
              <p:cNvPr id="103" name="Google Shape;103;p9"/>
              <p:cNvSpPr txBox="1"/>
              <p:nvPr/>
            </p:nvSpPr>
            <p:spPr>
              <a:xfrm>
                <a:off x="897608" y="1537895"/>
                <a:ext cx="1755600" cy="388200"/>
              </a:xfrm>
              <a:prstGeom prst="rect">
                <a:avLst/>
              </a:prstGeom>
              <a:noFill/>
              <a:ln>
                <a:noFill/>
              </a:ln>
            </p:spPr>
            <p:txBody>
              <a:bodyPr anchorCtr="0" anchor="t" bIns="45700" lIns="91425" spcFirstLastPara="1" rIns="91425" wrap="square" tIns="45700">
                <a:spAutoFit/>
              </a:bodyPr>
              <a:lstStyle/>
              <a:p>
                <a:pPr indent="-180000" lvl="0" marL="285750" marR="0" rtl="0" algn="l">
                  <a:spcBef>
                    <a:spcPts val="0"/>
                  </a:spcBef>
                  <a:spcAft>
                    <a:spcPts val="0"/>
                  </a:spcAft>
                  <a:buClr>
                    <a:srgbClr val="005BAD"/>
                  </a:buClr>
                  <a:buSzPts val="2400"/>
                  <a:buFont typeface="Noto Sans JP"/>
                  <a:buChar char="•"/>
                </a:pPr>
                <a:r>
                  <a:rPr lang="ja-JP" sz="2000">
                    <a:solidFill>
                      <a:srgbClr val="005BAD"/>
                    </a:solidFill>
                    <a:latin typeface="Noto Sans JP"/>
                    <a:ea typeface="Noto Sans JP"/>
                    <a:cs typeface="Noto Sans JP"/>
                    <a:sym typeface="Noto Sans JP"/>
                  </a:rPr>
                  <a:t>固定資産税</a:t>
                </a:r>
                <a:endParaRPr>
                  <a:latin typeface="Noto Sans JP"/>
                  <a:ea typeface="Noto Sans JP"/>
                  <a:cs typeface="Noto Sans JP"/>
                  <a:sym typeface="Noto Sans JP"/>
                </a:endParaRPr>
              </a:p>
            </p:txBody>
          </p:sp>
        </p:grpSp>
      </p:grpSp>
      <p:grpSp>
        <p:nvGrpSpPr>
          <p:cNvPr id="104" name="Google Shape;104;p9"/>
          <p:cNvGrpSpPr/>
          <p:nvPr/>
        </p:nvGrpSpPr>
        <p:grpSpPr>
          <a:xfrm>
            <a:off x="4766687" y="1061136"/>
            <a:ext cx="2673086" cy="903092"/>
            <a:chOff x="4970206" y="1164174"/>
            <a:chExt cx="2450831" cy="791657"/>
          </a:xfrm>
        </p:grpSpPr>
        <p:grpSp>
          <p:nvGrpSpPr>
            <p:cNvPr id="105" name="Google Shape;105;p9"/>
            <p:cNvGrpSpPr/>
            <p:nvPr/>
          </p:nvGrpSpPr>
          <p:grpSpPr>
            <a:xfrm>
              <a:off x="4970206" y="1164174"/>
              <a:ext cx="2315497" cy="791657"/>
              <a:chOff x="6297163" y="2594917"/>
              <a:chExt cx="2315497" cy="791657"/>
            </a:xfrm>
          </p:grpSpPr>
          <p:sp>
            <p:nvSpPr>
              <p:cNvPr id="106" name="Google Shape;106;p9"/>
              <p:cNvSpPr/>
              <p:nvPr/>
            </p:nvSpPr>
            <p:spPr>
              <a:xfrm>
                <a:off x="6297163" y="2594917"/>
                <a:ext cx="2315497" cy="791657"/>
              </a:xfrm>
              <a:prstGeom prst="rect">
                <a:avLst/>
              </a:prstGeom>
              <a:solidFill>
                <a:schemeClr val="lt1">
                  <a:alpha val="94901"/>
                </a:schemeClr>
              </a:solidFill>
              <a:ln cap="flat" cmpd="sng" w="19050">
                <a:solidFill>
                  <a:srgbClr val="005BAD"/>
                </a:solidFill>
                <a:prstDash val="solid"/>
                <a:round/>
                <a:headEnd len="sm" w="sm" type="none"/>
                <a:tailEnd len="sm" w="sm" type="none"/>
              </a:ln>
            </p:spPr>
            <p:txBody>
              <a:bodyPr anchorCtr="0" anchor="ctr" bIns="36000" lIns="36000" spcFirstLastPara="1" rIns="0" wrap="square" tIns="0">
                <a:noAutofit/>
              </a:bodyPr>
              <a:lstStyle/>
              <a:p>
                <a:pPr indent="0" lvl="0" marL="0" marR="0" rtl="0" algn="l">
                  <a:spcBef>
                    <a:spcPts val="0"/>
                  </a:spcBef>
                  <a:spcAft>
                    <a:spcPts val="0"/>
                  </a:spcAft>
                  <a:buNone/>
                </a:pPr>
                <a:r>
                  <a:rPr b="1" lang="ja-JP" sz="2000">
                    <a:solidFill>
                      <a:srgbClr val="005BAD"/>
                    </a:solidFill>
                    <a:latin typeface="Noto Sans JP"/>
                    <a:ea typeface="Noto Sans JP"/>
                    <a:cs typeface="Noto Sans JP"/>
                    <a:sym typeface="Noto Sans JP"/>
                  </a:rPr>
                  <a:t> 会社</a:t>
                </a:r>
                <a:endParaRPr b="1">
                  <a:latin typeface="Noto Sans JP"/>
                  <a:ea typeface="Noto Sans JP"/>
                  <a:cs typeface="Noto Sans JP"/>
                  <a:sym typeface="Noto Sans JP"/>
                </a:endParaRPr>
              </a:p>
            </p:txBody>
          </p:sp>
          <p:cxnSp>
            <p:nvCxnSpPr>
              <p:cNvPr id="107" name="Google Shape;107;p9"/>
              <p:cNvCxnSpPr/>
              <p:nvPr/>
            </p:nvCxnSpPr>
            <p:spPr>
              <a:xfrm>
                <a:off x="6989438" y="2720745"/>
                <a:ext cx="0" cy="540000"/>
              </a:xfrm>
              <a:prstGeom prst="straightConnector1">
                <a:avLst/>
              </a:prstGeom>
              <a:noFill/>
              <a:ln cap="flat" cmpd="sng" w="22225">
                <a:solidFill>
                  <a:srgbClr val="005BAD"/>
                </a:solidFill>
                <a:prstDash val="solid"/>
                <a:round/>
                <a:headEnd len="sm" w="sm" type="none"/>
                <a:tailEnd len="sm" w="sm" type="none"/>
              </a:ln>
            </p:spPr>
          </p:cxnSp>
        </p:grpSp>
        <p:grpSp>
          <p:nvGrpSpPr>
            <p:cNvPr id="108" name="Google Shape;108;p9"/>
            <p:cNvGrpSpPr/>
            <p:nvPr/>
          </p:nvGrpSpPr>
          <p:grpSpPr>
            <a:xfrm>
              <a:off x="5553237" y="1221775"/>
              <a:ext cx="1867800" cy="711822"/>
              <a:chOff x="6929462" y="2642814"/>
              <a:chExt cx="1867800" cy="711822"/>
            </a:xfrm>
          </p:grpSpPr>
          <p:sp>
            <p:nvSpPr>
              <p:cNvPr id="109" name="Google Shape;109;p9"/>
              <p:cNvSpPr txBox="1"/>
              <p:nvPr/>
            </p:nvSpPr>
            <p:spPr>
              <a:xfrm>
                <a:off x="6929462" y="2642814"/>
                <a:ext cx="1242600" cy="404700"/>
              </a:xfrm>
              <a:prstGeom prst="rect">
                <a:avLst/>
              </a:prstGeom>
              <a:noFill/>
              <a:ln>
                <a:noFill/>
              </a:ln>
            </p:spPr>
            <p:txBody>
              <a:bodyPr anchorCtr="0" anchor="t" bIns="45700" lIns="91425" spcFirstLastPara="1" rIns="91425" wrap="square" tIns="45700">
                <a:spAutoFit/>
              </a:bodyPr>
              <a:lstStyle/>
              <a:p>
                <a:pPr indent="-180000" lvl="0" marL="285750" marR="0" rtl="0" algn="l">
                  <a:spcBef>
                    <a:spcPts val="0"/>
                  </a:spcBef>
                  <a:spcAft>
                    <a:spcPts val="0"/>
                  </a:spcAft>
                  <a:buClr>
                    <a:srgbClr val="005BAD"/>
                  </a:buClr>
                  <a:buSzPts val="2400"/>
                  <a:buFont typeface="Noto Sans JP"/>
                  <a:buChar char="•"/>
                </a:pPr>
                <a:r>
                  <a:rPr lang="ja-JP" sz="2000">
                    <a:solidFill>
                      <a:srgbClr val="005BAD"/>
                    </a:solidFill>
                    <a:latin typeface="Noto Sans JP"/>
                    <a:ea typeface="Noto Sans JP"/>
                    <a:cs typeface="Noto Sans JP"/>
                    <a:sym typeface="Noto Sans JP"/>
                  </a:rPr>
                  <a:t>法人税</a:t>
                </a:r>
                <a:endParaRPr>
                  <a:latin typeface="Noto Sans JP"/>
                  <a:ea typeface="Noto Sans JP"/>
                  <a:cs typeface="Noto Sans JP"/>
                  <a:sym typeface="Noto Sans JP"/>
                </a:endParaRPr>
              </a:p>
            </p:txBody>
          </p:sp>
          <p:sp>
            <p:nvSpPr>
              <p:cNvPr id="110" name="Google Shape;110;p9"/>
              <p:cNvSpPr txBox="1"/>
              <p:nvPr/>
            </p:nvSpPr>
            <p:spPr>
              <a:xfrm>
                <a:off x="6929462" y="2949936"/>
                <a:ext cx="1867800" cy="404700"/>
              </a:xfrm>
              <a:prstGeom prst="rect">
                <a:avLst/>
              </a:prstGeom>
              <a:noFill/>
              <a:ln>
                <a:noFill/>
              </a:ln>
            </p:spPr>
            <p:txBody>
              <a:bodyPr anchorCtr="0" anchor="t" bIns="45700" lIns="91425" spcFirstLastPara="1" rIns="91425" wrap="square" tIns="45700">
                <a:spAutoFit/>
              </a:bodyPr>
              <a:lstStyle/>
              <a:p>
                <a:pPr indent="-180000" lvl="0" marL="285750" marR="0" rtl="0" algn="l">
                  <a:spcBef>
                    <a:spcPts val="0"/>
                  </a:spcBef>
                  <a:spcAft>
                    <a:spcPts val="0"/>
                  </a:spcAft>
                  <a:buClr>
                    <a:srgbClr val="005BAD"/>
                  </a:buClr>
                  <a:buSzPts val="2400"/>
                  <a:buFont typeface="Noto Sans JP"/>
                  <a:buChar char="•"/>
                </a:pPr>
                <a:r>
                  <a:rPr lang="ja-JP" sz="2000">
                    <a:solidFill>
                      <a:srgbClr val="005BAD"/>
                    </a:solidFill>
                    <a:latin typeface="Noto Sans JP"/>
                    <a:ea typeface="Noto Sans JP"/>
                    <a:cs typeface="Noto Sans JP"/>
                    <a:sym typeface="Noto Sans JP"/>
                  </a:rPr>
                  <a:t>所得税</a:t>
                </a:r>
                <a:r>
                  <a:rPr lang="ja-JP" sz="1800">
                    <a:solidFill>
                      <a:srgbClr val="005BAD"/>
                    </a:solidFill>
                    <a:latin typeface="Noto Sans JP"/>
                    <a:ea typeface="Noto Sans JP"/>
                    <a:cs typeface="Noto Sans JP"/>
                    <a:sym typeface="Noto Sans JP"/>
                  </a:rPr>
                  <a:t>(給料)</a:t>
                </a:r>
                <a:endParaRPr sz="2000">
                  <a:solidFill>
                    <a:srgbClr val="005BAD"/>
                  </a:solidFill>
                  <a:latin typeface="Noto Sans JP"/>
                  <a:ea typeface="Noto Sans JP"/>
                  <a:cs typeface="Noto Sans JP"/>
                  <a:sym typeface="Noto Sans JP"/>
                </a:endParaRPr>
              </a:p>
            </p:txBody>
          </p:sp>
        </p:grpSp>
      </p:grpSp>
      <p:grpSp>
        <p:nvGrpSpPr>
          <p:cNvPr id="111" name="Google Shape;111;p9"/>
          <p:cNvGrpSpPr/>
          <p:nvPr/>
        </p:nvGrpSpPr>
        <p:grpSpPr>
          <a:xfrm>
            <a:off x="975890" y="5580786"/>
            <a:ext cx="7299126" cy="565695"/>
            <a:chOff x="1374709" y="5556178"/>
            <a:chExt cx="6778739" cy="499594"/>
          </a:xfrm>
        </p:grpSpPr>
        <p:grpSp>
          <p:nvGrpSpPr>
            <p:cNvPr id="112" name="Google Shape;112;p9"/>
            <p:cNvGrpSpPr/>
            <p:nvPr/>
          </p:nvGrpSpPr>
          <p:grpSpPr>
            <a:xfrm>
              <a:off x="1374709" y="5556178"/>
              <a:ext cx="6624994" cy="499594"/>
              <a:chOff x="5697778" y="4643078"/>
              <a:chExt cx="3595339" cy="1277643"/>
            </a:xfrm>
          </p:grpSpPr>
          <p:sp>
            <p:nvSpPr>
              <p:cNvPr id="113" name="Google Shape;113;p9"/>
              <p:cNvSpPr/>
              <p:nvPr/>
            </p:nvSpPr>
            <p:spPr>
              <a:xfrm>
                <a:off x="5697778" y="4643078"/>
                <a:ext cx="3595339" cy="1277643"/>
              </a:xfrm>
              <a:prstGeom prst="rect">
                <a:avLst/>
              </a:prstGeom>
              <a:solidFill>
                <a:schemeClr val="lt1">
                  <a:alpha val="80000"/>
                </a:schemeClr>
              </a:solidFill>
              <a:ln cap="flat" cmpd="sng" w="19050">
                <a:solidFill>
                  <a:srgbClr val="005BAD"/>
                </a:solidFill>
                <a:prstDash val="solid"/>
                <a:round/>
                <a:headEnd len="sm" w="sm" type="none"/>
                <a:tailEnd len="sm" w="sm" type="none"/>
              </a:ln>
            </p:spPr>
            <p:txBody>
              <a:bodyPr anchorCtr="0" anchor="ctr" bIns="36000" lIns="0" spcFirstLastPara="1" rIns="0" wrap="square" tIns="0">
                <a:noAutofit/>
              </a:bodyPr>
              <a:lstStyle/>
              <a:p>
                <a:pPr indent="0" lvl="0" marL="0" marR="0" rtl="0" algn="l">
                  <a:spcBef>
                    <a:spcPts val="0"/>
                  </a:spcBef>
                  <a:spcAft>
                    <a:spcPts val="0"/>
                  </a:spcAft>
                  <a:buNone/>
                </a:pPr>
                <a:r>
                  <a:rPr b="1" lang="ja-JP" sz="2000">
                    <a:solidFill>
                      <a:srgbClr val="005BAD"/>
                    </a:solidFill>
                    <a:latin typeface="Noto Sans JP"/>
                    <a:ea typeface="Noto Sans JP"/>
                    <a:cs typeface="Noto Sans JP"/>
                    <a:sym typeface="Noto Sans JP"/>
                  </a:rPr>
                  <a:t> 外出先</a:t>
                </a:r>
                <a:endParaRPr b="1">
                  <a:latin typeface="Noto Sans JP"/>
                  <a:ea typeface="Noto Sans JP"/>
                  <a:cs typeface="Noto Sans JP"/>
                  <a:sym typeface="Noto Sans JP"/>
                </a:endParaRPr>
              </a:p>
            </p:txBody>
          </p:sp>
          <p:cxnSp>
            <p:nvCxnSpPr>
              <p:cNvPr id="114" name="Google Shape;114;p9"/>
              <p:cNvCxnSpPr/>
              <p:nvPr/>
            </p:nvCxnSpPr>
            <p:spPr>
              <a:xfrm>
                <a:off x="6161167" y="4770744"/>
                <a:ext cx="0" cy="1022313"/>
              </a:xfrm>
              <a:prstGeom prst="straightConnector1">
                <a:avLst/>
              </a:prstGeom>
              <a:noFill/>
              <a:ln cap="flat" cmpd="sng" w="22225">
                <a:solidFill>
                  <a:srgbClr val="005BAD"/>
                </a:solidFill>
                <a:prstDash val="solid"/>
                <a:round/>
                <a:headEnd len="sm" w="sm" type="none"/>
                <a:tailEnd len="sm" w="sm" type="none"/>
              </a:ln>
            </p:spPr>
          </p:cxnSp>
        </p:grpSp>
        <p:grpSp>
          <p:nvGrpSpPr>
            <p:cNvPr id="115" name="Google Shape;115;p9"/>
            <p:cNvGrpSpPr/>
            <p:nvPr/>
          </p:nvGrpSpPr>
          <p:grpSpPr>
            <a:xfrm>
              <a:off x="2200892" y="5596003"/>
              <a:ext cx="5952556" cy="407700"/>
              <a:chOff x="2397726" y="5524446"/>
              <a:chExt cx="5952556" cy="407700"/>
            </a:xfrm>
          </p:grpSpPr>
          <p:sp>
            <p:nvSpPr>
              <p:cNvPr id="116" name="Google Shape;116;p9"/>
              <p:cNvSpPr txBox="1"/>
              <p:nvPr/>
            </p:nvSpPr>
            <p:spPr>
              <a:xfrm>
                <a:off x="6415282" y="5524446"/>
                <a:ext cx="1935000" cy="407700"/>
              </a:xfrm>
              <a:prstGeom prst="rect">
                <a:avLst/>
              </a:prstGeom>
              <a:noFill/>
              <a:ln>
                <a:noFill/>
              </a:ln>
            </p:spPr>
            <p:txBody>
              <a:bodyPr anchorCtr="0" anchor="t" bIns="45700" lIns="91425" spcFirstLastPara="1" rIns="91425" wrap="square" tIns="45700">
                <a:spAutoFit/>
              </a:bodyPr>
              <a:lstStyle/>
              <a:p>
                <a:pPr indent="-180000" lvl="0" marL="285750" marR="0" rtl="0" algn="l">
                  <a:spcBef>
                    <a:spcPts val="0"/>
                  </a:spcBef>
                  <a:spcAft>
                    <a:spcPts val="0"/>
                  </a:spcAft>
                  <a:buClr>
                    <a:srgbClr val="005BAD"/>
                  </a:buClr>
                  <a:buSzPts val="2400"/>
                  <a:buFont typeface="Noto Sans JP"/>
                  <a:buChar char="•"/>
                </a:pPr>
                <a:r>
                  <a:rPr lang="ja-JP" sz="2000">
                    <a:solidFill>
                      <a:srgbClr val="005BAD"/>
                    </a:solidFill>
                    <a:latin typeface="Noto Sans JP"/>
                    <a:ea typeface="Noto Sans JP"/>
                    <a:cs typeface="Noto Sans JP"/>
                    <a:sym typeface="Noto Sans JP"/>
                  </a:rPr>
                  <a:t>入湯税</a:t>
                </a:r>
                <a:r>
                  <a:rPr lang="ja-JP" sz="1600">
                    <a:solidFill>
                      <a:srgbClr val="005BAD"/>
                    </a:solidFill>
                    <a:latin typeface="Noto Sans JP"/>
                    <a:ea typeface="Noto Sans JP"/>
                    <a:cs typeface="Noto Sans JP"/>
                    <a:sym typeface="Noto Sans JP"/>
                  </a:rPr>
                  <a:t>(温泉)</a:t>
                </a:r>
                <a:endParaRPr sz="1600">
                  <a:solidFill>
                    <a:srgbClr val="005BAD"/>
                  </a:solidFill>
                  <a:latin typeface="Noto Sans JP"/>
                  <a:ea typeface="Noto Sans JP"/>
                  <a:cs typeface="Noto Sans JP"/>
                  <a:sym typeface="Noto Sans JP"/>
                </a:endParaRPr>
              </a:p>
            </p:txBody>
          </p:sp>
          <p:sp>
            <p:nvSpPr>
              <p:cNvPr id="117" name="Google Shape;117;p9"/>
              <p:cNvSpPr txBox="1"/>
              <p:nvPr/>
            </p:nvSpPr>
            <p:spPr>
              <a:xfrm>
                <a:off x="4700342" y="5524446"/>
                <a:ext cx="2084100" cy="407700"/>
              </a:xfrm>
              <a:prstGeom prst="rect">
                <a:avLst/>
              </a:prstGeom>
              <a:noFill/>
              <a:ln>
                <a:noFill/>
              </a:ln>
            </p:spPr>
            <p:txBody>
              <a:bodyPr anchorCtr="0" anchor="t" bIns="45700" lIns="91425" spcFirstLastPara="1" rIns="91425" wrap="square" tIns="45700">
                <a:spAutoFit/>
              </a:bodyPr>
              <a:lstStyle/>
              <a:p>
                <a:pPr indent="-180000" lvl="0" marL="285750" marR="0" rtl="0" algn="l">
                  <a:spcBef>
                    <a:spcPts val="0"/>
                  </a:spcBef>
                  <a:spcAft>
                    <a:spcPts val="0"/>
                  </a:spcAft>
                  <a:buClr>
                    <a:srgbClr val="005BAD"/>
                  </a:buClr>
                  <a:buSzPts val="2400"/>
                  <a:buFont typeface="Noto Sans JP"/>
                  <a:buChar char="•"/>
                </a:pPr>
                <a:r>
                  <a:rPr lang="ja-JP" sz="2000">
                    <a:solidFill>
                      <a:srgbClr val="005BAD"/>
                    </a:solidFill>
                    <a:latin typeface="Noto Sans JP"/>
                    <a:ea typeface="Noto Sans JP"/>
                    <a:cs typeface="Noto Sans JP"/>
                    <a:sym typeface="Noto Sans JP"/>
                  </a:rPr>
                  <a:t>消費税</a:t>
                </a:r>
                <a:r>
                  <a:rPr lang="ja-JP" sz="1600">
                    <a:solidFill>
                      <a:srgbClr val="005BAD"/>
                    </a:solidFill>
                    <a:latin typeface="Noto Sans JP"/>
                    <a:ea typeface="Noto Sans JP"/>
                    <a:cs typeface="Noto Sans JP"/>
                    <a:sym typeface="Noto Sans JP"/>
                  </a:rPr>
                  <a:t>(買い物</a:t>
                </a:r>
                <a:r>
                  <a:rPr lang="ja-JP" sz="1600">
                    <a:solidFill>
                      <a:srgbClr val="005BAD"/>
                    </a:solidFill>
                    <a:latin typeface="Noto Sans JP"/>
                    <a:ea typeface="Noto Sans JP"/>
                    <a:cs typeface="Noto Sans JP"/>
                    <a:sym typeface="Noto Sans JP"/>
                  </a:rPr>
                  <a:t>)</a:t>
                </a:r>
                <a:endParaRPr sz="1800">
                  <a:solidFill>
                    <a:srgbClr val="005BAD"/>
                  </a:solidFill>
                  <a:latin typeface="Noto Sans JP"/>
                  <a:ea typeface="Noto Sans JP"/>
                  <a:cs typeface="Noto Sans JP"/>
                  <a:sym typeface="Noto Sans JP"/>
                </a:endParaRPr>
              </a:p>
            </p:txBody>
          </p:sp>
          <p:sp>
            <p:nvSpPr>
              <p:cNvPr id="118" name="Google Shape;118;p9"/>
              <p:cNvSpPr txBox="1"/>
              <p:nvPr/>
            </p:nvSpPr>
            <p:spPr>
              <a:xfrm>
                <a:off x="2397726" y="5524446"/>
                <a:ext cx="2739900" cy="407700"/>
              </a:xfrm>
              <a:prstGeom prst="rect">
                <a:avLst/>
              </a:prstGeom>
              <a:noFill/>
              <a:ln>
                <a:noFill/>
              </a:ln>
            </p:spPr>
            <p:txBody>
              <a:bodyPr anchorCtr="0" anchor="t" bIns="45700" lIns="91425" spcFirstLastPara="1" rIns="91425" wrap="square" tIns="45700">
                <a:spAutoFit/>
              </a:bodyPr>
              <a:lstStyle/>
              <a:p>
                <a:pPr indent="-180000" lvl="0" marL="285750" marR="0" rtl="0" algn="l">
                  <a:spcBef>
                    <a:spcPts val="0"/>
                  </a:spcBef>
                  <a:spcAft>
                    <a:spcPts val="0"/>
                  </a:spcAft>
                  <a:buClr>
                    <a:srgbClr val="005BAD"/>
                  </a:buClr>
                  <a:buSzPts val="2400"/>
                  <a:buFont typeface="Noto Sans JP"/>
                  <a:buChar char="•"/>
                </a:pPr>
                <a:r>
                  <a:rPr lang="ja-JP" sz="2000">
                    <a:solidFill>
                      <a:srgbClr val="005BAD"/>
                    </a:solidFill>
                    <a:latin typeface="Noto Sans JP"/>
                    <a:ea typeface="Noto Sans JP"/>
                    <a:cs typeface="Noto Sans JP"/>
                    <a:sym typeface="Noto Sans JP"/>
                  </a:rPr>
                  <a:t>揮発油税</a:t>
                </a:r>
                <a:r>
                  <a:rPr lang="ja-JP" sz="1600">
                    <a:solidFill>
                      <a:srgbClr val="005BAD"/>
                    </a:solidFill>
                    <a:latin typeface="Noto Sans JP"/>
                    <a:ea typeface="Noto Sans JP"/>
                    <a:cs typeface="Noto Sans JP"/>
                    <a:sym typeface="Noto Sans JP"/>
                  </a:rPr>
                  <a:t>(</a:t>
                </a:r>
                <a:r>
                  <a:rPr lang="ja-JP" sz="1600">
                    <a:solidFill>
                      <a:srgbClr val="005BAD"/>
                    </a:solidFill>
                    <a:latin typeface="Noto Sans JP"/>
                    <a:ea typeface="Noto Sans JP"/>
                    <a:cs typeface="Noto Sans JP"/>
                    <a:sym typeface="Noto Sans JP"/>
                  </a:rPr>
                  <a:t>ガソリン税)</a:t>
                </a:r>
                <a:endParaRPr sz="1800">
                  <a:solidFill>
                    <a:srgbClr val="005BAD"/>
                  </a:solidFill>
                  <a:latin typeface="Noto Sans JP"/>
                  <a:ea typeface="Noto Sans JP"/>
                  <a:cs typeface="Noto Sans JP"/>
                  <a:sym typeface="Noto Sans JP"/>
                </a:endParaRPr>
              </a:p>
            </p:txBody>
          </p:sp>
        </p:gr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500"/>
                                        <p:tgtEl>
                                          <p:spTgt spid="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500"/>
                                  </p:stCondLst>
                                  <p:childTnLst>
                                    <p:set>
                                      <p:cBhvr>
                                        <p:cTn dur="1" fill="hold">
                                          <p:stCondLst>
                                            <p:cond delay="0"/>
                                          </p:stCondLst>
                                        </p:cTn>
                                        <p:tgtEl>
                                          <p:spTgt spid="97"/>
                                        </p:tgtEl>
                                        <p:attrNameLst>
                                          <p:attrName>style.visibility</p:attrName>
                                        </p:attrNameLst>
                                      </p:cBhvr>
                                      <p:to>
                                        <p:strVal val="visible"/>
                                      </p:to>
                                    </p:set>
                                    <p:animEffect filter="fade" transition="in">
                                      <p:cBhvr>
                                        <p:cTn dur="500"/>
                                        <p:tgtEl>
                                          <p:spTgt spid="97"/>
                                        </p:tgtEl>
                                      </p:cBhvr>
                                    </p:animEffect>
                                  </p:childTnLst>
                                </p:cTn>
                              </p:par>
                              <p:par>
                                <p:cTn fill="hold" nodeType="withEffect" presetClass="entr" presetID="10" presetSubtype="0">
                                  <p:stCondLst>
                                    <p:cond delay="500"/>
                                  </p:stCondLst>
                                  <p:childTnLst>
                                    <p:set>
                                      <p:cBhvr>
                                        <p:cTn dur="1" fill="hold">
                                          <p:stCondLst>
                                            <p:cond delay="0"/>
                                          </p:stCondLst>
                                        </p:cTn>
                                        <p:tgtEl>
                                          <p:spTgt spid="104"/>
                                        </p:tgtEl>
                                        <p:attrNameLst>
                                          <p:attrName>style.visibility</p:attrName>
                                        </p:attrNameLst>
                                      </p:cBhvr>
                                      <p:to>
                                        <p:strVal val="visible"/>
                                      </p:to>
                                    </p:set>
                                    <p:animEffect filter="fade" transition="in">
                                      <p:cBhvr>
                                        <p:cTn dur="500"/>
                                        <p:tgtEl>
                                          <p:spTgt spid="104"/>
                                        </p:tgtEl>
                                      </p:cBhvr>
                                    </p:animEffect>
                                  </p:childTnLst>
                                </p:cTn>
                              </p:par>
                              <p:par>
                                <p:cTn fill="hold" nodeType="withEffect" presetClass="entr" presetID="10" presetSubtype="0">
                                  <p:stCondLst>
                                    <p:cond delay="500"/>
                                  </p:stCondLst>
                                  <p:childTnLst>
                                    <p:set>
                                      <p:cBhvr>
                                        <p:cTn dur="1" fill="hold">
                                          <p:stCondLst>
                                            <p:cond delay="0"/>
                                          </p:stCondLst>
                                        </p:cTn>
                                        <p:tgtEl>
                                          <p:spTgt spid="111"/>
                                        </p:tgtEl>
                                        <p:attrNameLst>
                                          <p:attrName>style.visibility</p:attrName>
                                        </p:attrNameLst>
                                      </p:cBhvr>
                                      <p:to>
                                        <p:strVal val="visible"/>
                                      </p:to>
                                    </p:set>
                                    <p:animEffect filter="fade" transition="in">
                                      <p:cBhvr>
                                        <p:cTn dur="500"/>
                                        <p:tgtEl>
                                          <p:spTgt spid="1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sp>
        <p:nvSpPr>
          <p:cNvPr id="704" name="Google Shape;704;p27"/>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705" name="Google Shape;705;p27"/>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３</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国の財政をみてみよう④</a:t>
            </a:r>
            <a:endParaRPr b="1" sz="2200">
              <a:solidFill>
                <a:schemeClr val="dk1"/>
              </a:solidFill>
              <a:latin typeface="Noto Sans JP"/>
              <a:ea typeface="Noto Sans JP"/>
              <a:cs typeface="Noto Sans JP"/>
              <a:sym typeface="Noto Sans JP"/>
            </a:endParaRPr>
          </a:p>
        </p:txBody>
      </p:sp>
      <p:sp>
        <p:nvSpPr>
          <p:cNvPr id="706" name="Google Shape;706;p27"/>
          <p:cNvSpPr txBox="1"/>
          <p:nvPr/>
        </p:nvSpPr>
        <p:spPr>
          <a:xfrm>
            <a:off x="360000" y="899999"/>
            <a:ext cx="5135544" cy="384751"/>
          </a:xfrm>
          <a:prstGeom prst="rect">
            <a:avLst/>
          </a:prstGeom>
          <a:noFill/>
          <a:ln>
            <a:noFill/>
          </a:ln>
        </p:spPr>
        <p:txBody>
          <a:bodyPr anchorCtr="0" anchor="ctr" bIns="0" lIns="0" spcFirstLastPara="1" rIns="0" wrap="square" tIns="0">
            <a:noAutofit/>
          </a:bodyPr>
          <a:lstStyle/>
          <a:p>
            <a:pPr indent="-174678" lvl="0" marL="185815" marR="4689" rtl="0" algn="l">
              <a:lnSpc>
                <a:spcPct val="113999"/>
              </a:lnSpc>
              <a:spcBef>
                <a:spcPts val="0"/>
              </a:spcBef>
              <a:spcAft>
                <a:spcPts val="0"/>
              </a:spcAft>
              <a:buNone/>
            </a:pPr>
            <a:r>
              <a:rPr b="1" lang="ja-JP" sz="3200">
                <a:solidFill>
                  <a:srgbClr val="231916"/>
                </a:solidFill>
                <a:latin typeface="Noto Sans JP"/>
                <a:ea typeface="Noto Sans JP"/>
                <a:cs typeface="Noto Sans JP"/>
                <a:sym typeface="Noto Sans JP"/>
              </a:rPr>
              <a:t>日本の普通国債残高の推移</a:t>
            </a:r>
            <a:endParaRPr b="1" sz="3200">
              <a:solidFill>
                <a:srgbClr val="000000"/>
              </a:solidFill>
              <a:latin typeface="Noto Sans JP"/>
              <a:ea typeface="Noto Sans JP"/>
              <a:cs typeface="Noto Sans JP"/>
              <a:sym typeface="Noto Sans JP"/>
            </a:endParaRPr>
          </a:p>
        </p:txBody>
      </p:sp>
      <p:grpSp>
        <p:nvGrpSpPr>
          <p:cNvPr id="707" name="Google Shape;707;p27"/>
          <p:cNvGrpSpPr/>
          <p:nvPr/>
        </p:nvGrpSpPr>
        <p:grpSpPr>
          <a:xfrm>
            <a:off x="252000" y="1440000"/>
            <a:ext cx="8640000" cy="4374175"/>
            <a:chOff x="1142337" y="1800000"/>
            <a:chExt cx="6118082" cy="3097403"/>
          </a:xfrm>
        </p:grpSpPr>
        <p:pic>
          <p:nvPicPr>
            <p:cNvPr id="708" name="Google Shape;708;p27"/>
            <p:cNvPicPr preferRelativeResize="0"/>
            <p:nvPr/>
          </p:nvPicPr>
          <p:blipFill rotWithShape="1">
            <a:blip r:embed="rId3">
              <a:alphaModFix/>
            </a:blip>
            <a:srcRect b="52801" l="0" r="0" t="2034"/>
            <a:stretch/>
          </p:blipFill>
          <p:spPr>
            <a:xfrm>
              <a:off x="1142337" y="1800000"/>
              <a:ext cx="6118082" cy="3097403"/>
            </a:xfrm>
            <a:prstGeom prst="rect">
              <a:avLst/>
            </a:prstGeom>
            <a:noFill/>
            <a:ln>
              <a:noFill/>
            </a:ln>
          </p:spPr>
        </p:pic>
        <p:pic>
          <p:nvPicPr>
            <p:cNvPr id="709" name="Google Shape;709;p27"/>
            <p:cNvPicPr preferRelativeResize="0"/>
            <p:nvPr/>
          </p:nvPicPr>
          <p:blipFill rotWithShape="1">
            <a:blip r:embed="rId3">
              <a:alphaModFix/>
            </a:blip>
            <a:srcRect b="94898" l="65061" r="0" t="283"/>
            <a:stretch/>
          </p:blipFill>
          <p:spPr>
            <a:xfrm>
              <a:off x="3315470" y="1800000"/>
              <a:ext cx="2137576" cy="330505"/>
            </a:xfrm>
            <a:prstGeom prst="rect">
              <a:avLst/>
            </a:prstGeom>
            <a:noFill/>
            <a:ln>
              <a:noFill/>
            </a:ln>
          </p:spPr>
        </p:pic>
      </p:grpSp>
      <p:sp>
        <p:nvSpPr>
          <p:cNvPr id="710" name="Google Shape;710;p27"/>
          <p:cNvSpPr/>
          <p:nvPr/>
        </p:nvSpPr>
        <p:spPr>
          <a:xfrm>
            <a:off x="3257550" y="5940000"/>
            <a:ext cx="5562600" cy="3480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ja-JP" sz="1200">
                <a:solidFill>
                  <a:schemeClr val="dk1"/>
                </a:solidFill>
                <a:latin typeface="Arial"/>
                <a:ea typeface="Arial"/>
                <a:cs typeface="Arial"/>
                <a:sym typeface="Arial"/>
              </a:rPr>
              <a:t>※出典：財務省「これからの日本のために財政を考える」（令和７年４月）</a:t>
            </a:r>
            <a:endParaRPr sz="1200">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7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7"/>
                                        </p:tgtEl>
                                        <p:attrNameLst>
                                          <p:attrName>style.visibility</p:attrName>
                                        </p:attrNameLst>
                                      </p:cBhvr>
                                      <p:to>
                                        <p:strVal val="visible"/>
                                      </p:to>
                                    </p:set>
                                  </p:childTnLst>
                                </p:cTn>
                              </p:par>
                              <p:par>
                                <p:cTn fill="hold" nodeType="withEffect" presetClass="entr" presetID="10" presetSubtype="0">
                                  <p:stCondLst>
                                    <p:cond delay="500"/>
                                  </p:stCondLst>
                                  <p:childTnLst>
                                    <p:set>
                                      <p:cBhvr>
                                        <p:cTn dur="1" fill="hold">
                                          <p:stCondLst>
                                            <p:cond delay="0"/>
                                          </p:stCondLst>
                                        </p:cTn>
                                        <p:tgtEl>
                                          <p:spTgt spid="710"/>
                                        </p:tgtEl>
                                        <p:attrNameLst>
                                          <p:attrName>style.visibility</p:attrName>
                                        </p:attrNameLst>
                                      </p:cBhvr>
                                      <p:to>
                                        <p:strVal val="visible"/>
                                      </p:to>
                                    </p:set>
                                    <p:animEffect filter="fade" transition="in">
                                      <p:cBhvr>
                                        <p:cTn dur="700"/>
                                        <p:tgtEl>
                                          <p:spTgt spid="7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5" name="Shape 715"/>
        <p:cNvGrpSpPr/>
        <p:nvPr/>
      </p:nvGrpSpPr>
      <p:grpSpPr>
        <a:xfrm>
          <a:off x="0" y="0"/>
          <a:ext cx="0" cy="0"/>
          <a:chOff x="0" y="0"/>
          <a:chExt cx="0" cy="0"/>
        </a:xfrm>
      </p:grpSpPr>
      <p:grpSp>
        <p:nvGrpSpPr>
          <p:cNvPr id="716" name="Google Shape;716;p28"/>
          <p:cNvGrpSpPr/>
          <p:nvPr/>
        </p:nvGrpSpPr>
        <p:grpSpPr>
          <a:xfrm>
            <a:off x="287921" y="6410880"/>
            <a:ext cx="8532000" cy="374400"/>
            <a:chOff x="322211" y="6410880"/>
            <a:chExt cx="8532000" cy="374400"/>
          </a:xfrm>
        </p:grpSpPr>
        <p:sp>
          <p:nvSpPr>
            <p:cNvPr id="717" name="Google Shape;717;p28"/>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18" name="Google Shape;718;p28"/>
            <p:cNvSpPr/>
            <p:nvPr/>
          </p:nvSpPr>
          <p:spPr>
            <a:xfrm>
              <a:off x="322212" y="6449705"/>
              <a:ext cx="8497741" cy="296751"/>
            </a:xfrm>
            <a:prstGeom prst="rect">
              <a:avLst/>
            </a:prstGeom>
            <a:solidFill>
              <a:srgbClr val="CCECFF">
                <a:alpha val="30196"/>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719" name="Google Shape;719;p28"/>
          <p:cNvSpPr txBox="1"/>
          <p:nvPr/>
        </p:nvSpPr>
        <p:spPr>
          <a:xfrm>
            <a:off x="827549" y="6473250"/>
            <a:ext cx="78936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005BAD"/>
                </a:solidFill>
                <a:latin typeface="Noto Sans JP"/>
                <a:ea typeface="Noto Sans JP"/>
                <a:cs typeface="Noto Sans JP"/>
                <a:sym typeface="Noto Sans JP"/>
              </a:rPr>
              <a:t>動画で学ぼう ： 日本の「財政」を考えよう　</a:t>
            </a:r>
            <a:r>
              <a:rPr lang="ja-JP" sz="1100" u="sng">
                <a:solidFill>
                  <a:schemeClr val="dk1"/>
                </a:solidFill>
                <a:latin typeface="Noto Sans JP"/>
                <a:ea typeface="Noto Sans JP"/>
                <a:cs typeface="Noto Sans JP"/>
                <a:sym typeface="Noto Sans JP"/>
                <a:hlinkClick r:id="rId3">
                  <a:extLst>
                    <a:ext uri="{A12FA001-AC4F-418D-AE19-62706E023703}">
                      <ahyp:hlinkClr val="tx"/>
                    </a:ext>
                  </a:extLst>
                </a:hlinkClick>
              </a:rPr>
              <a:t>https://www.youtube.com/watch?v=sVKTluQsCEs</a:t>
            </a:r>
            <a:r>
              <a:rPr lang="ja-JP" sz="1000">
                <a:solidFill>
                  <a:schemeClr val="dk1"/>
                </a:solidFill>
                <a:latin typeface="Noto Sans JP"/>
                <a:ea typeface="Noto Sans JP"/>
                <a:cs typeface="Noto Sans JP"/>
                <a:sym typeface="Noto Sans JP"/>
              </a:rPr>
              <a:t>（財務省作成動画）</a:t>
            </a:r>
            <a:endParaRPr sz="1100">
              <a:solidFill>
                <a:schemeClr val="dk1"/>
              </a:solidFill>
              <a:latin typeface="Noto Sans JP"/>
              <a:ea typeface="Noto Sans JP"/>
              <a:cs typeface="Noto Sans JP"/>
              <a:sym typeface="Noto Sans JP"/>
            </a:endParaRPr>
          </a:p>
        </p:txBody>
      </p:sp>
      <p:sp>
        <p:nvSpPr>
          <p:cNvPr id="720" name="Google Shape;720;p28"/>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721" name="Google Shape;721;p28"/>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３</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国の財政をみてみよう④</a:t>
            </a:r>
            <a:endParaRPr b="1" sz="2200">
              <a:solidFill>
                <a:schemeClr val="dk1"/>
              </a:solidFill>
              <a:latin typeface="Noto Sans JP"/>
              <a:ea typeface="Noto Sans JP"/>
              <a:cs typeface="Noto Sans JP"/>
              <a:sym typeface="Noto Sans JP"/>
            </a:endParaRPr>
          </a:p>
        </p:txBody>
      </p:sp>
      <p:grpSp>
        <p:nvGrpSpPr>
          <p:cNvPr id="722" name="Google Shape;722;p28"/>
          <p:cNvGrpSpPr/>
          <p:nvPr/>
        </p:nvGrpSpPr>
        <p:grpSpPr>
          <a:xfrm>
            <a:off x="-29057" y="6108719"/>
            <a:ext cx="832606" cy="749280"/>
            <a:chOff x="-35154" y="5996310"/>
            <a:chExt cx="945432" cy="850815"/>
          </a:xfrm>
        </p:grpSpPr>
        <p:sp>
          <p:nvSpPr>
            <p:cNvPr id="723" name="Google Shape;723;p28"/>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24" name="Google Shape;724;p28"/>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25" name="Google Shape;725;p28"/>
            <p:cNvSpPr txBox="1"/>
            <p:nvPr/>
          </p:nvSpPr>
          <p:spPr>
            <a:xfrm>
              <a:off x="-35154" y="6181034"/>
              <a:ext cx="825671"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400">
                  <a:solidFill>
                    <a:srgbClr val="005BAD"/>
                  </a:solidFill>
                  <a:latin typeface="Noto Sans JP"/>
                  <a:ea typeface="Noto Sans JP"/>
                  <a:cs typeface="Noto Sans JP"/>
                  <a:sym typeface="Noto Sans JP"/>
                </a:rPr>
                <a:t>もっと</a:t>
              </a:r>
              <a:endParaRPr b="1" i="0" sz="1400">
                <a:solidFill>
                  <a:srgbClr val="005BAD"/>
                </a:solidFill>
                <a:latin typeface="Noto Sans JP"/>
                <a:ea typeface="Noto Sans JP"/>
                <a:cs typeface="Noto Sans JP"/>
                <a:sym typeface="Noto Sans JP"/>
              </a:endParaRPr>
            </a:p>
            <a:p>
              <a:pPr indent="0" lvl="0" marL="0" marR="0" rtl="0" algn="ctr">
                <a:spcBef>
                  <a:spcPts val="0"/>
                </a:spcBef>
                <a:spcAft>
                  <a:spcPts val="0"/>
                </a:spcAft>
                <a:buNone/>
              </a:pPr>
              <a:r>
                <a:rPr b="1" lang="ja-JP" sz="1400">
                  <a:solidFill>
                    <a:srgbClr val="005BAD"/>
                  </a:solidFill>
                  <a:latin typeface="Noto Sans JP"/>
                  <a:ea typeface="Noto Sans JP"/>
                  <a:cs typeface="Noto Sans JP"/>
                  <a:sym typeface="Noto Sans JP"/>
                </a:rPr>
                <a:t>詳しく</a:t>
              </a:r>
              <a:endParaRPr b="1" i="0" sz="1400">
                <a:solidFill>
                  <a:srgbClr val="005BAD"/>
                </a:solidFill>
                <a:latin typeface="Noto Sans JP"/>
                <a:ea typeface="Noto Sans JP"/>
                <a:cs typeface="Noto Sans JP"/>
                <a:sym typeface="Noto Sans JP"/>
              </a:endParaRPr>
            </a:p>
          </p:txBody>
        </p:sp>
      </p:grpSp>
      <p:sp>
        <p:nvSpPr>
          <p:cNvPr id="726" name="Google Shape;726;p28"/>
          <p:cNvSpPr txBox="1"/>
          <p:nvPr/>
        </p:nvSpPr>
        <p:spPr>
          <a:xfrm>
            <a:off x="360000" y="900000"/>
            <a:ext cx="6631500" cy="243000"/>
          </a:xfrm>
          <a:prstGeom prst="rect">
            <a:avLst/>
          </a:prstGeom>
          <a:noFill/>
          <a:ln>
            <a:noFill/>
          </a:ln>
        </p:spPr>
        <p:txBody>
          <a:bodyPr anchorCtr="0" anchor="ctr" bIns="0" lIns="0" spcFirstLastPara="1" rIns="0" wrap="square" tIns="0">
            <a:noAutofit/>
          </a:bodyPr>
          <a:lstStyle/>
          <a:p>
            <a:pPr indent="-174678" lvl="0" marL="185815" marR="4689" rtl="0" algn="l">
              <a:lnSpc>
                <a:spcPct val="113999"/>
              </a:lnSpc>
              <a:spcBef>
                <a:spcPts val="0"/>
              </a:spcBef>
              <a:spcAft>
                <a:spcPts val="0"/>
              </a:spcAft>
              <a:buNone/>
            </a:pPr>
            <a:r>
              <a:rPr b="1" lang="ja-JP" sz="3200">
                <a:solidFill>
                  <a:srgbClr val="231916"/>
                </a:solidFill>
                <a:latin typeface="Noto Sans JP"/>
                <a:ea typeface="Noto Sans JP"/>
                <a:cs typeface="Noto Sans JP"/>
                <a:sym typeface="Noto Sans JP"/>
              </a:rPr>
              <a:t>主な国の債務残高（対GDP比）</a:t>
            </a:r>
            <a:endParaRPr b="1">
              <a:latin typeface="Noto Sans JP"/>
              <a:ea typeface="Noto Sans JP"/>
              <a:cs typeface="Noto Sans JP"/>
              <a:sym typeface="Noto Sans JP"/>
            </a:endParaRPr>
          </a:p>
        </p:txBody>
      </p:sp>
      <p:grpSp>
        <p:nvGrpSpPr>
          <p:cNvPr id="727" name="Google Shape;727;p28"/>
          <p:cNvGrpSpPr/>
          <p:nvPr/>
        </p:nvGrpSpPr>
        <p:grpSpPr>
          <a:xfrm>
            <a:off x="511200" y="1404000"/>
            <a:ext cx="8121600" cy="4553331"/>
            <a:chOff x="287921" y="1260000"/>
            <a:chExt cx="8640000" cy="4843970"/>
          </a:xfrm>
        </p:grpSpPr>
        <p:pic>
          <p:nvPicPr>
            <p:cNvPr id="728" name="Google Shape;728;p28"/>
            <p:cNvPicPr preferRelativeResize="0"/>
            <p:nvPr/>
          </p:nvPicPr>
          <p:blipFill rotWithShape="1">
            <a:blip r:embed="rId4">
              <a:alphaModFix/>
            </a:blip>
            <a:srcRect b="1521" l="0" r="0" t="48464"/>
            <a:stretch/>
          </p:blipFill>
          <p:spPr>
            <a:xfrm>
              <a:off x="287921" y="1260000"/>
              <a:ext cx="8640000" cy="4843970"/>
            </a:xfrm>
            <a:prstGeom prst="rect">
              <a:avLst/>
            </a:prstGeom>
            <a:noFill/>
            <a:ln>
              <a:noFill/>
            </a:ln>
          </p:spPr>
        </p:pic>
        <p:pic>
          <p:nvPicPr>
            <p:cNvPr id="729" name="Google Shape;729;p28"/>
            <p:cNvPicPr preferRelativeResize="0"/>
            <p:nvPr/>
          </p:nvPicPr>
          <p:blipFill rotWithShape="1">
            <a:blip r:embed="rId4">
              <a:alphaModFix/>
            </a:blip>
            <a:srcRect b="94898" l="65061" r="0" t="283"/>
            <a:stretch/>
          </p:blipFill>
          <p:spPr>
            <a:xfrm>
              <a:off x="2664000" y="1260000"/>
              <a:ext cx="3600000" cy="396000"/>
            </a:xfrm>
            <a:prstGeom prst="rect">
              <a:avLst/>
            </a:prstGeom>
            <a:noFill/>
            <a:ln>
              <a:noFill/>
            </a:ln>
          </p:spPr>
        </p:pic>
      </p:grpSp>
      <p:sp>
        <p:nvSpPr>
          <p:cNvPr id="730" name="Google Shape;730;p28"/>
          <p:cNvSpPr/>
          <p:nvPr/>
        </p:nvSpPr>
        <p:spPr>
          <a:xfrm>
            <a:off x="3152775" y="5976000"/>
            <a:ext cx="5487300" cy="3480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ja-JP" sz="1200">
                <a:solidFill>
                  <a:schemeClr val="dk1"/>
                </a:solidFill>
                <a:latin typeface="Arial"/>
                <a:ea typeface="Arial"/>
                <a:cs typeface="Arial"/>
                <a:sym typeface="Arial"/>
              </a:rPr>
              <a:t>※出典：財務省「これからの日本のために財政を考える」（令和７年４月）</a:t>
            </a:r>
            <a:endParaRPr sz="1200">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7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7"/>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730"/>
                                        </p:tgtEl>
                                        <p:attrNameLst>
                                          <p:attrName>style.visibility</p:attrName>
                                        </p:attrNameLst>
                                      </p:cBhvr>
                                      <p:to>
                                        <p:strVal val="visible"/>
                                      </p:to>
                                    </p:set>
                                    <p:animEffect filter="fade" transition="in">
                                      <p:cBhvr>
                                        <p:cTn dur="700"/>
                                        <p:tgtEl>
                                          <p:spTgt spid="7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5" name="Shape 735"/>
        <p:cNvGrpSpPr/>
        <p:nvPr/>
      </p:nvGrpSpPr>
      <p:grpSpPr>
        <a:xfrm>
          <a:off x="0" y="0"/>
          <a:ext cx="0" cy="0"/>
          <a:chOff x="0" y="0"/>
          <a:chExt cx="0" cy="0"/>
        </a:xfrm>
      </p:grpSpPr>
      <p:sp>
        <p:nvSpPr>
          <p:cNvPr id="736" name="Google Shape;736;p29"/>
          <p:cNvSpPr/>
          <p:nvPr/>
        </p:nvSpPr>
        <p:spPr>
          <a:xfrm>
            <a:off x="5193218" y="2947387"/>
            <a:ext cx="3395700" cy="3421800"/>
          </a:xfrm>
          <a:prstGeom prst="roundRect">
            <a:avLst>
              <a:gd fmla="val 1166" name="adj"/>
            </a:avLst>
          </a:prstGeom>
          <a:noFill/>
          <a:ln cap="flat" cmpd="sng" w="19050">
            <a:solidFill>
              <a:schemeClr val="accent1"/>
            </a:solidFill>
            <a:prstDash val="solid"/>
            <a:round/>
            <a:headEnd len="sm" w="sm" type="none"/>
            <a:tailEnd len="sm" w="sm" type="none"/>
          </a:ln>
        </p:spPr>
        <p:txBody>
          <a:bodyPr anchorCtr="0" anchor="t" bIns="46800" lIns="91425" spcFirstLastPara="1" rIns="91425" wrap="square" tIns="45700">
            <a:noAutofit/>
          </a:bodyPr>
          <a:lstStyle/>
          <a:p>
            <a:pPr indent="0" lvl="0" marL="0" marR="0" rtl="0" algn="ctr">
              <a:lnSpc>
                <a:spcPct val="100000"/>
              </a:lnSpc>
              <a:spcBef>
                <a:spcPts val="0"/>
              </a:spcBef>
              <a:spcAft>
                <a:spcPts val="0"/>
              </a:spcAft>
              <a:buClr>
                <a:schemeClr val="accent1"/>
              </a:buClr>
              <a:buSzPts val="1400"/>
              <a:buFont typeface="Arial"/>
              <a:buNone/>
            </a:pPr>
            <a:r>
              <a:rPr b="1" i="0" lang="ja-JP" sz="1400" u="none" cap="none" strike="noStrike">
                <a:solidFill>
                  <a:schemeClr val="accent1"/>
                </a:solidFill>
                <a:latin typeface="Noto Sans JP"/>
                <a:ea typeface="Noto Sans JP"/>
                <a:cs typeface="Noto Sans JP"/>
                <a:sym typeface="Noto Sans JP"/>
              </a:rPr>
              <a:t>依存財源</a:t>
            </a:r>
            <a:endParaRPr b="1">
              <a:latin typeface="Noto Sans JP"/>
              <a:ea typeface="Noto Sans JP"/>
              <a:cs typeface="Noto Sans JP"/>
              <a:sym typeface="Noto Sans JP"/>
            </a:endParaRPr>
          </a:p>
        </p:txBody>
      </p:sp>
      <p:grpSp>
        <p:nvGrpSpPr>
          <p:cNvPr id="737" name="Google Shape;737;p29"/>
          <p:cNvGrpSpPr/>
          <p:nvPr/>
        </p:nvGrpSpPr>
        <p:grpSpPr>
          <a:xfrm>
            <a:off x="312433" y="968152"/>
            <a:ext cx="8519134" cy="827030"/>
            <a:chOff x="323851" y="1085670"/>
            <a:chExt cx="8519134" cy="827030"/>
          </a:xfrm>
        </p:grpSpPr>
        <p:sp>
          <p:nvSpPr>
            <p:cNvPr id="738" name="Google Shape;738;p29"/>
            <p:cNvSpPr/>
            <p:nvPr/>
          </p:nvSpPr>
          <p:spPr>
            <a:xfrm>
              <a:off x="323851" y="1085670"/>
              <a:ext cx="8519134" cy="827030"/>
            </a:xfrm>
            <a:prstGeom prst="roundRect">
              <a:avLst>
                <a:gd fmla="val 0" name="adj"/>
              </a:avLst>
            </a:prstGeom>
            <a:solidFill>
              <a:srgbClr val="CEECF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4000"/>
                <a:buFont typeface="Arial"/>
                <a:buNone/>
              </a:pPr>
              <a:r>
                <a:t/>
              </a:r>
              <a:endParaRPr b="1" sz="4000">
                <a:solidFill>
                  <a:srgbClr val="000000"/>
                </a:solidFill>
                <a:latin typeface="Noto Sans JP"/>
                <a:ea typeface="Noto Sans JP"/>
                <a:cs typeface="Noto Sans JP"/>
                <a:sym typeface="Noto Sans JP"/>
              </a:endParaRPr>
            </a:p>
          </p:txBody>
        </p:sp>
        <p:sp>
          <p:nvSpPr>
            <p:cNvPr id="739" name="Google Shape;739;p29"/>
            <p:cNvSpPr txBox="1"/>
            <p:nvPr/>
          </p:nvSpPr>
          <p:spPr>
            <a:xfrm>
              <a:off x="390461" y="1262617"/>
              <a:ext cx="842968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2400">
                  <a:solidFill>
                    <a:schemeClr val="dk1"/>
                  </a:solidFill>
                  <a:latin typeface="Noto Sans JP"/>
                  <a:ea typeface="Noto Sans JP"/>
                  <a:cs typeface="Noto Sans JP"/>
                  <a:sym typeface="Noto Sans JP"/>
                </a:rPr>
                <a:t>国の歳入と同じく</a:t>
              </a:r>
              <a:r>
                <a:rPr b="1" lang="ja-JP" sz="2400">
                  <a:solidFill>
                    <a:srgbClr val="FF0000"/>
                  </a:solidFill>
                  <a:latin typeface="Noto Sans JP"/>
                  <a:ea typeface="Noto Sans JP"/>
                  <a:cs typeface="Noto Sans JP"/>
                  <a:sym typeface="Noto Sans JP"/>
                </a:rPr>
                <a:t>税金</a:t>
              </a:r>
              <a:r>
                <a:rPr b="1" lang="ja-JP" sz="2400">
                  <a:solidFill>
                    <a:schemeClr val="dk1"/>
                  </a:solidFill>
                  <a:latin typeface="Noto Sans JP"/>
                  <a:ea typeface="Noto Sans JP"/>
                  <a:cs typeface="Noto Sans JP"/>
                  <a:sym typeface="Noto Sans JP"/>
                </a:rPr>
                <a:t>が地方の財政を支えています。</a:t>
              </a:r>
              <a:endParaRPr b="1">
                <a:latin typeface="Noto Sans JP"/>
                <a:ea typeface="Noto Sans JP"/>
                <a:cs typeface="Noto Sans JP"/>
                <a:sym typeface="Noto Sans JP"/>
              </a:endParaRPr>
            </a:p>
          </p:txBody>
        </p:sp>
      </p:grpSp>
      <p:sp>
        <p:nvSpPr>
          <p:cNvPr id="740" name="Google Shape;740;p29"/>
          <p:cNvSpPr/>
          <p:nvPr/>
        </p:nvSpPr>
        <p:spPr>
          <a:xfrm>
            <a:off x="369200" y="2021150"/>
            <a:ext cx="4707600" cy="380700"/>
          </a:xfrm>
          <a:prstGeom prst="rect">
            <a:avLst/>
          </a:prstGeom>
          <a:noFill/>
          <a:ln cap="flat" cmpd="sng" w="19050">
            <a:solidFill>
              <a:srgbClr val="1F5C99"/>
            </a:solidFill>
            <a:prstDash val="solid"/>
            <a:miter lim="800000"/>
            <a:headEnd len="sm" w="sm" type="none"/>
            <a:tailEnd len="sm" w="sm" type="none"/>
          </a:ln>
        </p:spPr>
        <p:txBody>
          <a:bodyPr anchorCtr="0" anchor="t" bIns="45700" lIns="72000" spcFirstLastPara="1" rIns="36000" wrap="square" tIns="45700">
            <a:noAutofit/>
          </a:bodyPr>
          <a:lstStyle/>
          <a:p>
            <a:pPr indent="0" lvl="0" marL="0" marR="0" rtl="0" algn="l">
              <a:lnSpc>
                <a:spcPct val="120000"/>
              </a:lnSpc>
              <a:spcBef>
                <a:spcPts val="0"/>
              </a:spcBef>
              <a:spcAft>
                <a:spcPts val="0"/>
              </a:spcAft>
              <a:buClr>
                <a:srgbClr val="000000"/>
              </a:buClr>
              <a:buSzPts val="1800"/>
              <a:buFont typeface="Arial"/>
              <a:buNone/>
            </a:pPr>
            <a:r>
              <a:rPr b="1" lang="ja-JP" sz="1800">
                <a:latin typeface="Noto Sans JP"/>
                <a:ea typeface="Noto Sans JP"/>
                <a:cs typeface="Noto Sans JP"/>
                <a:sym typeface="Noto Sans JP"/>
              </a:rPr>
              <a:t>宮崎</a:t>
            </a:r>
            <a:r>
              <a:rPr b="1" lang="ja-JP" sz="1800">
                <a:solidFill>
                  <a:srgbClr val="000000"/>
                </a:solidFill>
                <a:latin typeface="Noto Sans JP"/>
                <a:ea typeface="Noto Sans JP"/>
                <a:cs typeface="Noto Sans JP"/>
                <a:sym typeface="Noto Sans JP"/>
              </a:rPr>
              <a:t>県の歳入の内訳（令和</a:t>
            </a:r>
            <a:r>
              <a:rPr b="1" lang="ja-JP" sz="1800">
                <a:solidFill>
                  <a:schemeClr val="dk1"/>
                </a:solidFill>
                <a:latin typeface="Noto Sans JP"/>
                <a:ea typeface="Noto Sans JP"/>
                <a:cs typeface="Noto Sans JP"/>
                <a:sym typeface="Noto Sans JP"/>
              </a:rPr>
              <a:t>７</a:t>
            </a:r>
            <a:r>
              <a:rPr b="1" lang="ja-JP" sz="1800">
                <a:solidFill>
                  <a:srgbClr val="000000"/>
                </a:solidFill>
                <a:latin typeface="Noto Sans JP"/>
                <a:ea typeface="Noto Sans JP"/>
                <a:cs typeface="Noto Sans JP"/>
                <a:sym typeface="Noto Sans JP"/>
              </a:rPr>
              <a:t>年度当初予算）</a:t>
            </a:r>
            <a:endParaRPr b="1">
              <a:latin typeface="Noto Sans JP"/>
              <a:ea typeface="Noto Sans JP"/>
              <a:cs typeface="Noto Sans JP"/>
              <a:sym typeface="Noto Sans JP"/>
            </a:endParaRPr>
          </a:p>
        </p:txBody>
      </p:sp>
      <p:sp>
        <p:nvSpPr>
          <p:cNvPr id="741" name="Google Shape;741;p29"/>
          <p:cNvSpPr txBox="1"/>
          <p:nvPr/>
        </p:nvSpPr>
        <p:spPr>
          <a:xfrm>
            <a:off x="240030" y="-19510"/>
            <a:ext cx="7772400" cy="731558"/>
          </a:xfrm>
          <a:prstGeom prst="rect">
            <a:avLst/>
          </a:prstGeom>
          <a:noFill/>
          <a:ln>
            <a:noFill/>
          </a:ln>
        </p:spPr>
        <p:txBody>
          <a:bodyPr anchorCtr="0" anchor="ctr" bIns="45700" lIns="91425" spcFirstLastPara="1" rIns="91425" wrap="square" tIns="45700">
            <a:normAutofit fontScale="97500"/>
          </a:bodyPr>
          <a:lstStyle/>
          <a:p>
            <a:pPr indent="0" lvl="0" marL="0" marR="0" rtl="0" algn="l">
              <a:spcBef>
                <a:spcPts val="0"/>
              </a:spcBef>
              <a:spcAft>
                <a:spcPts val="0"/>
              </a:spcAft>
              <a:buNone/>
            </a:pPr>
            <a:r>
              <a:rPr b="1" lang="ja-JP" sz="2100">
                <a:solidFill>
                  <a:schemeClr val="dk1"/>
                </a:solidFill>
                <a:latin typeface="Noto Sans JP"/>
                <a:ea typeface="Noto Sans JP"/>
                <a:cs typeface="Noto Sans JP"/>
                <a:sym typeface="Noto Sans JP"/>
              </a:rPr>
              <a:t>もっと税金について調べてみよう</a:t>
            </a:r>
            <a:r>
              <a:rPr b="1" lang="ja-JP" sz="2400">
                <a:solidFill>
                  <a:schemeClr val="dk1"/>
                </a:solidFill>
                <a:latin typeface="Noto Sans JP"/>
                <a:ea typeface="Noto Sans JP"/>
                <a:cs typeface="Noto Sans JP"/>
                <a:sym typeface="Noto Sans JP"/>
              </a:rPr>
              <a:t>/地方の財政−①歳入</a:t>
            </a:r>
            <a:endParaRPr b="1">
              <a:latin typeface="Noto Sans JP"/>
              <a:ea typeface="Noto Sans JP"/>
              <a:cs typeface="Noto Sans JP"/>
              <a:sym typeface="Noto Sans JP"/>
            </a:endParaRPr>
          </a:p>
        </p:txBody>
      </p:sp>
      <p:sp>
        <p:nvSpPr>
          <p:cNvPr id="742" name="Google Shape;742;p29"/>
          <p:cNvSpPr/>
          <p:nvPr/>
        </p:nvSpPr>
        <p:spPr>
          <a:xfrm>
            <a:off x="5816025" y="2028600"/>
            <a:ext cx="2069700" cy="325500"/>
          </a:xfrm>
          <a:prstGeom prst="rect">
            <a:avLst/>
          </a:prstGeom>
          <a:noFill/>
          <a:ln cap="flat" cmpd="sng" w="19050">
            <a:solidFill>
              <a:srgbClr val="1F5C99"/>
            </a:solidFill>
            <a:prstDash val="solid"/>
            <a:round/>
            <a:headEnd len="sm" w="sm" type="none"/>
            <a:tailEnd len="sm" w="sm" type="none"/>
          </a:ln>
        </p:spPr>
        <p:txBody>
          <a:bodyPr anchorCtr="0" anchor="ctr" bIns="36000" lIns="72000" spcFirstLastPara="1" rIns="108000" wrap="square" tIns="36000">
            <a:noAutofit/>
          </a:bodyPr>
          <a:lstStyle/>
          <a:p>
            <a:pPr indent="0" lvl="0" marL="0" marR="0" rtl="0" algn="ctr">
              <a:lnSpc>
                <a:spcPct val="100000"/>
              </a:lnSpc>
              <a:spcBef>
                <a:spcPts val="0"/>
              </a:spcBef>
              <a:spcAft>
                <a:spcPts val="0"/>
              </a:spcAft>
              <a:buClr>
                <a:schemeClr val="dk1"/>
              </a:buClr>
              <a:buSzPts val="1400"/>
              <a:buFont typeface="Arial"/>
              <a:buNone/>
            </a:pPr>
            <a:r>
              <a:rPr b="1" i="0" lang="ja-JP" sz="1400" u="none" cap="none" strike="noStrike">
                <a:solidFill>
                  <a:schemeClr val="dk1"/>
                </a:solidFill>
                <a:latin typeface="Arial"/>
                <a:ea typeface="Arial"/>
                <a:cs typeface="Arial"/>
                <a:sym typeface="Arial"/>
              </a:rPr>
              <a:t>グラフから見えてくる</a:t>
            </a:r>
            <a:endParaRPr b="1"/>
          </a:p>
        </p:txBody>
      </p:sp>
      <p:sp>
        <p:nvSpPr>
          <p:cNvPr id="743" name="Google Shape;743;p29"/>
          <p:cNvSpPr txBox="1"/>
          <p:nvPr/>
        </p:nvSpPr>
        <p:spPr>
          <a:xfrm>
            <a:off x="4975800" y="2522050"/>
            <a:ext cx="4063500" cy="338700"/>
          </a:xfrm>
          <a:prstGeom prst="rect">
            <a:avLst/>
          </a:prstGeom>
          <a:noFill/>
          <a:ln>
            <a:noFill/>
          </a:ln>
        </p:spPr>
        <p:txBody>
          <a:bodyPr anchorCtr="0" anchor="t" bIns="45700" lIns="0" spcFirstLastPara="1" rIns="0" wrap="square" tIns="45700">
            <a:spAutoFit/>
          </a:bodyPr>
          <a:lstStyle/>
          <a:p>
            <a:pPr indent="0" lvl="0" marL="0" marR="0" rtl="0" algn="l">
              <a:spcBef>
                <a:spcPts val="0"/>
              </a:spcBef>
              <a:spcAft>
                <a:spcPts val="0"/>
              </a:spcAft>
              <a:buNone/>
            </a:pPr>
            <a:r>
              <a:rPr b="1" lang="ja-JP" sz="1600">
                <a:solidFill>
                  <a:srgbClr val="005BAD"/>
                </a:solidFill>
              </a:rPr>
              <a:t>歳入の多くは地方税と国からの給付金です。</a:t>
            </a:r>
            <a:endParaRPr b="1"/>
          </a:p>
        </p:txBody>
      </p:sp>
      <p:sp>
        <p:nvSpPr>
          <p:cNvPr id="744" name="Google Shape;744;p29"/>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pic>
        <p:nvPicPr>
          <p:cNvPr id="745" name="Google Shape;745;p29"/>
          <p:cNvPicPr preferRelativeResize="0"/>
          <p:nvPr/>
        </p:nvPicPr>
        <p:blipFill rotWithShape="1">
          <a:blip r:embed="rId3">
            <a:alphaModFix/>
          </a:blip>
          <a:srcRect b="0" l="0" r="0" t="0"/>
          <a:stretch/>
        </p:blipFill>
        <p:spPr>
          <a:xfrm>
            <a:off x="7885608" y="744072"/>
            <a:ext cx="923123" cy="1046099"/>
          </a:xfrm>
          <a:prstGeom prst="rect">
            <a:avLst/>
          </a:prstGeom>
          <a:noFill/>
          <a:ln>
            <a:noFill/>
          </a:ln>
        </p:spPr>
      </p:pic>
      <p:pic>
        <p:nvPicPr>
          <p:cNvPr id="746" name="Google Shape;746;p29" title="miyazaki_graph.png"/>
          <p:cNvPicPr preferRelativeResize="0"/>
          <p:nvPr/>
        </p:nvPicPr>
        <p:blipFill rotWithShape="1">
          <a:blip r:embed="rId4">
            <a:alphaModFix/>
          </a:blip>
          <a:srcRect b="0" l="0" r="0" t="10"/>
          <a:stretch/>
        </p:blipFill>
        <p:spPr>
          <a:xfrm>
            <a:off x="385704" y="2332251"/>
            <a:ext cx="4156500" cy="4036800"/>
          </a:xfrm>
          <a:prstGeom prst="rect">
            <a:avLst/>
          </a:prstGeom>
          <a:noFill/>
          <a:ln>
            <a:noFill/>
          </a:ln>
        </p:spPr>
      </p:pic>
      <p:sp>
        <p:nvSpPr>
          <p:cNvPr id="747" name="Google Shape;747;p29"/>
          <p:cNvSpPr/>
          <p:nvPr/>
        </p:nvSpPr>
        <p:spPr>
          <a:xfrm>
            <a:off x="5238938" y="3180043"/>
            <a:ext cx="3242884" cy="277361"/>
          </a:xfrm>
          <a:prstGeom prst="rect">
            <a:avLst/>
          </a:prstGeom>
          <a:noFill/>
          <a:ln>
            <a:noFill/>
          </a:ln>
        </p:spPr>
        <p:txBody>
          <a:bodyPr anchorCtr="0" anchor="t" bIns="45700" lIns="91425" spcFirstLastPara="1" rIns="91425" wrap="square" tIns="45700">
            <a:noAutofit/>
          </a:bodyPr>
          <a:lstStyle/>
          <a:p>
            <a:pPr indent="0" lvl="0" marL="0" marR="0" rtl="0" algn="ctr">
              <a:lnSpc>
                <a:spcPct val="170909"/>
              </a:lnSpc>
              <a:spcBef>
                <a:spcPts val="0"/>
              </a:spcBef>
              <a:spcAft>
                <a:spcPts val="0"/>
              </a:spcAft>
              <a:buNone/>
            </a:pPr>
            <a:r>
              <a:rPr lang="ja-JP" sz="1100">
                <a:solidFill>
                  <a:schemeClr val="accent1"/>
                </a:solidFill>
                <a:latin typeface="Noto Sans JP"/>
                <a:ea typeface="Noto Sans JP"/>
                <a:cs typeface="Noto Sans JP"/>
                <a:sym typeface="Noto Sans JP"/>
              </a:rPr>
              <a:t>国の決定や割り当てに基づき交付される財源</a:t>
            </a:r>
            <a:endParaRPr sz="1100">
              <a:solidFill>
                <a:schemeClr val="accent1"/>
              </a:solidFill>
              <a:latin typeface="Noto Sans JP"/>
              <a:ea typeface="Noto Sans JP"/>
              <a:cs typeface="Noto Sans JP"/>
              <a:sym typeface="Noto Sans JP"/>
            </a:endParaRPr>
          </a:p>
        </p:txBody>
      </p:sp>
      <p:sp>
        <p:nvSpPr>
          <p:cNvPr id="748" name="Google Shape;748;p29"/>
          <p:cNvSpPr/>
          <p:nvPr/>
        </p:nvSpPr>
        <p:spPr>
          <a:xfrm>
            <a:off x="5300495" y="3469392"/>
            <a:ext cx="1250400" cy="534900"/>
          </a:xfrm>
          <a:prstGeom prst="rect">
            <a:avLst/>
          </a:prstGeom>
          <a:noFill/>
          <a:ln>
            <a:noFill/>
          </a:ln>
        </p:spPr>
        <p:txBody>
          <a:bodyPr anchorCtr="0" anchor="t" bIns="45700" lIns="0" spcFirstLastPara="1" rIns="91425" wrap="square" tIns="45700">
            <a:noAutofit/>
          </a:bodyPr>
          <a:lstStyle/>
          <a:p>
            <a:pPr indent="0" lvl="0" marL="0" marR="0" rtl="0" algn="l">
              <a:lnSpc>
                <a:spcPct val="134285"/>
              </a:lnSpc>
              <a:spcBef>
                <a:spcPts val="0"/>
              </a:spcBef>
              <a:spcAft>
                <a:spcPts val="0"/>
              </a:spcAft>
              <a:buClr>
                <a:schemeClr val="dk1"/>
              </a:buClr>
              <a:buSzPts val="1400"/>
              <a:buFont typeface="Arial"/>
              <a:buNone/>
            </a:pPr>
            <a:r>
              <a:rPr b="1" lang="ja-JP" sz="1400">
                <a:solidFill>
                  <a:schemeClr val="dk1"/>
                </a:solidFill>
                <a:latin typeface="Noto Sans JP"/>
                <a:ea typeface="Noto Sans JP"/>
                <a:cs typeface="Noto Sans JP"/>
                <a:sym typeface="Noto Sans JP"/>
              </a:rPr>
              <a:t>地方交付税：</a:t>
            </a:r>
            <a:endParaRPr b="1" sz="1400">
              <a:solidFill>
                <a:schemeClr val="dk1"/>
              </a:solidFill>
              <a:latin typeface="Noto Sans JP"/>
              <a:ea typeface="Noto Sans JP"/>
              <a:cs typeface="Noto Sans JP"/>
              <a:sym typeface="Noto Sans JP"/>
            </a:endParaRPr>
          </a:p>
        </p:txBody>
      </p:sp>
      <p:sp>
        <p:nvSpPr>
          <p:cNvPr id="749" name="Google Shape;749;p29"/>
          <p:cNvSpPr/>
          <p:nvPr/>
        </p:nvSpPr>
        <p:spPr>
          <a:xfrm>
            <a:off x="6270625" y="3494100"/>
            <a:ext cx="2318400" cy="827100"/>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None/>
            </a:pPr>
            <a:r>
              <a:rPr lang="ja-JP" sz="1100">
                <a:solidFill>
                  <a:schemeClr val="dk1"/>
                </a:solidFill>
                <a:latin typeface="Noto Sans JP"/>
                <a:ea typeface="Noto Sans JP"/>
                <a:cs typeface="Noto Sans JP"/>
                <a:sym typeface="Noto Sans JP"/>
              </a:rPr>
              <a:t>地域ごとの住民に対する公共サービスに差が出ないよう、国が地方公共団体の財政力の差を調整するために支出するもの</a:t>
            </a:r>
            <a:endParaRPr sz="1100">
              <a:solidFill>
                <a:schemeClr val="dk1"/>
              </a:solidFill>
              <a:latin typeface="Noto Sans JP"/>
              <a:ea typeface="Noto Sans JP"/>
              <a:cs typeface="Noto Sans JP"/>
              <a:sym typeface="Noto Sans JP"/>
            </a:endParaRPr>
          </a:p>
        </p:txBody>
      </p:sp>
      <p:sp>
        <p:nvSpPr>
          <p:cNvPr id="750" name="Google Shape;750;p29"/>
          <p:cNvSpPr/>
          <p:nvPr/>
        </p:nvSpPr>
        <p:spPr>
          <a:xfrm>
            <a:off x="5300500" y="4323626"/>
            <a:ext cx="1250400" cy="338700"/>
          </a:xfrm>
          <a:prstGeom prst="rect">
            <a:avLst/>
          </a:prstGeom>
          <a:noFill/>
          <a:ln>
            <a:noFill/>
          </a:ln>
        </p:spPr>
        <p:txBody>
          <a:bodyPr anchorCtr="0" anchor="t" bIns="45700" lIns="0" spcFirstLastPara="1" rIns="91425" wrap="square" tIns="45700">
            <a:noAutofit/>
          </a:bodyPr>
          <a:lstStyle/>
          <a:p>
            <a:pPr indent="0" lvl="0" marL="0" marR="0" rtl="0" algn="l">
              <a:lnSpc>
                <a:spcPct val="134285"/>
              </a:lnSpc>
              <a:spcBef>
                <a:spcPts val="0"/>
              </a:spcBef>
              <a:spcAft>
                <a:spcPts val="0"/>
              </a:spcAft>
              <a:buClr>
                <a:schemeClr val="dk1"/>
              </a:buClr>
              <a:buSzPts val="1400"/>
              <a:buFont typeface="Arial"/>
              <a:buNone/>
            </a:pPr>
            <a:r>
              <a:rPr b="1" lang="ja-JP" sz="1400">
                <a:solidFill>
                  <a:schemeClr val="dk1"/>
                </a:solidFill>
                <a:latin typeface="Noto Sans JP"/>
                <a:ea typeface="Noto Sans JP"/>
                <a:cs typeface="Noto Sans JP"/>
                <a:sym typeface="Noto Sans JP"/>
              </a:rPr>
              <a:t>国庫支出金：</a:t>
            </a:r>
            <a:endParaRPr b="1" sz="1400">
              <a:solidFill>
                <a:schemeClr val="dk1"/>
              </a:solidFill>
              <a:latin typeface="Noto Sans JP"/>
              <a:ea typeface="Noto Sans JP"/>
              <a:cs typeface="Noto Sans JP"/>
              <a:sym typeface="Noto Sans JP"/>
            </a:endParaRPr>
          </a:p>
        </p:txBody>
      </p:sp>
      <p:sp>
        <p:nvSpPr>
          <p:cNvPr id="751" name="Google Shape;751;p29"/>
          <p:cNvSpPr/>
          <p:nvPr/>
        </p:nvSpPr>
        <p:spPr>
          <a:xfrm>
            <a:off x="6270625" y="4345777"/>
            <a:ext cx="2318400" cy="827100"/>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None/>
            </a:pPr>
            <a:r>
              <a:rPr lang="ja-JP" sz="1100">
                <a:solidFill>
                  <a:schemeClr val="dk1"/>
                </a:solidFill>
                <a:latin typeface="Noto Sans JP"/>
                <a:ea typeface="Noto Sans JP"/>
                <a:cs typeface="Noto Sans JP"/>
                <a:sym typeface="Noto Sans JP"/>
              </a:rPr>
              <a:t>国が地方公共団体に対し、特定の事業（道路整備や義務教育など）に充てるため支出する補助金・負担金</a:t>
            </a:r>
            <a:endParaRPr sz="1100">
              <a:solidFill>
                <a:schemeClr val="dk1"/>
              </a:solidFill>
              <a:latin typeface="Noto Sans JP"/>
              <a:ea typeface="Noto Sans JP"/>
              <a:cs typeface="Noto Sans JP"/>
              <a:sym typeface="Noto Sans JP"/>
            </a:endParaRPr>
          </a:p>
        </p:txBody>
      </p:sp>
      <p:sp>
        <p:nvSpPr>
          <p:cNvPr id="752" name="Google Shape;752;p29"/>
          <p:cNvSpPr/>
          <p:nvPr/>
        </p:nvSpPr>
        <p:spPr>
          <a:xfrm>
            <a:off x="5300500" y="5199428"/>
            <a:ext cx="1250400" cy="325500"/>
          </a:xfrm>
          <a:prstGeom prst="rect">
            <a:avLst/>
          </a:prstGeom>
          <a:noFill/>
          <a:ln>
            <a:noFill/>
          </a:ln>
        </p:spPr>
        <p:txBody>
          <a:bodyPr anchorCtr="0" anchor="t" bIns="45700" lIns="0" spcFirstLastPara="1" rIns="91425" wrap="square" tIns="45700">
            <a:noAutofit/>
          </a:bodyPr>
          <a:lstStyle/>
          <a:p>
            <a:pPr indent="0" lvl="0" marL="0" marR="0" rtl="0" algn="l">
              <a:lnSpc>
                <a:spcPct val="134285"/>
              </a:lnSpc>
              <a:spcBef>
                <a:spcPts val="0"/>
              </a:spcBef>
              <a:spcAft>
                <a:spcPts val="0"/>
              </a:spcAft>
              <a:buClr>
                <a:schemeClr val="dk1"/>
              </a:buClr>
              <a:buSzPts val="1400"/>
              <a:buFont typeface="Arial"/>
              <a:buNone/>
            </a:pPr>
            <a:r>
              <a:rPr b="1" lang="ja-JP" sz="1400">
                <a:solidFill>
                  <a:schemeClr val="dk1"/>
                </a:solidFill>
                <a:latin typeface="Noto Sans JP"/>
                <a:ea typeface="Noto Sans JP"/>
                <a:cs typeface="Noto Sans JP"/>
                <a:sym typeface="Noto Sans JP"/>
              </a:rPr>
              <a:t>県　　　債：</a:t>
            </a:r>
            <a:endParaRPr b="1" sz="1400">
              <a:solidFill>
                <a:schemeClr val="dk1"/>
              </a:solidFill>
              <a:latin typeface="Noto Sans JP"/>
              <a:ea typeface="Noto Sans JP"/>
              <a:cs typeface="Noto Sans JP"/>
              <a:sym typeface="Noto Sans JP"/>
            </a:endParaRPr>
          </a:p>
        </p:txBody>
      </p:sp>
      <p:sp>
        <p:nvSpPr>
          <p:cNvPr id="753" name="Google Shape;753;p29"/>
          <p:cNvSpPr/>
          <p:nvPr/>
        </p:nvSpPr>
        <p:spPr>
          <a:xfrm>
            <a:off x="6270625" y="5212049"/>
            <a:ext cx="2318400" cy="538800"/>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None/>
            </a:pPr>
            <a:r>
              <a:rPr lang="ja-JP" sz="1100">
                <a:solidFill>
                  <a:schemeClr val="dk1"/>
                </a:solidFill>
                <a:latin typeface="Noto Sans JP"/>
                <a:ea typeface="Noto Sans JP"/>
                <a:cs typeface="Noto Sans JP"/>
                <a:sym typeface="Noto Sans JP"/>
              </a:rPr>
              <a:t>一時的に多額の資金が必要となるときに県が銀行等から借り入れる資金</a:t>
            </a:r>
            <a:endParaRPr sz="1100">
              <a:solidFill>
                <a:schemeClr val="dk1"/>
              </a:solidFill>
              <a:latin typeface="Noto Sans JP"/>
              <a:ea typeface="Noto Sans JP"/>
              <a:cs typeface="Noto Sans JP"/>
              <a:sym typeface="Noto Sans JP"/>
            </a:endParaRPr>
          </a:p>
        </p:txBody>
      </p:sp>
      <p:sp>
        <p:nvSpPr>
          <p:cNvPr id="754" name="Google Shape;754;p29"/>
          <p:cNvSpPr/>
          <p:nvPr/>
        </p:nvSpPr>
        <p:spPr>
          <a:xfrm>
            <a:off x="5300500" y="5852478"/>
            <a:ext cx="1250400" cy="325500"/>
          </a:xfrm>
          <a:prstGeom prst="rect">
            <a:avLst/>
          </a:prstGeom>
          <a:noFill/>
          <a:ln>
            <a:noFill/>
          </a:ln>
        </p:spPr>
        <p:txBody>
          <a:bodyPr anchorCtr="0" anchor="t" bIns="45700" lIns="0" spcFirstLastPara="1" rIns="91425" wrap="square" tIns="45700">
            <a:noAutofit/>
          </a:bodyPr>
          <a:lstStyle/>
          <a:p>
            <a:pPr indent="0" lvl="0" marL="0" marR="0" rtl="0" algn="l">
              <a:lnSpc>
                <a:spcPct val="134285"/>
              </a:lnSpc>
              <a:spcBef>
                <a:spcPts val="0"/>
              </a:spcBef>
              <a:spcAft>
                <a:spcPts val="0"/>
              </a:spcAft>
              <a:buClr>
                <a:schemeClr val="dk1"/>
              </a:buClr>
              <a:buSzPts val="1400"/>
              <a:buFont typeface="Arial"/>
              <a:buNone/>
            </a:pPr>
            <a:r>
              <a:rPr b="1" lang="ja-JP" sz="1400">
                <a:solidFill>
                  <a:schemeClr val="dk1"/>
                </a:solidFill>
                <a:latin typeface="Noto Sans JP"/>
                <a:ea typeface="Noto Sans JP"/>
                <a:cs typeface="Noto Sans JP"/>
                <a:sym typeface="Noto Sans JP"/>
              </a:rPr>
              <a:t>地方譲与税：</a:t>
            </a:r>
            <a:endParaRPr b="1" sz="1400">
              <a:solidFill>
                <a:schemeClr val="dk1"/>
              </a:solidFill>
              <a:latin typeface="Noto Sans JP"/>
              <a:ea typeface="Noto Sans JP"/>
              <a:cs typeface="Noto Sans JP"/>
              <a:sym typeface="Noto Sans JP"/>
            </a:endParaRPr>
          </a:p>
        </p:txBody>
      </p:sp>
      <p:sp>
        <p:nvSpPr>
          <p:cNvPr id="755" name="Google Shape;755;p29"/>
          <p:cNvSpPr/>
          <p:nvPr/>
        </p:nvSpPr>
        <p:spPr>
          <a:xfrm>
            <a:off x="6270625" y="5865100"/>
            <a:ext cx="2318400" cy="437400"/>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None/>
            </a:pPr>
            <a:r>
              <a:rPr lang="ja-JP" sz="1100">
                <a:solidFill>
                  <a:schemeClr val="dk1"/>
                </a:solidFill>
                <a:latin typeface="Noto Sans JP"/>
                <a:ea typeface="Noto Sans JP"/>
                <a:cs typeface="Noto Sans JP"/>
                <a:sym typeface="Noto Sans JP"/>
              </a:rPr>
              <a:t>国が徴収した国税を一定の基準により地方公共団体に譲与するもの</a:t>
            </a:r>
            <a:endParaRPr sz="1100">
              <a:solidFill>
                <a:schemeClr val="dk1"/>
              </a:solidFill>
              <a:latin typeface="Noto Sans JP"/>
              <a:ea typeface="Noto Sans JP"/>
              <a:cs typeface="Noto Sans JP"/>
              <a:sym typeface="Noto Sans JP"/>
            </a:endParaRPr>
          </a:p>
        </p:txBody>
      </p:sp>
      <p:grpSp>
        <p:nvGrpSpPr>
          <p:cNvPr id="756" name="Google Shape;756;p29"/>
          <p:cNvGrpSpPr/>
          <p:nvPr/>
        </p:nvGrpSpPr>
        <p:grpSpPr>
          <a:xfrm>
            <a:off x="-30386" y="6156398"/>
            <a:ext cx="8848978" cy="749280"/>
            <a:chOff x="-29057" y="6108719"/>
            <a:chExt cx="8848978" cy="749280"/>
          </a:xfrm>
        </p:grpSpPr>
        <p:grpSp>
          <p:nvGrpSpPr>
            <p:cNvPr id="757" name="Google Shape;757;p29"/>
            <p:cNvGrpSpPr/>
            <p:nvPr/>
          </p:nvGrpSpPr>
          <p:grpSpPr>
            <a:xfrm>
              <a:off x="287921" y="6410880"/>
              <a:ext cx="8532000" cy="374400"/>
              <a:chOff x="322211" y="6410880"/>
              <a:chExt cx="8532000" cy="374400"/>
            </a:xfrm>
          </p:grpSpPr>
          <p:sp>
            <p:nvSpPr>
              <p:cNvPr id="758" name="Google Shape;758;p29"/>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59" name="Google Shape;759;p29"/>
              <p:cNvSpPr/>
              <p:nvPr/>
            </p:nvSpPr>
            <p:spPr>
              <a:xfrm>
                <a:off x="322212" y="6449705"/>
                <a:ext cx="8497741" cy="296751"/>
              </a:xfrm>
              <a:prstGeom prst="rect">
                <a:avLst/>
              </a:prstGeom>
              <a:solidFill>
                <a:srgbClr val="CCECFF">
                  <a:alpha val="30196"/>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760" name="Google Shape;760;p29"/>
            <p:cNvSpPr txBox="1"/>
            <p:nvPr/>
          </p:nvSpPr>
          <p:spPr>
            <a:xfrm>
              <a:off x="827561" y="6473251"/>
              <a:ext cx="71133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005BAD"/>
                  </a:solidFill>
                  <a:latin typeface="Noto Sans JP"/>
                  <a:ea typeface="Noto Sans JP"/>
                  <a:cs typeface="Noto Sans JP"/>
                  <a:sym typeface="Noto Sans JP"/>
                </a:rPr>
                <a:t>宮崎</a:t>
              </a:r>
              <a:r>
                <a:rPr b="1" lang="ja-JP" sz="1100">
                  <a:solidFill>
                    <a:srgbClr val="005BAD"/>
                  </a:solidFill>
                  <a:latin typeface="Noto Sans JP"/>
                  <a:ea typeface="Noto Sans JP"/>
                  <a:cs typeface="Noto Sans JP"/>
                  <a:sym typeface="Noto Sans JP"/>
                </a:rPr>
                <a:t>県ホームページ：　</a:t>
              </a:r>
              <a:r>
                <a:rPr lang="ja-JP" sz="1100" u="sng">
                  <a:solidFill>
                    <a:schemeClr val="dk1"/>
                  </a:solidFill>
                  <a:hlinkClick r:id="rId5">
                    <a:extLst>
                      <a:ext uri="{A12FA001-AC4F-418D-AE19-62706E023703}">
                        <ahyp:hlinkClr val="tx"/>
                      </a:ext>
                    </a:extLst>
                  </a:hlinkClick>
                </a:rPr>
                <a:t>https://www.pref.miyazaki.lg.jp/</a:t>
              </a:r>
              <a:endParaRPr sz="1100">
                <a:solidFill>
                  <a:schemeClr val="dk1"/>
                </a:solidFill>
                <a:latin typeface="Noto Sans JP"/>
                <a:ea typeface="Noto Sans JP"/>
                <a:cs typeface="Noto Sans JP"/>
                <a:sym typeface="Noto Sans JP"/>
              </a:endParaRPr>
            </a:p>
          </p:txBody>
        </p:sp>
        <p:grpSp>
          <p:nvGrpSpPr>
            <p:cNvPr id="761" name="Google Shape;761;p29"/>
            <p:cNvGrpSpPr/>
            <p:nvPr/>
          </p:nvGrpSpPr>
          <p:grpSpPr>
            <a:xfrm>
              <a:off x="-29057" y="6108719"/>
              <a:ext cx="832606" cy="749280"/>
              <a:chOff x="-35154" y="5996310"/>
              <a:chExt cx="945432" cy="850815"/>
            </a:xfrm>
          </p:grpSpPr>
          <p:sp>
            <p:nvSpPr>
              <p:cNvPr id="762" name="Google Shape;762;p29"/>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63" name="Google Shape;763;p29"/>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64" name="Google Shape;764;p29"/>
              <p:cNvSpPr txBox="1"/>
              <p:nvPr/>
            </p:nvSpPr>
            <p:spPr>
              <a:xfrm>
                <a:off x="-35154" y="6181034"/>
                <a:ext cx="825671"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400">
                    <a:solidFill>
                      <a:srgbClr val="005BAD"/>
                    </a:solidFill>
                    <a:latin typeface="Noto Sans JP"/>
                    <a:ea typeface="Noto Sans JP"/>
                    <a:cs typeface="Noto Sans JP"/>
                    <a:sym typeface="Noto Sans JP"/>
                  </a:rPr>
                  <a:t>もっと</a:t>
                </a:r>
                <a:endParaRPr b="1" i="0" sz="1400">
                  <a:solidFill>
                    <a:srgbClr val="005BAD"/>
                  </a:solidFill>
                  <a:latin typeface="Noto Sans JP"/>
                  <a:ea typeface="Noto Sans JP"/>
                  <a:cs typeface="Noto Sans JP"/>
                  <a:sym typeface="Noto Sans JP"/>
                </a:endParaRPr>
              </a:p>
              <a:p>
                <a:pPr indent="0" lvl="0" marL="0" marR="0" rtl="0" algn="ctr">
                  <a:spcBef>
                    <a:spcPts val="0"/>
                  </a:spcBef>
                  <a:spcAft>
                    <a:spcPts val="0"/>
                  </a:spcAft>
                  <a:buNone/>
                </a:pPr>
                <a:r>
                  <a:rPr b="1" lang="ja-JP" sz="1400">
                    <a:solidFill>
                      <a:srgbClr val="005BAD"/>
                    </a:solidFill>
                    <a:latin typeface="Noto Sans JP"/>
                    <a:ea typeface="Noto Sans JP"/>
                    <a:cs typeface="Noto Sans JP"/>
                    <a:sym typeface="Noto Sans JP"/>
                  </a:rPr>
                  <a:t>詳しく</a:t>
                </a:r>
                <a:endParaRPr b="1" i="0" sz="1400">
                  <a:solidFill>
                    <a:srgbClr val="005BAD"/>
                  </a:solidFill>
                  <a:latin typeface="Noto Sans JP"/>
                  <a:ea typeface="Noto Sans JP"/>
                  <a:cs typeface="Noto Sans JP"/>
                  <a:sym typeface="Noto Sans JP"/>
                </a:endParaRPr>
              </a:p>
            </p:txBody>
          </p:sp>
        </p:grpSp>
      </p:grpSp>
    </p:spTree>
  </p:cSld>
  <p:clrMapOvr>
    <a:masterClrMapping/>
  </p:clrMapOvr>
  <mc:AlternateContent>
    <mc:Choice Requires="p14">
      <p:transition spd="slow" p14:dur="700">
        <p:fad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 name="Shape 769"/>
        <p:cNvGrpSpPr/>
        <p:nvPr/>
      </p:nvGrpSpPr>
      <p:grpSpPr>
        <a:xfrm>
          <a:off x="0" y="0"/>
          <a:ext cx="0" cy="0"/>
          <a:chOff x="0" y="0"/>
          <a:chExt cx="0" cy="0"/>
        </a:xfrm>
      </p:grpSpPr>
      <p:grpSp>
        <p:nvGrpSpPr>
          <p:cNvPr id="770" name="Google Shape;770;p30"/>
          <p:cNvGrpSpPr/>
          <p:nvPr/>
        </p:nvGrpSpPr>
        <p:grpSpPr>
          <a:xfrm>
            <a:off x="312710" y="920974"/>
            <a:ext cx="8519134" cy="837901"/>
            <a:chOff x="323851" y="1085670"/>
            <a:chExt cx="8519134" cy="837901"/>
          </a:xfrm>
        </p:grpSpPr>
        <p:sp>
          <p:nvSpPr>
            <p:cNvPr id="771" name="Google Shape;771;p30"/>
            <p:cNvSpPr/>
            <p:nvPr/>
          </p:nvSpPr>
          <p:spPr>
            <a:xfrm>
              <a:off x="323851" y="1085670"/>
              <a:ext cx="8519134" cy="827030"/>
            </a:xfrm>
            <a:prstGeom prst="roundRect">
              <a:avLst>
                <a:gd fmla="val 0" name="adj"/>
              </a:avLst>
            </a:prstGeom>
            <a:solidFill>
              <a:srgbClr val="CEECF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567"/>
                <a:buFont typeface="Arial"/>
                <a:buNone/>
              </a:pPr>
              <a:r>
                <a:t/>
              </a:r>
              <a:endParaRPr b="1" sz="2567">
                <a:solidFill>
                  <a:srgbClr val="000000"/>
                </a:solidFill>
                <a:latin typeface="Noto Sans JP"/>
                <a:ea typeface="Noto Sans JP"/>
                <a:cs typeface="Noto Sans JP"/>
                <a:sym typeface="Noto Sans JP"/>
              </a:endParaRPr>
            </a:p>
          </p:txBody>
        </p:sp>
        <p:sp>
          <p:nvSpPr>
            <p:cNvPr id="772" name="Google Shape;772;p30"/>
            <p:cNvSpPr txBox="1"/>
            <p:nvPr/>
          </p:nvSpPr>
          <p:spPr>
            <a:xfrm>
              <a:off x="340216" y="1092571"/>
              <a:ext cx="78195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2400">
                  <a:solidFill>
                    <a:schemeClr val="dk1"/>
                  </a:solidFill>
                  <a:latin typeface="Noto Sans JP"/>
                  <a:ea typeface="Noto Sans JP"/>
                  <a:cs typeface="Noto Sans JP"/>
                  <a:sym typeface="Noto Sans JP"/>
                </a:rPr>
                <a:t>地方公共団体は、私たちの暮らしに結びついた</a:t>
              </a:r>
              <a:r>
                <a:rPr b="1" lang="ja-JP" sz="2400">
                  <a:solidFill>
                    <a:srgbClr val="FF0000"/>
                  </a:solidFill>
                  <a:latin typeface="Noto Sans JP"/>
                  <a:ea typeface="Noto Sans JP"/>
                  <a:cs typeface="Noto Sans JP"/>
                  <a:sym typeface="Noto Sans JP"/>
                </a:rPr>
                <a:t>公共サービス</a:t>
              </a:r>
              <a:r>
                <a:rPr b="1" lang="ja-JP" sz="2400">
                  <a:solidFill>
                    <a:schemeClr val="dk1"/>
                  </a:solidFill>
                  <a:latin typeface="Noto Sans JP"/>
                  <a:ea typeface="Noto Sans JP"/>
                  <a:cs typeface="Noto Sans JP"/>
                  <a:sym typeface="Noto Sans JP"/>
                </a:rPr>
                <a:t>を行っています。</a:t>
              </a:r>
              <a:endParaRPr b="1">
                <a:latin typeface="Noto Sans JP"/>
                <a:ea typeface="Noto Sans JP"/>
                <a:cs typeface="Noto Sans JP"/>
                <a:sym typeface="Noto Sans JP"/>
              </a:endParaRPr>
            </a:p>
          </p:txBody>
        </p:sp>
      </p:grpSp>
      <p:sp>
        <p:nvSpPr>
          <p:cNvPr id="773" name="Google Shape;773;p30"/>
          <p:cNvSpPr txBox="1"/>
          <p:nvPr/>
        </p:nvSpPr>
        <p:spPr>
          <a:xfrm>
            <a:off x="240030" y="-19510"/>
            <a:ext cx="7772400" cy="731558"/>
          </a:xfrm>
          <a:prstGeom prst="rect">
            <a:avLst/>
          </a:prstGeom>
          <a:noFill/>
          <a:ln>
            <a:noFill/>
          </a:ln>
        </p:spPr>
        <p:txBody>
          <a:bodyPr anchorCtr="0" anchor="ctr" bIns="45700" lIns="91425" spcFirstLastPara="1" rIns="91425" wrap="square" tIns="45700">
            <a:normAutofit fontScale="97500"/>
          </a:bodyPr>
          <a:lstStyle/>
          <a:p>
            <a:pPr indent="0" lvl="0" marL="0" marR="0" rtl="0" algn="l">
              <a:spcBef>
                <a:spcPts val="0"/>
              </a:spcBef>
              <a:spcAft>
                <a:spcPts val="0"/>
              </a:spcAft>
              <a:buNone/>
            </a:pPr>
            <a:r>
              <a:rPr b="1" lang="ja-JP" sz="2100">
                <a:solidFill>
                  <a:schemeClr val="dk1"/>
                </a:solidFill>
                <a:latin typeface="Noto Sans JP"/>
                <a:ea typeface="Noto Sans JP"/>
                <a:cs typeface="Noto Sans JP"/>
                <a:sym typeface="Noto Sans JP"/>
              </a:rPr>
              <a:t>もっと税金について調べてみよう</a:t>
            </a:r>
            <a:r>
              <a:rPr b="1" lang="ja-JP" sz="2400">
                <a:solidFill>
                  <a:schemeClr val="dk1"/>
                </a:solidFill>
                <a:latin typeface="Noto Sans JP"/>
                <a:ea typeface="Noto Sans JP"/>
                <a:cs typeface="Noto Sans JP"/>
                <a:sym typeface="Noto Sans JP"/>
              </a:rPr>
              <a:t>/地方の財政−②歳出</a:t>
            </a:r>
            <a:endParaRPr b="1">
              <a:latin typeface="Noto Sans JP"/>
              <a:ea typeface="Noto Sans JP"/>
              <a:cs typeface="Noto Sans JP"/>
              <a:sym typeface="Noto Sans JP"/>
            </a:endParaRPr>
          </a:p>
        </p:txBody>
      </p:sp>
      <p:sp>
        <p:nvSpPr>
          <p:cNvPr id="774" name="Google Shape;774;p30"/>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775" name="Google Shape;775;p30"/>
          <p:cNvSpPr txBox="1"/>
          <p:nvPr/>
        </p:nvSpPr>
        <p:spPr>
          <a:xfrm>
            <a:off x="5088575" y="2279900"/>
            <a:ext cx="41220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400">
                <a:solidFill>
                  <a:srgbClr val="005BAD"/>
                </a:solidFill>
                <a:latin typeface="Noto Sans JP"/>
                <a:ea typeface="Noto Sans JP"/>
                <a:cs typeface="Noto Sans JP"/>
                <a:sym typeface="Noto Sans JP"/>
              </a:rPr>
              <a:t>住人の生活を支えるためにお金を使っています。</a:t>
            </a:r>
            <a:endParaRPr b="1">
              <a:latin typeface="Noto Sans JP"/>
              <a:ea typeface="Noto Sans JP"/>
              <a:cs typeface="Noto Sans JP"/>
              <a:sym typeface="Noto Sans JP"/>
            </a:endParaRPr>
          </a:p>
        </p:txBody>
      </p:sp>
      <p:pic>
        <p:nvPicPr>
          <p:cNvPr id="776" name="Google Shape;776;p30"/>
          <p:cNvPicPr preferRelativeResize="0"/>
          <p:nvPr/>
        </p:nvPicPr>
        <p:blipFill rotWithShape="1">
          <a:blip r:embed="rId3">
            <a:alphaModFix/>
          </a:blip>
          <a:srcRect b="0" l="0" r="0" t="0"/>
          <a:stretch/>
        </p:blipFill>
        <p:spPr>
          <a:xfrm>
            <a:off x="8148535" y="712048"/>
            <a:ext cx="923755" cy="1046815"/>
          </a:xfrm>
          <a:prstGeom prst="rect">
            <a:avLst/>
          </a:prstGeom>
          <a:noFill/>
          <a:ln>
            <a:noFill/>
          </a:ln>
        </p:spPr>
      </p:pic>
      <p:sp>
        <p:nvSpPr>
          <p:cNvPr id="777" name="Google Shape;777;p30"/>
          <p:cNvSpPr txBox="1"/>
          <p:nvPr/>
        </p:nvSpPr>
        <p:spPr>
          <a:xfrm>
            <a:off x="5299755" y="2684418"/>
            <a:ext cx="3487982" cy="4057289"/>
          </a:xfrm>
          <a:prstGeom prst="rect">
            <a:avLst/>
          </a:prstGeom>
          <a:noFill/>
          <a:ln>
            <a:noFill/>
          </a:ln>
        </p:spPr>
        <p:txBody>
          <a:bodyPr anchorCtr="0" anchor="t" bIns="36000" lIns="72000" spcFirstLastPara="1" rIns="72000" wrap="square" tIns="36000">
            <a:noAutofit/>
          </a:bodyPr>
          <a:lstStyle/>
          <a:p>
            <a:pPr indent="0" lvl="0" marL="0" marR="0" rtl="0" algn="l">
              <a:lnSpc>
                <a:spcPct val="110000"/>
              </a:lnSpc>
              <a:spcBef>
                <a:spcPts val="0"/>
              </a:spcBef>
              <a:spcAft>
                <a:spcPts val="0"/>
              </a:spcAft>
              <a:buNone/>
            </a:pPr>
            <a:r>
              <a:rPr lang="ja-JP" sz="1400">
                <a:solidFill>
                  <a:schemeClr val="dk1"/>
                </a:solidFill>
                <a:latin typeface="Noto Sans JP"/>
                <a:ea typeface="Noto Sans JP"/>
                <a:cs typeface="Noto Sans JP"/>
                <a:sym typeface="Noto Sans JP"/>
              </a:rPr>
              <a:t>歳出のトップ５は、以下のとおりです。</a:t>
            </a:r>
            <a:endParaRPr sz="1400">
              <a:solidFill>
                <a:schemeClr val="dk1"/>
              </a:solidFill>
              <a:latin typeface="Noto Sans JP"/>
              <a:ea typeface="Noto Sans JP"/>
              <a:cs typeface="Noto Sans JP"/>
              <a:sym typeface="Noto Sans JP"/>
            </a:endParaRPr>
          </a:p>
          <a:p>
            <a:pPr indent="0" lvl="0" marL="0" marR="0" rtl="0" algn="l">
              <a:lnSpc>
                <a:spcPct val="110000"/>
              </a:lnSpc>
              <a:spcBef>
                <a:spcPts val="1000"/>
              </a:spcBef>
              <a:spcAft>
                <a:spcPts val="0"/>
              </a:spcAft>
              <a:buNone/>
            </a:pPr>
            <a:r>
              <a:rPr b="1" lang="ja-JP" sz="1400">
                <a:solidFill>
                  <a:srgbClr val="E4B212"/>
                </a:solidFill>
                <a:latin typeface="Noto Sans JP"/>
                <a:ea typeface="Noto Sans JP"/>
                <a:cs typeface="Noto Sans JP"/>
                <a:sym typeface="Noto Sans JP"/>
              </a:rPr>
              <a:t>１．教育費</a:t>
            </a:r>
            <a:endParaRPr b="1" sz="1400">
              <a:solidFill>
                <a:srgbClr val="E4B212"/>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1400">
                <a:solidFill>
                  <a:schemeClr val="dk1"/>
                </a:solidFill>
                <a:latin typeface="Noto Sans JP"/>
                <a:ea typeface="Noto Sans JP"/>
                <a:cs typeface="Noto Sans JP"/>
                <a:sym typeface="Noto Sans JP"/>
              </a:rPr>
              <a:t>幼稚園や小・中学校、公民館、体育館の運営の費用など、教育全般に使うお金</a:t>
            </a:r>
            <a:endParaRPr sz="1400">
              <a:solidFill>
                <a:schemeClr val="dk1"/>
              </a:solidFill>
              <a:latin typeface="Noto Sans JP"/>
              <a:ea typeface="Noto Sans JP"/>
              <a:cs typeface="Noto Sans JP"/>
              <a:sym typeface="Noto Sans JP"/>
            </a:endParaRPr>
          </a:p>
          <a:p>
            <a:pPr indent="0" lvl="0" marL="0" marR="0" rtl="0" algn="l">
              <a:lnSpc>
                <a:spcPct val="110000"/>
              </a:lnSpc>
              <a:spcBef>
                <a:spcPts val="1000"/>
              </a:spcBef>
              <a:spcAft>
                <a:spcPts val="0"/>
              </a:spcAft>
              <a:buNone/>
            </a:pPr>
            <a:r>
              <a:rPr b="1" lang="ja-JP" sz="1400">
                <a:solidFill>
                  <a:srgbClr val="005AAC"/>
                </a:solidFill>
                <a:latin typeface="Noto Sans JP"/>
                <a:ea typeface="Noto Sans JP"/>
                <a:cs typeface="Noto Sans JP"/>
                <a:sym typeface="Noto Sans JP"/>
              </a:rPr>
              <a:t>２．民生費</a:t>
            </a:r>
            <a:endParaRPr b="1" sz="1400">
              <a:solidFill>
                <a:srgbClr val="005AAC"/>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1400">
                <a:solidFill>
                  <a:schemeClr val="dk1"/>
                </a:solidFill>
                <a:latin typeface="Noto Sans JP"/>
                <a:ea typeface="Noto Sans JP"/>
                <a:cs typeface="Noto Sans JP"/>
                <a:sym typeface="Noto Sans JP"/>
              </a:rPr>
              <a:t>児童、高齢者、障害者等のための福祉施設の整備、運営、生活保護等に使うお金</a:t>
            </a:r>
            <a:endParaRPr sz="1400">
              <a:solidFill>
                <a:schemeClr val="dk1"/>
              </a:solidFill>
              <a:latin typeface="Noto Sans JP"/>
              <a:ea typeface="Noto Sans JP"/>
              <a:cs typeface="Noto Sans JP"/>
              <a:sym typeface="Noto Sans JP"/>
            </a:endParaRPr>
          </a:p>
          <a:p>
            <a:pPr indent="0" lvl="0" marL="0" marR="0" rtl="0" algn="l">
              <a:lnSpc>
                <a:spcPct val="110000"/>
              </a:lnSpc>
              <a:spcBef>
                <a:spcPts val="1000"/>
              </a:spcBef>
              <a:spcAft>
                <a:spcPts val="0"/>
              </a:spcAft>
              <a:buNone/>
            </a:pPr>
            <a:r>
              <a:rPr b="1" lang="ja-JP" sz="1400">
                <a:solidFill>
                  <a:srgbClr val="3C9359"/>
                </a:solidFill>
                <a:latin typeface="Noto Sans JP"/>
                <a:ea typeface="Noto Sans JP"/>
                <a:cs typeface="Noto Sans JP"/>
                <a:sym typeface="Noto Sans JP"/>
              </a:rPr>
              <a:t>３．公債費</a:t>
            </a:r>
            <a:endParaRPr b="1" sz="1400">
              <a:solidFill>
                <a:srgbClr val="3C9359"/>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1400">
                <a:solidFill>
                  <a:schemeClr val="dk1"/>
                </a:solidFill>
                <a:latin typeface="Noto Sans JP"/>
                <a:ea typeface="Noto Sans JP"/>
                <a:cs typeface="Noto Sans JP"/>
                <a:sym typeface="Noto Sans JP"/>
              </a:rPr>
              <a:t>県債の元金の償還及び利子を支払うお金</a:t>
            </a:r>
            <a:endParaRPr>
              <a:latin typeface="Noto Sans JP"/>
              <a:ea typeface="Noto Sans JP"/>
              <a:cs typeface="Noto Sans JP"/>
              <a:sym typeface="Noto Sans JP"/>
            </a:endParaRPr>
          </a:p>
          <a:p>
            <a:pPr indent="0" lvl="0" marL="0" marR="0" rtl="0" algn="l">
              <a:lnSpc>
                <a:spcPct val="110000"/>
              </a:lnSpc>
              <a:spcBef>
                <a:spcPts val="1000"/>
              </a:spcBef>
              <a:spcAft>
                <a:spcPts val="0"/>
              </a:spcAft>
              <a:buNone/>
            </a:pPr>
            <a:r>
              <a:rPr b="1" lang="ja-JP" sz="1400">
                <a:solidFill>
                  <a:srgbClr val="F2A982"/>
                </a:solidFill>
                <a:latin typeface="Noto Sans JP"/>
                <a:ea typeface="Noto Sans JP"/>
                <a:cs typeface="Noto Sans JP"/>
                <a:sym typeface="Noto Sans JP"/>
              </a:rPr>
              <a:t>４．土木費</a:t>
            </a:r>
            <a:endParaRPr b="1" sz="1400">
              <a:solidFill>
                <a:srgbClr val="F2A982"/>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1400">
                <a:solidFill>
                  <a:schemeClr val="dk1"/>
                </a:solidFill>
                <a:latin typeface="Noto Sans JP"/>
                <a:ea typeface="Noto Sans JP"/>
                <a:cs typeface="Noto Sans JP"/>
                <a:sym typeface="Noto Sans JP"/>
              </a:rPr>
              <a:t>道路やトンネル等の整備、老朽化対策、防災対策、維持管理の推進に使うお金</a:t>
            </a:r>
            <a:endParaRPr sz="1400">
              <a:solidFill>
                <a:schemeClr val="dk1"/>
              </a:solidFill>
              <a:latin typeface="Noto Sans JP"/>
              <a:ea typeface="Noto Sans JP"/>
              <a:cs typeface="Noto Sans JP"/>
              <a:sym typeface="Noto Sans JP"/>
            </a:endParaRPr>
          </a:p>
          <a:p>
            <a:pPr indent="0" lvl="0" marL="0" marR="0" rtl="0" algn="l">
              <a:lnSpc>
                <a:spcPct val="110000"/>
              </a:lnSpc>
              <a:spcBef>
                <a:spcPts val="1000"/>
              </a:spcBef>
              <a:spcAft>
                <a:spcPts val="0"/>
              </a:spcAft>
              <a:buNone/>
            </a:pPr>
            <a:r>
              <a:rPr b="1" lang="ja-JP" sz="1400">
                <a:solidFill>
                  <a:srgbClr val="807DD4"/>
                </a:solidFill>
                <a:latin typeface="Noto Sans JP"/>
                <a:ea typeface="Noto Sans JP"/>
                <a:cs typeface="Noto Sans JP"/>
                <a:sym typeface="Noto Sans JP"/>
              </a:rPr>
              <a:t>５、農林水産業費</a:t>
            </a:r>
            <a:endParaRPr b="1" sz="1400">
              <a:solidFill>
                <a:srgbClr val="807DD4"/>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1400">
                <a:solidFill>
                  <a:schemeClr val="dk1"/>
                </a:solidFill>
                <a:latin typeface="Noto Sans JP"/>
                <a:ea typeface="Noto Sans JP"/>
                <a:cs typeface="Noto Sans JP"/>
                <a:sym typeface="Noto Sans JP"/>
              </a:rPr>
              <a:t>農林水産業の振興・支援に使うお金</a:t>
            </a:r>
            <a:endParaRPr sz="1400">
              <a:solidFill>
                <a:schemeClr val="dk1"/>
              </a:solidFill>
              <a:latin typeface="Noto Sans JP"/>
              <a:ea typeface="Noto Sans JP"/>
              <a:cs typeface="Noto Sans JP"/>
              <a:sym typeface="Noto Sans JP"/>
            </a:endParaRPr>
          </a:p>
        </p:txBody>
      </p:sp>
      <p:sp>
        <p:nvSpPr>
          <p:cNvPr id="778" name="Google Shape;778;p30"/>
          <p:cNvSpPr/>
          <p:nvPr/>
        </p:nvSpPr>
        <p:spPr>
          <a:xfrm>
            <a:off x="5171391" y="2639496"/>
            <a:ext cx="3598500" cy="4057200"/>
          </a:xfrm>
          <a:prstGeom prst="roundRect">
            <a:avLst>
              <a:gd fmla="val 1166" name="adj"/>
            </a:avLst>
          </a:prstGeom>
          <a:noFill/>
          <a:ln cap="flat" cmpd="sng" w="19050">
            <a:solidFill>
              <a:schemeClr val="accent1"/>
            </a:solidFill>
            <a:prstDash val="solid"/>
            <a:round/>
            <a:headEnd len="sm" w="sm" type="none"/>
            <a:tailEnd len="sm" w="sm" type="none"/>
          </a:ln>
        </p:spPr>
        <p:txBody>
          <a:bodyPr anchorCtr="0" anchor="t" bIns="468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t/>
            </a:r>
            <a:endParaRPr i="0" sz="1400" u="none" cap="none" strike="noStrike">
              <a:solidFill>
                <a:schemeClr val="accent1"/>
              </a:solidFill>
              <a:latin typeface="Noto Sans JP"/>
              <a:ea typeface="Noto Sans JP"/>
              <a:cs typeface="Noto Sans JP"/>
              <a:sym typeface="Noto Sans JP"/>
            </a:endParaRPr>
          </a:p>
        </p:txBody>
      </p:sp>
      <p:sp>
        <p:nvSpPr>
          <p:cNvPr id="779" name="Google Shape;779;p30"/>
          <p:cNvSpPr/>
          <p:nvPr/>
        </p:nvSpPr>
        <p:spPr>
          <a:xfrm>
            <a:off x="5882525" y="1902600"/>
            <a:ext cx="2070900" cy="325500"/>
          </a:xfrm>
          <a:prstGeom prst="rect">
            <a:avLst/>
          </a:prstGeom>
          <a:noFill/>
          <a:ln cap="flat" cmpd="sng" w="19050">
            <a:solidFill>
              <a:srgbClr val="1F5C99"/>
            </a:solidFill>
            <a:prstDash val="solid"/>
            <a:round/>
            <a:headEnd len="sm" w="sm" type="none"/>
            <a:tailEnd len="sm" w="sm" type="none"/>
          </a:ln>
        </p:spPr>
        <p:txBody>
          <a:bodyPr anchorCtr="0" anchor="ctr" bIns="36000" lIns="72000" spcFirstLastPara="1" rIns="108000" wrap="square" tIns="36000">
            <a:noAutofit/>
          </a:bodyPr>
          <a:lstStyle/>
          <a:p>
            <a:pPr indent="0" lvl="0" marL="0" marR="0" rtl="0" algn="ctr">
              <a:lnSpc>
                <a:spcPct val="100000"/>
              </a:lnSpc>
              <a:spcBef>
                <a:spcPts val="0"/>
              </a:spcBef>
              <a:spcAft>
                <a:spcPts val="0"/>
              </a:spcAft>
              <a:buClr>
                <a:schemeClr val="dk1"/>
              </a:buClr>
              <a:buSzPts val="1400"/>
              <a:buFont typeface="Arial"/>
              <a:buNone/>
            </a:pPr>
            <a:r>
              <a:rPr b="1" i="0" lang="ja-JP" sz="1400" u="none" cap="none" strike="noStrike">
                <a:solidFill>
                  <a:schemeClr val="dk1"/>
                </a:solidFill>
                <a:latin typeface="Noto Sans JP"/>
                <a:ea typeface="Noto Sans JP"/>
                <a:cs typeface="Noto Sans JP"/>
                <a:sym typeface="Noto Sans JP"/>
              </a:rPr>
              <a:t>グラフから見えてくる</a:t>
            </a:r>
            <a:endParaRPr>
              <a:latin typeface="Noto Sans JP"/>
              <a:ea typeface="Noto Sans JP"/>
              <a:cs typeface="Noto Sans JP"/>
              <a:sym typeface="Noto Sans JP"/>
            </a:endParaRPr>
          </a:p>
        </p:txBody>
      </p:sp>
      <p:sp>
        <p:nvSpPr>
          <p:cNvPr id="780" name="Google Shape;780;p30"/>
          <p:cNvSpPr/>
          <p:nvPr/>
        </p:nvSpPr>
        <p:spPr>
          <a:xfrm>
            <a:off x="312700" y="1921925"/>
            <a:ext cx="4776000" cy="380400"/>
          </a:xfrm>
          <a:prstGeom prst="rect">
            <a:avLst/>
          </a:prstGeom>
          <a:noFill/>
          <a:ln cap="flat" cmpd="sng" w="19050">
            <a:solidFill>
              <a:srgbClr val="1F5C99"/>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rgbClr val="000000"/>
              </a:buClr>
              <a:buSzPts val="1800"/>
              <a:buFont typeface="Arial"/>
              <a:buNone/>
            </a:pPr>
            <a:r>
              <a:rPr b="1" lang="ja-JP" sz="1800">
                <a:latin typeface="Noto Sans JP"/>
                <a:ea typeface="Noto Sans JP"/>
                <a:cs typeface="Noto Sans JP"/>
                <a:sym typeface="Noto Sans JP"/>
              </a:rPr>
              <a:t>宮崎</a:t>
            </a:r>
            <a:r>
              <a:rPr b="1" lang="ja-JP" sz="1800">
                <a:solidFill>
                  <a:srgbClr val="000000"/>
                </a:solidFill>
                <a:latin typeface="Noto Sans JP"/>
                <a:ea typeface="Noto Sans JP"/>
                <a:cs typeface="Noto Sans JP"/>
                <a:sym typeface="Noto Sans JP"/>
              </a:rPr>
              <a:t>県の歳出の内訳（令和</a:t>
            </a:r>
            <a:r>
              <a:rPr b="1" lang="ja-JP" sz="1800">
                <a:solidFill>
                  <a:schemeClr val="dk1"/>
                </a:solidFill>
                <a:latin typeface="Noto Sans JP"/>
                <a:ea typeface="Noto Sans JP"/>
                <a:cs typeface="Noto Sans JP"/>
                <a:sym typeface="Noto Sans JP"/>
              </a:rPr>
              <a:t>７</a:t>
            </a:r>
            <a:r>
              <a:rPr b="1" lang="ja-JP" sz="1800">
                <a:solidFill>
                  <a:srgbClr val="000000"/>
                </a:solidFill>
                <a:latin typeface="Noto Sans JP"/>
                <a:ea typeface="Noto Sans JP"/>
                <a:cs typeface="Noto Sans JP"/>
                <a:sym typeface="Noto Sans JP"/>
              </a:rPr>
              <a:t>年度当初予算）</a:t>
            </a:r>
            <a:endParaRPr b="1">
              <a:latin typeface="Noto Sans JP"/>
              <a:ea typeface="Noto Sans JP"/>
              <a:cs typeface="Noto Sans JP"/>
              <a:sym typeface="Noto Sans JP"/>
            </a:endParaRPr>
          </a:p>
        </p:txBody>
      </p:sp>
      <p:grpSp>
        <p:nvGrpSpPr>
          <p:cNvPr id="781" name="Google Shape;781;p30"/>
          <p:cNvGrpSpPr/>
          <p:nvPr/>
        </p:nvGrpSpPr>
        <p:grpSpPr>
          <a:xfrm>
            <a:off x="391588" y="2404080"/>
            <a:ext cx="4340728" cy="4115158"/>
            <a:chOff x="391588" y="2404080"/>
            <a:chExt cx="4340728" cy="4115158"/>
          </a:xfrm>
        </p:grpSpPr>
        <p:pic>
          <p:nvPicPr>
            <p:cNvPr id="782" name="Google Shape;782;p30"/>
            <p:cNvPicPr preferRelativeResize="0"/>
            <p:nvPr/>
          </p:nvPicPr>
          <p:blipFill rotWithShape="1">
            <a:blip r:embed="rId4">
              <a:alphaModFix/>
            </a:blip>
            <a:srcRect b="0" l="0" r="0" t="0"/>
            <a:stretch/>
          </p:blipFill>
          <p:spPr>
            <a:xfrm>
              <a:off x="391588" y="2404080"/>
              <a:ext cx="4340728" cy="4115158"/>
            </a:xfrm>
            <a:prstGeom prst="rect">
              <a:avLst/>
            </a:prstGeom>
            <a:noFill/>
            <a:ln>
              <a:noFill/>
            </a:ln>
          </p:spPr>
        </p:pic>
        <p:sp>
          <p:nvSpPr>
            <p:cNvPr id="783" name="Google Shape;783;p30"/>
            <p:cNvSpPr/>
            <p:nvPr/>
          </p:nvSpPr>
          <p:spPr>
            <a:xfrm>
              <a:off x="1802960" y="3694176"/>
              <a:ext cx="1528500" cy="1508100"/>
            </a:xfrm>
            <a:prstGeom prst="ellipse">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grpSp>
        <p:nvGrpSpPr>
          <p:cNvPr id="784" name="Google Shape;784;p30"/>
          <p:cNvGrpSpPr/>
          <p:nvPr/>
        </p:nvGrpSpPr>
        <p:grpSpPr>
          <a:xfrm>
            <a:off x="386946" y="2511236"/>
            <a:ext cx="3878646" cy="3714830"/>
            <a:chOff x="4468694" y="1777963"/>
            <a:chExt cx="3878646" cy="3714830"/>
          </a:xfrm>
        </p:grpSpPr>
        <p:sp>
          <p:nvSpPr>
            <p:cNvPr id="785" name="Google Shape;785;p30"/>
            <p:cNvSpPr txBox="1"/>
            <p:nvPr/>
          </p:nvSpPr>
          <p:spPr>
            <a:xfrm>
              <a:off x="6869474" y="2296930"/>
              <a:ext cx="8031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200">
                  <a:solidFill>
                    <a:srgbClr val="000000"/>
                  </a:solidFill>
                  <a:latin typeface="Noto Sans JP"/>
                  <a:ea typeface="Noto Sans JP"/>
                  <a:cs typeface="Noto Sans JP"/>
                  <a:sym typeface="Noto Sans JP"/>
                </a:rPr>
                <a:t>教育費</a:t>
              </a:r>
              <a:endParaRPr sz="1200">
                <a:solidFill>
                  <a:srgbClr val="000000"/>
                </a:solidFill>
                <a:latin typeface="Noto Sans JP"/>
                <a:ea typeface="Noto Sans JP"/>
                <a:cs typeface="Noto Sans JP"/>
                <a:sym typeface="Noto Sans JP"/>
              </a:endParaRPr>
            </a:p>
            <a:p>
              <a:pPr indent="0" lvl="0" marL="0" marR="0" rtl="0" algn="ctr">
                <a:spcBef>
                  <a:spcPts val="0"/>
                </a:spcBef>
                <a:spcAft>
                  <a:spcPts val="0"/>
                </a:spcAft>
                <a:buNone/>
              </a:pPr>
              <a:r>
                <a:rPr lang="ja-JP" sz="1200">
                  <a:solidFill>
                    <a:srgbClr val="000000"/>
                  </a:solidFill>
                  <a:latin typeface="Noto Sans JP"/>
                  <a:ea typeface="Noto Sans JP"/>
                  <a:cs typeface="Noto Sans JP"/>
                  <a:sym typeface="Noto Sans JP"/>
                </a:rPr>
                <a:t>1,294</a:t>
              </a:r>
              <a:endParaRPr>
                <a:latin typeface="Noto Sans JP"/>
                <a:ea typeface="Noto Sans JP"/>
                <a:cs typeface="Noto Sans JP"/>
                <a:sym typeface="Noto Sans JP"/>
              </a:endParaRPr>
            </a:p>
            <a:p>
              <a:pPr indent="0" lvl="0" marL="0" marR="0" rtl="0" algn="ctr">
                <a:spcBef>
                  <a:spcPts val="0"/>
                </a:spcBef>
                <a:spcAft>
                  <a:spcPts val="0"/>
                </a:spcAft>
                <a:buNone/>
              </a:pPr>
              <a:r>
                <a:rPr lang="ja-JP" sz="1200">
                  <a:solidFill>
                    <a:srgbClr val="000000"/>
                  </a:solidFill>
                  <a:latin typeface="Noto Sans JP"/>
                  <a:ea typeface="Noto Sans JP"/>
                  <a:cs typeface="Noto Sans JP"/>
                  <a:sym typeface="Noto Sans JP"/>
                </a:rPr>
                <a:t>(19.4％)</a:t>
              </a:r>
              <a:endParaRPr>
                <a:latin typeface="Noto Sans JP"/>
                <a:ea typeface="Noto Sans JP"/>
                <a:cs typeface="Noto Sans JP"/>
                <a:sym typeface="Noto Sans JP"/>
              </a:endParaRPr>
            </a:p>
          </p:txBody>
        </p:sp>
        <p:sp>
          <p:nvSpPr>
            <p:cNvPr id="786" name="Google Shape;786;p30"/>
            <p:cNvSpPr txBox="1"/>
            <p:nvPr/>
          </p:nvSpPr>
          <p:spPr>
            <a:xfrm>
              <a:off x="7544240" y="3622948"/>
              <a:ext cx="8031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200">
                  <a:solidFill>
                    <a:srgbClr val="000000"/>
                  </a:solidFill>
                  <a:latin typeface="Noto Sans JP"/>
                  <a:ea typeface="Noto Sans JP"/>
                  <a:cs typeface="Noto Sans JP"/>
                  <a:sym typeface="Noto Sans JP"/>
                </a:rPr>
                <a:t>民生費</a:t>
              </a:r>
              <a:endParaRPr sz="1200">
                <a:solidFill>
                  <a:srgbClr val="000000"/>
                </a:solidFill>
                <a:latin typeface="Noto Sans JP"/>
                <a:ea typeface="Noto Sans JP"/>
                <a:cs typeface="Noto Sans JP"/>
                <a:sym typeface="Noto Sans JP"/>
              </a:endParaRPr>
            </a:p>
            <a:p>
              <a:pPr indent="0" lvl="0" marL="0" marR="0" rtl="0" algn="ctr">
                <a:spcBef>
                  <a:spcPts val="0"/>
                </a:spcBef>
                <a:spcAft>
                  <a:spcPts val="0"/>
                </a:spcAft>
                <a:buNone/>
              </a:pPr>
              <a:r>
                <a:rPr lang="ja-JP" sz="1200">
                  <a:solidFill>
                    <a:srgbClr val="000000"/>
                  </a:solidFill>
                  <a:latin typeface="Noto Sans JP"/>
                  <a:ea typeface="Noto Sans JP"/>
                  <a:cs typeface="Noto Sans JP"/>
                  <a:sym typeface="Noto Sans JP"/>
                </a:rPr>
                <a:t>1,061</a:t>
              </a:r>
              <a:endParaRPr>
                <a:latin typeface="Noto Sans JP"/>
                <a:ea typeface="Noto Sans JP"/>
                <a:cs typeface="Noto Sans JP"/>
                <a:sym typeface="Noto Sans JP"/>
              </a:endParaRPr>
            </a:p>
            <a:p>
              <a:pPr indent="0" lvl="0" marL="0" marR="0" rtl="0" algn="ctr">
                <a:spcBef>
                  <a:spcPts val="0"/>
                </a:spcBef>
                <a:spcAft>
                  <a:spcPts val="0"/>
                </a:spcAft>
                <a:buNone/>
              </a:pPr>
              <a:r>
                <a:rPr lang="ja-JP" sz="1200">
                  <a:solidFill>
                    <a:srgbClr val="000000"/>
                  </a:solidFill>
                  <a:latin typeface="Noto Sans JP"/>
                  <a:ea typeface="Noto Sans JP"/>
                  <a:cs typeface="Noto Sans JP"/>
                  <a:sym typeface="Noto Sans JP"/>
                </a:rPr>
                <a:t>(15.9％)</a:t>
              </a:r>
              <a:endParaRPr>
                <a:latin typeface="Noto Sans JP"/>
                <a:ea typeface="Noto Sans JP"/>
                <a:cs typeface="Noto Sans JP"/>
                <a:sym typeface="Noto Sans JP"/>
              </a:endParaRPr>
            </a:p>
          </p:txBody>
        </p:sp>
        <p:sp>
          <p:nvSpPr>
            <p:cNvPr id="787" name="Google Shape;787;p30"/>
            <p:cNvSpPr txBox="1"/>
            <p:nvPr/>
          </p:nvSpPr>
          <p:spPr>
            <a:xfrm>
              <a:off x="4832383" y="4019714"/>
              <a:ext cx="9417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200">
                  <a:solidFill>
                    <a:srgbClr val="000000"/>
                  </a:solidFill>
                  <a:latin typeface="Noto Sans JP"/>
                  <a:ea typeface="Noto Sans JP"/>
                  <a:cs typeface="Noto Sans JP"/>
                  <a:sym typeface="Noto Sans JP"/>
                </a:rPr>
                <a:t>商工費</a:t>
              </a:r>
              <a:endParaRPr sz="1200">
                <a:solidFill>
                  <a:srgbClr val="000000"/>
                </a:solidFill>
                <a:latin typeface="Noto Sans JP"/>
                <a:ea typeface="Noto Sans JP"/>
                <a:cs typeface="Noto Sans JP"/>
                <a:sym typeface="Noto Sans JP"/>
              </a:endParaRPr>
            </a:p>
            <a:p>
              <a:pPr indent="0" lvl="0" marL="0" marR="0" rtl="0" algn="l">
                <a:spcBef>
                  <a:spcPts val="0"/>
                </a:spcBef>
                <a:spcAft>
                  <a:spcPts val="0"/>
                </a:spcAft>
                <a:buNone/>
              </a:pPr>
              <a:r>
                <a:rPr lang="ja-JP" sz="1200">
                  <a:solidFill>
                    <a:srgbClr val="000000"/>
                  </a:solidFill>
                  <a:latin typeface="Noto Sans JP"/>
                  <a:ea typeface="Noto Sans JP"/>
                  <a:cs typeface="Noto Sans JP"/>
                  <a:sym typeface="Noto Sans JP"/>
                </a:rPr>
                <a:t>460 (6.9％)</a:t>
              </a:r>
              <a:endParaRPr>
                <a:latin typeface="Noto Sans JP"/>
                <a:ea typeface="Noto Sans JP"/>
                <a:cs typeface="Noto Sans JP"/>
                <a:sym typeface="Noto Sans JP"/>
              </a:endParaRPr>
            </a:p>
          </p:txBody>
        </p:sp>
        <p:sp>
          <p:nvSpPr>
            <p:cNvPr id="788" name="Google Shape;788;p30"/>
            <p:cNvSpPr txBox="1"/>
            <p:nvPr/>
          </p:nvSpPr>
          <p:spPr>
            <a:xfrm>
              <a:off x="4752783" y="2339694"/>
              <a:ext cx="9654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200">
                  <a:solidFill>
                    <a:srgbClr val="000000"/>
                  </a:solidFill>
                  <a:latin typeface="Noto Sans JP"/>
                  <a:ea typeface="Noto Sans JP"/>
                  <a:cs typeface="Noto Sans JP"/>
                  <a:sym typeface="Noto Sans JP"/>
                </a:rPr>
                <a:t>衛生費</a:t>
              </a:r>
              <a:endParaRPr sz="1200">
                <a:solidFill>
                  <a:srgbClr val="000000"/>
                </a:solidFill>
                <a:latin typeface="Noto Sans JP"/>
                <a:ea typeface="Noto Sans JP"/>
                <a:cs typeface="Noto Sans JP"/>
                <a:sym typeface="Noto Sans JP"/>
              </a:endParaRPr>
            </a:p>
            <a:p>
              <a:pPr indent="0" lvl="0" marL="0" marR="0" rtl="0" algn="l">
                <a:spcBef>
                  <a:spcPts val="0"/>
                </a:spcBef>
                <a:spcAft>
                  <a:spcPts val="0"/>
                </a:spcAft>
                <a:buNone/>
              </a:pPr>
              <a:r>
                <a:rPr lang="ja-JP" sz="1200">
                  <a:solidFill>
                    <a:srgbClr val="000000"/>
                  </a:solidFill>
                  <a:latin typeface="Noto Sans JP"/>
                  <a:ea typeface="Noto Sans JP"/>
                  <a:cs typeface="Noto Sans JP"/>
                  <a:sym typeface="Noto Sans JP"/>
                </a:rPr>
                <a:t>276 (4.1％)</a:t>
              </a:r>
              <a:endParaRPr>
                <a:latin typeface="Noto Sans JP"/>
                <a:ea typeface="Noto Sans JP"/>
                <a:cs typeface="Noto Sans JP"/>
                <a:sym typeface="Noto Sans JP"/>
              </a:endParaRPr>
            </a:p>
          </p:txBody>
        </p:sp>
        <p:sp>
          <p:nvSpPr>
            <p:cNvPr id="789" name="Google Shape;789;p30"/>
            <p:cNvSpPr txBox="1"/>
            <p:nvPr/>
          </p:nvSpPr>
          <p:spPr>
            <a:xfrm>
              <a:off x="4659036" y="3440465"/>
              <a:ext cx="9897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200">
                  <a:solidFill>
                    <a:srgbClr val="000000"/>
                  </a:solidFill>
                  <a:latin typeface="Noto Sans JP"/>
                  <a:ea typeface="Noto Sans JP"/>
                  <a:cs typeface="Noto Sans JP"/>
                  <a:sym typeface="Noto Sans JP"/>
                </a:rPr>
                <a:t>総務費</a:t>
              </a:r>
              <a:endParaRPr sz="1200">
                <a:solidFill>
                  <a:srgbClr val="000000"/>
                </a:solidFill>
                <a:latin typeface="Noto Sans JP"/>
                <a:ea typeface="Noto Sans JP"/>
                <a:cs typeface="Noto Sans JP"/>
                <a:sym typeface="Noto Sans JP"/>
              </a:endParaRPr>
            </a:p>
            <a:p>
              <a:pPr indent="0" lvl="0" marL="0" marR="0" rtl="0" algn="l">
                <a:spcBef>
                  <a:spcPts val="0"/>
                </a:spcBef>
                <a:spcAft>
                  <a:spcPts val="0"/>
                </a:spcAft>
                <a:buNone/>
              </a:pPr>
              <a:r>
                <a:rPr lang="ja-JP" sz="1200">
                  <a:solidFill>
                    <a:srgbClr val="000000"/>
                  </a:solidFill>
                  <a:latin typeface="Noto Sans JP"/>
                  <a:ea typeface="Noto Sans JP"/>
                  <a:cs typeface="Noto Sans JP"/>
                  <a:sym typeface="Noto Sans JP"/>
                </a:rPr>
                <a:t>479 (7.2％)</a:t>
              </a:r>
              <a:endParaRPr>
                <a:latin typeface="Noto Sans JP"/>
                <a:ea typeface="Noto Sans JP"/>
                <a:cs typeface="Noto Sans JP"/>
                <a:sym typeface="Noto Sans JP"/>
              </a:endParaRPr>
            </a:p>
          </p:txBody>
        </p:sp>
        <p:sp>
          <p:nvSpPr>
            <p:cNvPr id="790" name="Google Shape;790;p30"/>
            <p:cNvSpPr txBox="1"/>
            <p:nvPr/>
          </p:nvSpPr>
          <p:spPr>
            <a:xfrm>
              <a:off x="4468694" y="1777963"/>
              <a:ext cx="10125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200">
                  <a:solidFill>
                    <a:srgbClr val="000000"/>
                  </a:solidFill>
                  <a:latin typeface="Noto Sans JP"/>
                  <a:ea typeface="Noto Sans JP"/>
                  <a:cs typeface="Noto Sans JP"/>
                  <a:sym typeface="Noto Sans JP"/>
                </a:rPr>
                <a:t>災害復旧費</a:t>
              </a:r>
              <a:endParaRPr sz="1200">
                <a:solidFill>
                  <a:srgbClr val="000000"/>
                </a:solidFill>
                <a:latin typeface="Noto Sans JP"/>
                <a:ea typeface="Noto Sans JP"/>
                <a:cs typeface="Noto Sans JP"/>
                <a:sym typeface="Noto Sans JP"/>
              </a:endParaRPr>
            </a:p>
            <a:p>
              <a:pPr indent="0" lvl="0" marL="0" marR="0" rtl="0" algn="ctr">
                <a:spcBef>
                  <a:spcPts val="0"/>
                </a:spcBef>
                <a:spcAft>
                  <a:spcPts val="0"/>
                </a:spcAft>
                <a:buNone/>
              </a:pPr>
              <a:r>
                <a:rPr lang="ja-JP" sz="1200">
                  <a:solidFill>
                    <a:srgbClr val="000000"/>
                  </a:solidFill>
                  <a:latin typeface="Noto Sans JP"/>
                  <a:ea typeface="Noto Sans JP"/>
                  <a:cs typeface="Noto Sans JP"/>
                  <a:sym typeface="Noto Sans JP"/>
                </a:rPr>
                <a:t>187 (2.8％)</a:t>
              </a:r>
              <a:endParaRPr>
                <a:latin typeface="Noto Sans JP"/>
                <a:ea typeface="Noto Sans JP"/>
                <a:cs typeface="Noto Sans JP"/>
                <a:sym typeface="Noto Sans JP"/>
              </a:endParaRPr>
            </a:p>
          </p:txBody>
        </p:sp>
        <p:sp>
          <p:nvSpPr>
            <p:cNvPr id="791" name="Google Shape;791;p30"/>
            <p:cNvSpPr txBox="1"/>
            <p:nvPr/>
          </p:nvSpPr>
          <p:spPr>
            <a:xfrm>
              <a:off x="5817874" y="2073504"/>
              <a:ext cx="8031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200">
                  <a:solidFill>
                    <a:srgbClr val="000000"/>
                  </a:solidFill>
                  <a:latin typeface="Noto Sans JP"/>
                  <a:ea typeface="Noto Sans JP"/>
                  <a:cs typeface="Noto Sans JP"/>
                  <a:sym typeface="Noto Sans JP"/>
                </a:rPr>
                <a:t>その他</a:t>
              </a:r>
              <a:endParaRPr sz="1200">
                <a:solidFill>
                  <a:srgbClr val="000000"/>
                </a:solidFill>
                <a:latin typeface="Noto Sans JP"/>
                <a:ea typeface="Noto Sans JP"/>
                <a:cs typeface="Noto Sans JP"/>
                <a:sym typeface="Noto Sans JP"/>
              </a:endParaRPr>
            </a:p>
            <a:p>
              <a:pPr indent="0" lvl="0" marL="0" marR="0" rtl="0" algn="ctr">
                <a:spcBef>
                  <a:spcPts val="0"/>
                </a:spcBef>
                <a:spcAft>
                  <a:spcPts val="0"/>
                </a:spcAft>
                <a:buNone/>
              </a:pPr>
              <a:r>
                <a:rPr lang="ja-JP" sz="1200">
                  <a:solidFill>
                    <a:srgbClr val="000000"/>
                  </a:solidFill>
                  <a:latin typeface="Noto Sans JP"/>
                  <a:ea typeface="Noto Sans JP"/>
                  <a:cs typeface="Noto Sans JP"/>
                  <a:sym typeface="Noto Sans JP"/>
                </a:rPr>
                <a:t>574</a:t>
              </a:r>
              <a:endParaRPr>
                <a:latin typeface="Noto Sans JP"/>
                <a:ea typeface="Noto Sans JP"/>
                <a:cs typeface="Noto Sans JP"/>
                <a:sym typeface="Noto Sans JP"/>
              </a:endParaRPr>
            </a:p>
            <a:p>
              <a:pPr indent="0" lvl="0" marL="0" marR="0" rtl="0" algn="ctr">
                <a:spcBef>
                  <a:spcPts val="0"/>
                </a:spcBef>
                <a:spcAft>
                  <a:spcPts val="0"/>
                </a:spcAft>
                <a:buNone/>
              </a:pPr>
              <a:r>
                <a:rPr lang="ja-JP" sz="1200">
                  <a:solidFill>
                    <a:srgbClr val="000000"/>
                  </a:solidFill>
                  <a:latin typeface="Noto Sans JP"/>
                  <a:ea typeface="Noto Sans JP"/>
                  <a:cs typeface="Noto Sans JP"/>
                  <a:sym typeface="Noto Sans JP"/>
                </a:rPr>
                <a:t>(8.6％)</a:t>
              </a:r>
              <a:endParaRPr>
                <a:latin typeface="Noto Sans JP"/>
                <a:ea typeface="Noto Sans JP"/>
                <a:cs typeface="Noto Sans JP"/>
                <a:sym typeface="Noto Sans JP"/>
              </a:endParaRPr>
            </a:p>
          </p:txBody>
        </p:sp>
        <p:sp>
          <p:nvSpPr>
            <p:cNvPr id="792" name="Google Shape;792;p30"/>
            <p:cNvSpPr txBox="1"/>
            <p:nvPr/>
          </p:nvSpPr>
          <p:spPr>
            <a:xfrm>
              <a:off x="4974445" y="4644887"/>
              <a:ext cx="12108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200">
                  <a:solidFill>
                    <a:srgbClr val="000000"/>
                  </a:solidFill>
                  <a:latin typeface="Noto Sans JP"/>
                  <a:ea typeface="Noto Sans JP"/>
                  <a:cs typeface="Noto Sans JP"/>
                  <a:sym typeface="Noto Sans JP"/>
                </a:rPr>
                <a:t>農林水産業費</a:t>
              </a:r>
              <a:endParaRPr sz="1200">
                <a:solidFill>
                  <a:srgbClr val="000000"/>
                </a:solidFill>
                <a:latin typeface="Noto Sans JP"/>
                <a:ea typeface="Noto Sans JP"/>
                <a:cs typeface="Noto Sans JP"/>
                <a:sym typeface="Noto Sans JP"/>
              </a:endParaRPr>
            </a:p>
            <a:p>
              <a:pPr indent="0" lvl="0" marL="0" marR="0" rtl="0" algn="ctr">
                <a:spcBef>
                  <a:spcPts val="0"/>
                </a:spcBef>
                <a:spcAft>
                  <a:spcPts val="0"/>
                </a:spcAft>
                <a:buNone/>
              </a:pPr>
              <a:r>
                <a:rPr lang="ja-JP" sz="1200">
                  <a:solidFill>
                    <a:srgbClr val="000000"/>
                  </a:solidFill>
                  <a:latin typeface="Noto Sans JP"/>
                  <a:ea typeface="Noto Sans JP"/>
                  <a:cs typeface="Noto Sans JP"/>
                  <a:sym typeface="Noto Sans JP"/>
                </a:rPr>
                <a:t>549</a:t>
              </a:r>
              <a:endParaRPr>
                <a:latin typeface="Noto Sans JP"/>
                <a:ea typeface="Noto Sans JP"/>
                <a:cs typeface="Noto Sans JP"/>
                <a:sym typeface="Noto Sans JP"/>
              </a:endParaRPr>
            </a:p>
            <a:p>
              <a:pPr indent="0" lvl="0" marL="0" marR="0" rtl="0" algn="ctr">
                <a:spcBef>
                  <a:spcPts val="0"/>
                </a:spcBef>
                <a:spcAft>
                  <a:spcPts val="0"/>
                </a:spcAft>
                <a:buNone/>
              </a:pPr>
              <a:r>
                <a:rPr lang="ja-JP" sz="1200">
                  <a:solidFill>
                    <a:srgbClr val="000000"/>
                  </a:solidFill>
                  <a:latin typeface="Noto Sans JP"/>
                  <a:ea typeface="Noto Sans JP"/>
                  <a:cs typeface="Noto Sans JP"/>
                  <a:sym typeface="Noto Sans JP"/>
                </a:rPr>
                <a:t>(8.2％)</a:t>
              </a:r>
              <a:endParaRPr>
                <a:latin typeface="Noto Sans JP"/>
                <a:ea typeface="Noto Sans JP"/>
                <a:cs typeface="Noto Sans JP"/>
                <a:sym typeface="Noto Sans JP"/>
              </a:endParaRPr>
            </a:p>
          </p:txBody>
        </p:sp>
        <p:sp>
          <p:nvSpPr>
            <p:cNvPr id="793" name="Google Shape;793;p30"/>
            <p:cNvSpPr txBox="1"/>
            <p:nvPr/>
          </p:nvSpPr>
          <p:spPr>
            <a:xfrm>
              <a:off x="6093291" y="4846293"/>
              <a:ext cx="8031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200">
                  <a:solidFill>
                    <a:srgbClr val="000000"/>
                  </a:solidFill>
                  <a:latin typeface="Noto Sans JP"/>
                  <a:ea typeface="Noto Sans JP"/>
                  <a:cs typeface="Noto Sans JP"/>
                  <a:sym typeface="Noto Sans JP"/>
                </a:rPr>
                <a:t>土木費</a:t>
              </a:r>
              <a:endParaRPr sz="1200">
                <a:solidFill>
                  <a:srgbClr val="000000"/>
                </a:solidFill>
                <a:latin typeface="Noto Sans JP"/>
                <a:ea typeface="Noto Sans JP"/>
                <a:cs typeface="Noto Sans JP"/>
                <a:sym typeface="Noto Sans JP"/>
              </a:endParaRPr>
            </a:p>
            <a:p>
              <a:pPr indent="0" lvl="0" marL="0" marR="0" rtl="0" algn="ctr">
                <a:spcBef>
                  <a:spcPts val="0"/>
                </a:spcBef>
                <a:spcAft>
                  <a:spcPts val="0"/>
                </a:spcAft>
                <a:buNone/>
              </a:pPr>
              <a:r>
                <a:rPr lang="ja-JP" sz="1200">
                  <a:solidFill>
                    <a:srgbClr val="000000"/>
                  </a:solidFill>
                  <a:latin typeface="Noto Sans JP"/>
                  <a:ea typeface="Noto Sans JP"/>
                  <a:cs typeface="Noto Sans JP"/>
                  <a:sym typeface="Noto Sans JP"/>
                </a:rPr>
                <a:t>760</a:t>
              </a:r>
              <a:endParaRPr>
                <a:latin typeface="Noto Sans JP"/>
                <a:ea typeface="Noto Sans JP"/>
                <a:cs typeface="Noto Sans JP"/>
                <a:sym typeface="Noto Sans JP"/>
              </a:endParaRPr>
            </a:p>
            <a:p>
              <a:pPr indent="0" lvl="0" marL="0" marR="0" rtl="0" algn="ctr">
                <a:spcBef>
                  <a:spcPts val="0"/>
                </a:spcBef>
                <a:spcAft>
                  <a:spcPts val="0"/>
                </a:spcAft>
                <a:buNone/>
              </a:pPr>
              <a:r>
                <a:rPr lang="ja-JP" sz="1200">
                  <a:solidFill>
                    <a:srgbClr val="000000"/>
                  </a:solidFill>
                  <a:latin typeface="Noto Sans JP"/>
                  <a:ea typeface="Noto Sans JP"/>
                  <a:cs typeface="Noto Sans JP"/>
                  <a:sym typeface="Noto Sans JP"/>
                </a:rPr>
                <a:t>(11.4％)</a:t>
              </a:r>
              <a:endParaRPr>
                <a:latin typeface="Noto Sans JP"/>
                <a:ea typeface="Noto Sans JP"/>
                <a:cs typeface="Noto Sans JP"/>
                <a:sym typeface="Noto Sans JP"/>
              </a:endParaRPr>
            </a:p>
          </p:txBody>
        </p:sp>
        <p:grpSp>
          <p:nvGrpSpPr>
            <p:cNvPr id="794" name="Google Shape;794;p30"/>
            <p:cNvGrpSpPr/>
            <p:nvPr/>
          </p:nvGrpSpPr>
          <p:grpSpPr>
            <a:xfrm>
              <a:off x="6970051" y="4598557"/>
              <a:ext cx="803100" cy="740393"/>
              <a:chOff x="7231605" y="4290735"/>
              <a:chExt cx="803100" cy="740393"/>
            </a:xfrm>
          </p:grpSpPr>
          <p:sp>
            <p:nvSpPr>
              <p:cNvPr id="795" name="Google Shape;795;p30"/>
              <p:cNvSpPr txBox="1"/>
              <p:nvPr/>
            </p:nvSpPr>
            <p:spPr>
              <a:xfrm>
                <a:off x="7231605" y="4384628"/>
                <a:ext cx="8031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200">
                    <a:solidFill>
                      <a:srgbClr val="000000"/>
                    </a:solidFill>
                    <a:latin typeface="Noto Sans JP"/>
                    <a:ea typeface="Noto Sans JP"/>
                    <a:cs typeface="Noto Sans JP"/>
                    <a:sym typeface="Noto Sans JP"/>
                  </a:rPr>
                  <a:t>公債費</a:t>
                </a:r>
                <a:endParaRPr sz="1200">
                  <a:solidFill>
                    <a:srgbClr val="000000"/>
                  </a:solidFill>
                  <a:latin typeface="Noto Sans JP"/>
                  <a:ea typeface="Noto Sans JP"/>
                  <a:cs typeface="Noto Sans JP"/>
                  <a:sym typeface="Noto Sans JP"/>
                </a:endParaRPr>
              </a:p>
              <a:p>
                <a:pPr indent="0" lvl="0" marL="0" marR="0" rtl="0" algn="ctr">
                  <a:spcBef>
                    <a:spcPts val="0"/>
                  </a:spcBef>
                  <a:spcAft>
                    <a:spcPts val="0"/>
                  </a:spcAft>
                  <a:buNone/>
                </a:pPr>
                <a:r>
                  <a:rPr lang="ja-JP" sz="1200">
                    <a:solidFill>
                      <a:srgbClr val="000000"/>
                    </a:solidFill>
                    <a:latin typeface="Noto Sans JP"/>
                    <a:ea typeface="Noto Sans JP"/>
                    <a:cs typeface="Noto Sans JP"/>
                    <a:sym typeface="Noto Sans JP"/>
                  </a:rPr>
                  <a:t>738</a:t>
                </a:r>
                <a:endParaRPr>
                  <a:latin typeface="Noto Sans JP"/>
                  <a:ea typeface="Noto Sans JP"/>
                  <a:cs typeface="Noto Sans JP"/>
                  <a:sym typeface="Noto Sans JP"/>
                </a:endParaRPr>
              </a:p>
              <a:p>
                <a:pPr indent="0" lvl="0" marL="0" marR="0" rtl="0" algn="ctr">
                  <a:spcBef>
                    <a:spcPts val="0"/>
                  </a:spcBef>
                  <a:spcAft>
                    <a:spcPts val="0"/>
                  </a:spcAft>
                  <a:buNone/>
                </a:pPr>
                <a:r>
                  <a:rPr lang="ja-JP" sz="1200">
                    <a:solidFill>
                      <a:srgbClr val="000000"/>
                    </a:solidFill>
                    <a:latin typeface="Noto Sans JP"/>
                    <a:ea typeface="Noto Sans JP"/>
                    <a:cs typeface="Noto Sans JP"/>
                    <a:sym typeface="Noto Sans JP"/>
                  </a:rPr>
                  <a:t>(11.1％)</a:t>
                </a:r>
                <a:endParaRPr>
                  <a:latin typeface="Noto Sans JP"/>
                  <a:ea typeface="Noto Sans JP"/>
                  <a:cs typeface="Noto Sans JP"/>
                  <a:sym typeface="Noto Sans JP"/>
                </a:endParaRPr>
              </a:p>
            </p:txBody>
          </p:sp>
          <p:sp>
            <p:nvSpPr>
              <p:cNvPr id="796" name="Google Shape;796;p30"/>
              <p:cNvSpPr txBox="1"/>
              <p:nvPr/>
            </p:nvSpPr>
            <p:spPr>
              <a:xfrm>
                <a:off x="7321413" y="4290735"/>
                <a:ext cx="474900" cy="200100"/>
              </a:xfrm>
              <a:prstGeom prst="rect">
                <a:avLst/>
              </a:prstGeom>
              <a:noFill/>
              <a:ln>
                <a:noFill/>
              </a:ln>
            </p:spPr>
            <p:txBody>
              <a:bodyPr anchorCtr="0" anchor="t" bIns="45700" lIns="54000" spcFirstLastPara="1" rIns="54000" wrap="square" tIns="45700">
                <a:spAutoFit/>
              </a:bodyPr>
              <a:lstStyle/>
              <a:p>
                <a:pPr indent="0" lvl="0" marL="0" marR="0" rtl="0" algn="l">
                  <a:spcBef>
                    <a:spcPts val="0"/>
                  </a:spcBef>
                  <a:spcAft>
                    <a:spcPts val="0"/>
                  </a:spcAft>
                  <a:buNone/>
                </a:pPr>
                <a:r>
                  <a:rPr lang="ja-JP" sz="700">
                    <a:solidFill>
                      <a:srgbClr val="000000"/>
                    </a:solidFill>
                    <a:latin typeface="Noto Sans JP"/>
                    <a:ea typeface="Noto Sans JP"/>
                    <a:cs typeface="Noto Sans JP"/>
                    <a:sym typeface="Noto Sans JP"/>
                  </a:rPr>
                  <a:t>こうさい</a:t>
                </a:r>
                <a:endParaRPr>
                  <a:latin typeface="Noto Sans JP"/>
                  <a:ea typeface="Noto Sans JP"/>
                  <a:cs typeface="Noto Sans JP"/>
                  <a:sym typeface="Noto Sans JP"/>
                </a:endParaRPr>
              </a:p>
            </p:txBody>
          </p:sp>
        </p:grpSp>
        <p:grpSp>
          <p:nvGrpSpPr>
            <p:cNvPr id="797" name="Google Shape;797;p30"/>
            <p:cNvGrpSpPr/>
            <p:nvPr/>
          </p:nvGrpSpPr>
          <p:grpSpPr>
            <a:xfrm>
              <a:off x="4653102" y="2742895"/>
              <a:ext cx="989700" cy="559219"/>
              <a:chOff x="4758837" y="2603167"/>
              <a:chExt cx="989700" cy="559219"/>
            </a:xfrm>
          </p:grpSpPr>
          <p:sp>
            <p:nvSpPr>
              <p:cNvPr id="798" name="Google Shape;798;p30"/>
              <p:cNvSpPr txBox="1"/>
              <p:nvPr/>
            </p:nvSpPr>
            <p:spPr>
              <a:xfrm>
                <a:off x="4758837" y="2700686"/>
                <a:ext cx="9897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200">
                    <a:solidFill>
                      <a:srgbClr val="000000"/>
                    </a:solidFill>
                    <a:latin typeface="Noto Sans JP"/>
                    <a:ea typeface="Noto Sans JP"/>
                    <a:cs typeface="Noto Sans JP"/>
                    <a:sym typeface="Noto Sans JP"/>
                  </a:rPr>
                  <a:t>警察費</a:t>
                </a:r>
                <a:endParaRPr sz="1200">
                  <a:solidFill>
                    <a:srgbClr val="000000"/>
                  </a:solidFill>
                  <a:latin typeface="Noto Sans JP"/>
                  <a:ea typeface="Noto Sans JP"/>
                  <a:cs typeface="Noto Sans JP"/>
                  <a:sym typeface="Noto Sans JP"/>
                </a:endParaRPr>
              </a:p>
              <a:p>
                <a:pPr indent="0" lvl="0" marL="0" marR="0" rtl="0" algn="l">
                  <a:spcBef>
                    <a:spcPts val="0"/>
                  </a:spcBef>
                  <a:spcAft>
                    <a:spcPts val="0"/>
                  </a:spcAft>
                  <a:buNone/>
                </a:pPr>
                <a:r>
                  <a:rPr lang="ja-JP" sz="1200">
                    <a:solidFill>
                      <a:srgbClr val="000000"/>
                    </a:solidFill>
                    <a:latin typeface="Noto Sans JP"/>
                    <a:ea typeface="Noto Sans JP"/>
                    <a:cs typeface="Noto Sans JP"/>
                    <a:sym typeface="Noto Sans JP"/>
                  </a:rPr>
                  <a:t>301 (4.5％)</a:t>
                </a:r>
                <a:endParaRPr>
                  <a:latin typeface="Noto Sans JP"/>
                  <a:ea typeface="Noto Sans JP"/>
                  <a:cs typeface="Noto Sans JP"/>
                  <a:sym typeface="Noto Sans JP"/>
                </a:endParaRPr>
              </a:p>
            </p:txBody>
          </p:sp>
          <p:sp>
            <p:nvSpPr>
              <p:cNvPr id="799" name="Google Shape;799;p30"/>
              <p:cNvSpPr txBox="1"/>
              <p:nvPr/>
            </p:nvSpPr>
            <p:spPr>
              <a:xfrm>
                <a:off x="4758837" y="2603167"/>
                <a:ext cx="510000" cy="200100"/>
              </a:xfrm>
              <a:prstGeom prst="rect">
                <a:avLst/>
              </a:prstGeom>
              <a:noFill/>
              <a:ln>
                <a:noFill/>
              </a:ln>
            </p:spPr>
            <p:txBody>
              <a:bodyPr anchorCtr="0" anchor="t" bIns="45700" lIns="54000" spcFirstLastPara="1" rIns="54000" wrap="square" tIns="45700">
                <a:spAutoFit/>
              </a:bodyPr>
              <a:lstStyle/>
              <a:p>
                <a:pPr indent="0" lvl="0" marL="0" marR="0" rtl="0" algn="l">
                  <a:spcBef>
                    <a:spcPts val="0"/>
                  </a:spcBef>
                  <a:spcAft>
                    <a:spcPts val="0"/>
                  </a:spcAft>
                  <a:buNone/>
                </a:pPr>
                <a:r>
                  <a:rPr lang="ja-JP" sz="700">
                    <a:solidFill>
                      <a:srgbClr val="000000"/>
                    </a:solidFill>
                    <a:latin typeface="Noto Sans JP"/>
                    <a:ea typeface="Noto Sans JP"/>
                    <a:cs typeface="Noto Sans JP"/>
                    <a:sym typeface="Noto Sans JP"/>
                  </a:rPr>
                  <a:t>けいさつ</a:t>
                </a:r>
                <a:endParaRPr>
                  <a:latin typeface="Noto Sans JP"/>
                  <a:ea typeface="Noto Sans JP"/>
                  <a:cs typeface="Noto Sans JP"/>
                  <a:sym typeface="Noto Sans JP"/>
                </a:endParaRPr>
              </a:p>
            </p:txBody>
          </p:sp>
        </p:grpSp>
      </p:grpSp>
      <p:cxnSp>
        <p:nvCxnSpPr>
          <p:cNvPr id="800" name="Google Shape;800;p30"/>
          <p:cNvCxnSpPr/>
          <p:nvPr/>
        </p:nvCxnSpPr>
        <p:spPr>
          <a:xfrm rot="10800000">
            <a:off x="1364221" y="2852881"/>
            <a:ext cx="232500" cy="364800"/>
          </a:xfrm>
          <a:prstGeom prst="straightConnector1">
            <a:avLst/>
          </a:prstGeom>
          <a:noFill/>
          <a:ln cap="flat" cmpd="sng" w="12700">
            <a:solidFill>
              <a:srgbClr val="000000"/>
            </a:solidFill>
            <a:prstDash val="solid"/>
            <a:round/>
            <a:headEnd len="med" w="med" type="oval"/>
            <a:tailEnd len="sm" w="sm" type="none"/>
          </a:ln>
        </p:spPr>
      </p:cxnSp>
      <p:sp>
        <p:nvSpPr>
          <p:cNvPr id="801" name="Google Shape;801;p30"/>
          <p:cNvSpPr txBox="1"/>
          <p:nvPr/>
        </p:nvSpPr>
        <p:spPr>
          <a:xfrm>
            <a:off x="1897428" y="4183810"/>
            <a:ext cx="1313100" cy="673500"/>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None/>
            </a:pPr>
            <a:r>
              <a:rPr b="1" i="0" lang="ja-JP" sz="2200" u="none" strike="noStrike">
                <a:solidFill>
                  <a:srgbClr val="000000"/>
                </a:solidFill>
                <a:latin typeface="Noto Sans JP"/>
                <a:ea typeface="Noto Sans JP"/>
                <a:cs typeface="Noto Sans JP"/>
                <a:sym typeface="Noto Sans JP"/>
              </a:rPr>
              <a:t>歳出総額</a:t>
            </a:r>
            <a:endParaRPr b="1">
              <a:latin typeface="Noto Sans JP"/>
              <a:ea typeface="Noto Sans JP"/>
              <a:cs typeface="Noto Sans JP"/>
              <a:sym typeface="Noto Sans JP"/>
            </a:endParaRPr>
          </a:p>
          <a:p>
            <a:pPr indent="0" lvl="0" marL="0" marR="0" rtl="0" algn="ctr">
              <a:lnSpc>
                <a:spcPct val="110000"/>
              </a:lnSpc>
              <a:spcBef>
                <a:spcPts val="500"/>
              </a:spcBef>
              <a:spcAft>
                <a:spcPts val="0"/>
              </a:spcAft>
              <a:buNone/>
            </a:pPr>
            <a:r>
              <a:rPr b="1" lang="ja-JP" sz="1600">
                <a:solidFill>
                  <a:srgbClr val="000000"/>
                </a:solidFill>
                <a:latin typeface="Noto Sans JP"/>
                <a:ea typeface="Noto Sans JP"/>
                <a:cs typeface="Noto Sans JP"/>
                <a:sym typeface="Noto Sans JP"/>
              </a:rPr>
              <a:t>6,680億円</a:t>
            </a:r>
            <a:endParaRPr b="1">
              <a:latin typeface="Noto Sans JP"/>
              <a:ea typeface="Noto Sans JP"/>
              <a:cs typeface="Noto Sans JP"/>
              <a:sym typeface="Noto Sans JP"/>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5" name="Shape 805"/>
        <p:cNvGrpSpPr/>
        <p:nvPr/>
      </p:nvGrpSpPr>
      <p:grpSpPr>
        <a:xfrm>
          <a:off x="0" y="0"/>
          <a:ext cx="0" cy="0"/>
          <a:chOff x="0" y="0"/>
          <a:chExt cx="0" cy="0"/>
        </a:xfrm>
      </p:grpSpPr>
      <p:pic>
        <p:nvPicPr>
          <p:cNvPr id="806" name="Google Shape;806;p31"/>
          <p:cNvPicPr preferRelativeResize="0"/>
          <p:nvPr/>
        </p:nvPicPr>
        <p:blipFill rotWithShape="1">
          <a:blip r:embed="rId3">
            <a:alphaModFix/>
          </a:blip>
          <a:srcRect b="0" l="0" r="0" t="0"/>
          <a:stretch/>
        </p:blipFill>
        <p:spPr>
          <a:xfrm>
            <a:off x="2324549" y="824470"/>
            <a:ext cx="3991983" cy="4480372"/>
          </a:xfrm>
          <a:prstGeom prst="rect">
            <a:avLst/>
          </a:prstGeom>
          <a:noFill/>
          <a:ln>
            <a:noFill/>
          </a:ln>
        </p:spPr>
      </p:pic>
      <p:grpSp>
        <p:nvGrpSpPr>
          <p:cNvPr id="807" name="Google Shape;807;p31"/>
          <p:cNvGrpSpPr/>
          <p:nvPr/>
        </p:nvGrpSpPr>
        <p:grpSpPr>
          <a:xfrm>
            <a:off x="6383991" y="1089025"/>
            <a:ext cx="1982426" cy="1110346"/>
            <a:chOff x="1747258" y="1133884"/>
            <a:chExt cx="1982426" cy="1110346"/>
          </a:xfrm>
        </p:grpSpPr>
        <p:sp>
          <p:nvSpPr>
            <p:cNvPr id="808" name="Google Shape;808;p31"/>
            <p:cNvSpPr/>
            <p:nvPr/>
          </p:nvSpPr>
          <p:spPr>
            <a:xfrm>
              <a:off x="1747258" y="1133884"/>
              <a:ext cx="1982426" cy="1110346"/>
            </a:xfrm>
            <a:prstGeom prst="ellipse">
              <a:avLst/>
            </a:prstGeom>
            <a:solidFill>
              <a:srgbClr val="DCD1F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p:txBody>
        </p:sp>
        <p:sp>
          <p:nvSpPr>
            <p:cNvPr id="809" name="Google Shape;809;p31"/>
            <p:cNvSpPr txBox="1"/>
            <p:nvPr/>
          </p:nvSpPr>
          <p:spPr>
            <a:xfrm>
              <a:off x="1904361" y="1319487"/>
              <a:ext cx="1659300" cy="738900"/>
            </a:xfrm>
            <a:prstGeom prst="rect">
              <a:avLst/>
            </a:prstGeom>
            <a:noFill/>
            <a:ln>
              <a:noFill/>
            </a:ln>
          </p:spPr>
          <p:txBody>
            <a:bodyPr anchorCtr="0" anchor="t" bIns="45700" lIns="54000" spcFirstLastPara="1" rIns="54000" wrap="square" tIns="45700">
              <a:spAutoFit/>
            </a:bodyPr>
            <a:lstStyle/>
            <a:p>
              <a:pPr indent="0" lvl="0" marL="0" marR="0" rtl="0" algn="ctr">
                <a:lnSpc>
                  <a:spcPct val="110000"/>
                </a:lnSpc>
                <a:spcBef>
                  <a:spcPts val="0"/>
                </a:spcBef>
                <a:spcAft>
                  <a:spcPts val="0"/>
                </a:spcAft>
                <a:buNone/>
              </a:pPr>
              <a:r>
                <a:rPr b="1" lang="ja-JP" sz="2000">
                  <a:solidFill>
                    <a:srgbClr val="000000"/>
                  </a:solidFill>
                  <a:latin typeface="Noto Sans JP"/>
                  <a:ea typeface="Noto Sans JP"/>
                  <a:cs typeface="Noto Sans JP"/>
                  <a:sym typeface="Noto Sans JP"/>
                </a:rPr>
                <a:t>経済の</a:t>
              </a:r>
              <a:endParaRPr b="1">
                <a:latin typeface="Noto Sans JP"/>
                <a:ea typeface="Noto Sans JP"/>
                <a:cs typeface="Noto Sans JP"/>
                <a:sym typeface="Noto Sans JP"/>
              </a:endParaRPr>
            </a:p>
            <a:p>
              <a:pPr indent="0" lvl="0" marL="0" marR="0" rtl="0" algn="ctr">
                <a:lnSpc>
                  <a:spcPct val="110000"/>
                </a:lnSpc>
                <a:spcBef>
                  <a:spcPts val="0"/>
                </a:spcBef>
                <a:spcAft>
                  <a:spcPts val="0"/>
                </a:spcAft>
                <a:buNone/>
              </a:pPr>
              <a:r>
                <a:rPr b="1" lang="ja-JP" sz="2000">
                  <a:solidFill>
                    <a:srgbClr val="000000"/>
                  </a:solidFill>
                  <a:latin typeface="Noto Sans JP"/>
                  <a:ea typeface="Noto Sans JP"/>
                  <a:cs typeface="Noto Sans JP"/>
                  <a:sym typeface="Noto Sans JP"/>
                </a:rPr>
                <a:t>グローバル化</a:t>
              </a:r>
              <a:endParaRPr b="1">
                <a:latin typeface="Noto Sans JP"/>
                <a:ea typeface="Noto Sans JP"/>
                <a:cs typeface="Noto Sans JP"/>
                <a:sym typeface="Noto Sans JP"/>
              </a:endParaRPr>
            </a:p>
          </p:txBody>
        </p:sp>
      </p:grpSp>
      <p:grpSp>
        <p:nvGrpSpPr>
          <p:cNvPr id="810" name="Google Shape;810;p31"/>
          <p:cNvGrpSpPr/>
          <p:nvPr/>
        </p:nvGrpSpPr>
        <p:grpSpPr>
          <a:xfrm>
            <a:off x="2531645" y="964878"/>
            <a:ext cx="1982426" cy="1110346"/>
            <a:chOff x="1747258" y="1133884"/>
            <a:chExt cx="1982426" cy="1110346"/>
          </a:xfrm>
        </p:grpSpPr>
        <p:sp>
          <p:nvSpPr>
            <p:cNvPr id="811" name="Google Shape;811;p31"/>
            <p:cNvSpPr/>
            <p:nvPr/>
          </p:nvSpPr>
          <p:spPr>
            <a:xfrm>
              <a:off x="1747258" y="1133884"/>
              <a:ext cx="1982426" cy="1110346"/>
            </a:xfrm>
            <a:prstGeom prst="ellipse">
              <a:avLst/>
            </a:prstGeom>
            <a:solidFill>
              <a:srgbClr val="BBD5F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p:txBody>
        </p:sp>
        <p:sp>
          <p:nvSpPr>
            <p:cNvPr id="812" name="Google Shape;812;p31"/>
            <p:cNvSpPr txBox="1"/>
            <p:nvPr/>
          </p:nvSpPr>
          <p:spPr>
            <a:xfrm>
              <a:off x="1747266" y="1427208"/>
              <a:ext cx="19737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10000"/>
                </a:lnSpc>
                <a:spcBef>
                  <a:spcPts val="0"/>
                </a:spcBef>
                <a:spcAft>
                  <a:spcPts val="0"/>
                </a:spcAft>
                <a:buNone/>
              </a:pPr>
              <a:r>
                <a:rPr b="1" lang="ja-JP" sz="2000">
                  <a:solidFill>
                    <a:srgbClr val="000000"/>
                  </a:solidFill>
                  <a:latin typeface="Noto Sans JP"/>
                  <a:ea typeface="Noto Sans JP"/>
                  <a:cs typeface="Noto Sans JP"/>
                  <a:sym typeface="Noto Sans JP"/>
                </a:rPr>
                <a:t>経済成長の停滞</a:t>
              </a:r>
              <a:endParaRPr b="1">
                <a:latin typeface="Noto Sans JP"/>
                <a:ea typeface="Noto Sans JP"/>
                <a:cs typeface="Noto Sans JP"/>
                <a:sym typeface="Noto Sans JP"/>
              </a:endParaRPr>
            </a:p>
            <a:p>
              <a:pPr indent="0" lvl="0" marL="0" marR="0" rtl="0" algn="ctr">
                <a:lnSpc>
                  <a:spcPct val="110000"/>
                </a:lnSpc>
                <a:spcBef>
                  <a:spcPts val="0"/>
                </a:spcBef>
                <a:spcAft>
                  <a:spcPts val="0"/>
                </a:spcAft>
                <a:buNone/>
              </a:pPr>
              <a:r>
                <a:rPr lang="ja-JP" sz="1400">
                  <a:solidFill>
                    <a:srgbClr val="000000"/>
                  </a:solidFill>
                  <a:latin typeface="Noto Sans JP"/>
                  <a:ea typeface="Noto Sans JP"/>
                  <a:cs typeface="Noto Sans JP"/>
                  <a:sym typeface="Noto Sans JP"/>
                </a:rPr>
                <a:t>（デフレ・不況）</a:t>
              </a:r>
              <a:endParaRPr>
                <a:latin typeface="Noto Sans JP"/>
                <a:ea typeface="Noto Sans JP"/>
                <a:cs typeface="Noto Sans JP"/>
                <a:sym typeface="Noto Sans JP"/>
              </a:endParaRPr>
            </a:p>
          </p:txBody>
        </p:sp>
      </p:grpSp>
      <p:sp>
        <p:nvSpPr>
          <p:cNvPr id="813" name="Google Shape;813;p31"/>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200">
                <a:solidFill>
                  <a:schemeClr val="dk1"/>
                </a:solidFill>
                <a:latin typeface="Noto Sans JP"/>
                <a:ea typeface="Noto Sans JP"/>
                <a:cs typeface="Noto Sans JP"/>
                <a:sym typeface="Noto Sans JP"/>
              </a:rPr>
              <a:t>おわりに</a:t>
            </a:r>
            <a:endParaRPr b="1">
              <a:latin typeface="Noto Sans JP"/>
              <a:ea typeface="Noto Sans JP"/>
              <a:cs typeface="Noto Sans JP"/>
              <a:sym typeface="Noto Sans JP"/>
            </a:endParaRPr>
          </a:p>
        </p:txBody>
      </p:sp>
      <p:sp>
        <p:nvSpPr>
          <p:cNvPr id="814" name="Google Shape;814;p31"/>
          <p:cNvSpPr/>
          <p:nvPr/>
        </p:nvSpPr>
        <p:spPr>
          <a:xfrm>
            <a:off x="323851" y="5223353"/>
            <a:ext cx="8519134" cy="1229835"/>
          </a:xfrm>
          <a:prstGeom prst="roundRect">
            <a:avLst>
              <a:gd fmla="val 0" name="adj"/>
            </a:avLst>
          </a:prstGeom>
          <a:solidFill>
            <a:srgbClr val="CEECF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567"/>
              <a:buFont typeface="Arial"/>
              <a:buNone/>
            </a:pPr>
            <a:r>
              <a:t/>
            </a:r>
            <a:endParaRPr sz="2567">
              <a:solidFill>
                <a:srgbClr val="000000"/>
              </a:solidFill>
              <a:latin typeface="Arial"/>
              <a:ea typeface="Arial"/>
              <a:cs typeface="Arial"/>
              <a:sym typeface="Arial"/>
            </a:endParaRPr>
          </a:p>
        </p:txBody>
      </p:sp>
      <p:sp>
        <p:nvSpPr>
          <p:cNvPr id="815" name="Google Shape;815;p31"/>
          <p:cNvSpPr txBox="1"/>
          <p:nvPr/>
        </p:nvSpPr>
        <p:spPr>
          <a:xfrm>
            <a:off x="337350" y="5324025"/>
            <a:ext cx="8519100" cy="1066500"/>
          </a:xfrm>
          <a:prstGeom prst="rect">
            <a:avLst/>
          </a:prstGeom>
          <a:noFill/>
          <a:ln>
            <a:noFill/>
          </a:ln>
        </p:spPr>
        <p:txBody>
          <a:bodyPr anchorCtr="0" anchor="t" bIns="45700" lIns="91425" spcFirstLastPara="1" rIns="91425" wrap="square" tIns="45700">
            <a:noAutofit/>
          </a:bodyPr>
          <a:lstStyle/>
          <a:p>
            <a:pPr indent="0" lvl="0" marL="105750" marR="0" rtl="0" algn="l">
              <a:lnSpc>
                <a:spcPct val="120000"/>
              </a:lnSpc>
              <a:spcBef>
                <a:spcPts val="0"/>
              </a:spcBef>
              <a:spcAft>
                <a:spcPts val="0"/>
              </a:spcAft>
              <a:buNone/>
            </a:pPr>
            <a:r>
              <a:rPr lang="ja-JP" sz="1800">
                <a:solidFill>
                  <a:schemeClr val="dk1"/>
                </a:solidFill>
                <a:latin typeface="Noto Sans JP"/>
                <a:ea typeface="Noto Sans JP"/>
                <a:cs typeface="Noto Sans JP"/>
                <a:sym typeface="Noto Sans JP"/>
              </a:rPr>
              <a:t>税金を考えることは、日本の将来の姿を考えることにも通じます。</a:t>
            </a:r>
            <a:endParaRPr>
              <a:latin typeface="Noto Sans JP"/>
              <a:ea typeface="Noto Sans JP"/>
              <a:cs typeface="Noto Sans JP"/>
              <a:sym typeface="Noto Sans JP"/>
            </a:endParaRPr>
          </a:p>
          <a:p>
            <a:pPr indent="0" lvl="0" marL="105750" marR="0" rtl="0" algn="l">
              <a:lnSpc>
                <a:spcPct val="120000"/>
              </a:lnSpc>
              <a:spcBef>
                <a:spcPts val="0"/>
              </a:spcBef>
              <a:spcAft>
                <a:spcPts val="0"/>
              </a:spcAft>
              <a:buNone/>
            </a:pPr>
            <a:r>
              <a:rPr lang="ja-JP" sz="1800">
                <a:solidFill>
                  <a:schemeClr val="dk1"/>
                </a:solidFill>
                <a:latin typeface="Noto Sans JP"/>
                <a:ea typeface="Noto Sans JP"/>
                <a:cs typeface="Noto Sans JP"/>
                <a:sym typeface="Noto Sans JP"/>
              </a:rPr>
              <a:t>様々な課題がある中、</a:t>
            </a:r>
            <a:r>
              <a:rPr b="1" lang="ja-JP" sz="1800">
                <a:solidFill>
                  <a:srgbClr val="FF0000"/>
                </a:solidFill>
                <a:latin typeface="Noto Sans JP"/>
                <a:ea typeface="Noto Sans JP"/>
                <a:cs typeface="Noto Sans JP"/>
                <a:sym typeface="Noto Sans JP"/>
              </a:rPr>
              <a:t>税金のあり方や国民の負担と受益（福祉・公共サービス）がどうあるべきか</a:t>
            </a:r>
            <a:r>
              <a:rPr b="1" lang="ja-JP" sz="1800">
                <a:solidFill>
                  <a:schemeClr val="dk1"/>
                </a:solidFill>
                <a:latin typeface="Noto Sans JP"/>
                <a:ea typeface="Noto Sans JP"/>
                <a:cs typeface="Noto Sans JP"/>
                <a:sym typeface="Noto Sans JP"/>
              </a:rPr>
              <a:t>、</a:t>
            </a:r>
            <a:r>
              <a:rPr lang="ja-JP" sz="1800">
                <a:solidFill>
                  <a:schemeClr val="dk1"/>
                </a:solidFill>
                <a:latin typeface="Noto Sans JP"/>
                <a:ea typeface="Noto Sans JP"/>
                <a:cs typeface="Noto Sans JP"/>
                <a:sym typeface="Noto Sans JP"/>
              </a:rPr>
              <a:t>私たち一人ひとりが考えることが大切です。</a:t>
            </a:r>
            <a:endParaRPr>
              <a:latin typeface="Noto Sans JP"/>
              <a:ea typeface="Noto Sans JP"/>
              <a:cs typeface="Noto Sans JP"/>
              <a:sym typeface="Noto Sans JP"/>
            </a:endParaRPr>
          </a:p>
        </p:txBody>
      </p:sp>
      <p:grpSp>
        <p:nvGrpSpPr>
          <p:cNvPr id="816" name="Google Shape;816;p31"/>
          <p:cNvGrpSpPr/>
          <p:nvPr/>
        </p:nvGrpSpPr>
        <p:grpSpPr>
          <a:xfrm>
            <a:off x="390525" y="1973937"/>
            <a:ext cx="2552700" cy="1110346"/>
            <a:chOff x="1478096" y="1133884"/>
            <a:chExt cx="2552700" cy="1110346"/>
          </a:xfrm>
        </p:grpSpPr>
        <p:sp>
          <p:nvSpPr>
            <p:cNvPr id="817" name="Google Shape;817;p31"/>
            <p:cNvSpPr/>
            <p:nvPr/>
          </p:nvSpPr>
          <p:spPr>
            <a:xfrm>
              <a:off x="1747258" y="1133884"/>
              <a:ext cx="1982426" cy="1110346"/>
            </a:xfrm>
            <a:prstGeom prst="ellipse">
              <a:avLst/>
            </a:prstGeom>
            <a:solidFill>
              <a:srgbClr val="AEEAF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p:txBody>
        </p:sp>
        <p:sp>
          <p:nvSpPr>
            <p:cNvPr id="818" name="Google Shape;818;p31"/>
            <p:cNvSpPr txBox="1"/>
            <p:nvPr/>
          </p:nvSpPr>
          <p:spPr>
            <a:xfrm>
              <a:off x="1478096" y="1343972"/>
              <a:ext cx="2552700" cy="646500"/>
            </a:xfrm>
            <a:prstGeom prst="rect">
              <a:avLst/>
            </a:prstGeom>
            <a:noFill/>
            <a:ln>
              <a:noFill/>
            </a:ln>
          </p:spPr>
          <p:txBody>
            <a:bodyPr anchorCtr="0" anchor="t" bIns="45700" lIns="0" spcFirstLastPara="1" rIns="0" wrap="square" tIns="45700">
              <a:spAutoFit/>
            </a:bodyPr>
            <a:lstStyle/>
            <a:p>
              <a:pPr indent="0" lvl="0" marL="0" marR="0" rtl="0" algn="ctr">
                <a:lnSpc>
                  <a:spcPct val="110000"/>
                </a:lnSpc>
                <a:spcBef>
                  <a:spcPts val="0"/>
                </a:spcBef>
                <a:spcAft>
                  <a:spcPts val="0"/>
                </a:spcAft>
                <a:buNone/>
              </a:pPr>
              <a:r>
                <a:rPr b="1" lang="ja-JP" sz="2000">
                  <a:solidFill>
                    <a:srgbClr val="000000"/>
                  </a:solidFill>
                  <a:latin typeface="Noto Sans JP"/>
                  <a:ea typeface="Noto Sans JP"/>
                  <a:cs typeface="Noto Sans JP"/>
                  <a:sym typeface="Noto Sans JP"/>
                </a:rPr>
                <a:t>財政赤字</a:t>
              </a:r>
              <a:endParaRPr b="1">
                <a:latin typeface="Noto Sans JP"/>
                <a:ea typeface="Noto Sans JP"/>
                <a:cs typeface="Noto Sans JP"/>
                <a:sym typeface="Noto Sans JP"/>
              </a:endParaRPr>
            </a:p>
            <a:p>
              <a:pPr indent="0" lvl="0" marL="0" marR="0" rtl="0" algn="ctr">
                <a:lnSpc>
                  <a:spcPct val="110000"/>
                </a:lnSpc>
                <a:spcBef>
                  <a:spcPts val="0"/>
                </a:spcBef>
                <a:spcAft>
                  <a:spcPts val="0"/>
                </a:spcAft>
                <a:buNone/>
              </a:pPr>
              <a:r>
                <a:rPr lang="ja-JP" sz="1400">
                  <a:solidFill>
                    <a:srgbClr val="000000"/>
                  </a:solidFill>
                  <a:latin typeface="Noto Sans JP"/>
                  <a:ea typeface="Noto Sans JP"/>
                  <a:cs typeface="Noto Sans JP"/>
                  <a:sym typeface="Noto Sans JP"/>
                </a:rPr>
                <a:t>（財政健全化・歳出の見直し）</a:t>
              </a:r>
              <a:endParaRPr>
                <a:latin typeface="Noto Sans JP"/>
                <a:ea typeface="Noto Sans JP"/>
                <a:cs typeface="Noto Sans JP"/>
                <a:sym typeface="Noto Sans JP"/>
              </a:endParaRPr>
            </a:p>
          </p:txBody>
        </p:sp>
      </p:grpSp>
      <p:grpSp>
        <p:nvGrpSpPr>
          <p:cNvPr id="819" name="Google Shape;819;p31"/>
          <p:cNvGrpSpPr/>
          <p:nvPr/>
        </p:nvGrpSpPr>
        <p:grpSpPr>
          <a:xfrm>
            <a:off x="337348" y="3517943"/>
            <a:ext cx="1982426" cy="1110346"/>
            <a:chOff x="1747258" y="1133884"/>
            <a:chExt cx="1982426" cy="1110346"/>
          </a:xfrm>
        </p:grpSpPr>
        <p:sp>
          <p:nvSpPr>
            <p:cNvPr id="820" name="Google Shape;820;p31"/>
            <p:cNvSpPr/>
            <p:nvPr/>
          </p:nvSpPr>
          <p:spPr>
            <a:xfrm>
              <a:off x="1747258" y="1133884"/>
              <a:ext cx="1982426" cy="1110346"/>
            </a:xfrm>
            <a:prstGeom prst="ellipse">
              <a:avLst/>
            </a:prstGeom>
            <a:solidFill>
              <a:srgbClr val="BAF08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p:txBody>
        </p:sp>
        <p:sp>
          <p:nvSpPr>
            <p:cNvPr id="821" name="Google Shape;821;p31"/>
            <p:cNvSpPr txBox="1"/>
            <p:nvPr/>
          </p:nvSpPr>
          <p:spPr>
            <a:xfrm>
              <a:off x="2128780" y="1339670"/>
              <a:ext cx="1210589"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ja-JP" sz="2000">
                  <a:solidFill>
                    <a:srgbClr val="000000"/>
                  </a:solidFill>
                  <a:latin typeface="Noto Sans JP"/>
                  <a:ea typeface="Noto Sans JP"/>
                  <a:cs typeface="Noto Sans JP"/>
                  <a:sym typeface="Noto Sans JP"/>
                </a:rPr>
                <a:t>公債の</a:t>
              </a:r>
              <a:endParaRPr b="1">
                <a:latin typeface="Noto Sans JP"/>
                <a:ea typeface="Noto Sans JP"/>
                <a:cs typeface="Noto Sans JP"/>
                <a:sym typeface="Noto Sans JP"/>
              </a:endParaRPr>
            </a:p>
            <a:p>
              <a:pPr indent="0" lvl="0" marL="0" marR="0" rtl="0" algn="ctr">
                <a:spcBef>
                  <a:spcPts val="0"/>
                </a:spcBef>
                <a:spcAft>
                  <a:spcPts val="0"/>
                </a:spcAft>
                <a:buNone/>
              </a:pPr>
              <a:r>
                <a:rPr b="1" lang="ja-JP" sz="2000">
                  <a:solidFill>
                    <a:srgbClr val="000000"/>
                  </a:solidFill>
                  <a:latin typeface="Noto Sans JP"/>
                  <a:ea typeface="Noto Sans JP"/>
                  <a:cs typeface="Noto Sans JP"/>
                  <a:sym typeface="Noto Sans JP"/>
                </a:rPr>
                <a:t>債務残高</a:t>
              </a:r>
              <a:endParaRPr b="1">
                <a:latin typeface="Noto Sans JP"/>
                <a:ea typeface="Noto Sans JP"/>
                <a:cs typeface="Noto Sans JP"/>
                <a:sym typeface="Noto Sans JP"/>
              </a:endParaRPr>
            </a:p>
          </p:txBody>
        </p:sp>
      </p:grpSp>
      <p:grpSp>
        <p:nvGrpSpPr>
          <p:cNvPr id="822" name="Google Shape;822;p31"/>
          <p:cNvGrpSpPr/>
          <p:nvPr/>
        </p:nvGrpSpPr>
        <p:grpSpPr>
          <a:xfrm>
            <a:off x="6790325" y="2499960"/>
            <a:ext cx="1982426" cy="1110346"/>
            <a:chOff x="1747258" y="1133884"/>
            <a:chExt cx="1982426" cy="1110346"/>
          </a:xfrm>
        </p:grpSpPr>
        <p:sp>
          <p:nvSpPr>
            <p:cNvPr id="823" name="Google Shape;823;p31"/>
            <p:cNvSpPr/>
            <p:nvPr/>
          </p:nvSpPr>
          <p:spPr>
            <a:xfrm>
              <a:off x="1747258" y="1133884"/>
              <a:ext cx="1982426" cy="1110346"/>
            </a:xfrm>
            <a:prstGeom prst="ellipse">
              <a:avLst/>
            </a:prstGeom>
            <a:solidFill>
              <a:srgbClr val="FBD1E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p:txBody>
        </p:sp>
        <p:sp>
          <p:nvSpPr>
            <p:cNvPr id="824" name="Google Shape;824;p31"/>
            <p:cNvSpPr txBox="1"/>
            <p:nvPr/>
          </p:nvSpPr>
          <p:spPr>
            <a:xfrm>
              <a:off x="1853033" y="1321624"/>
              <a:ext cx="1781100" cy="883500"/>
            </a:xfrm>
            <a:prstGeom prst="rect">
              <a:avLst/>
            </a:prstGeom>
            <a:noFill/>
            <a:ln>
              <a:noFill/>
            </a:ln>
          </p:spPr>
          <p:txBody>
            <a:bodyPr anchorCtr="0" anchor="t" bIns="45700" lIns="0" spcFirstLastPara="1" rIns="0" wrap="square" tIns="45700">
              <a:spAutoFit/>
            </a:bodyPr>
            <a:lstStyle/>
            <a:p>
              <a:pPr indent="0" lvl="0" marL="0" marR="0" rtl="0" algn="ctr">
                <a:lnSpc>
                  <a:spcPct val="110000"/>
                </a:lnSpc>
                <a:spcBef>
                  <a:spcPts val="0"/>
                </a:spcBef>
                <a:spcAft>
                  <a:spcPts val="0"/>
                </a:spcAft>
                <a:buNone/>
              </a:pPr>
              <a:r>
                <a:rPr b="1" lang="ja-JP" sz="2000">
                  <a:solidFill>
                    <a:srgbClr val="000000"/>
                  </a:solidFill>
                  <a:latin typeface="Noto Sans JP"/>
                  <a:ea typeface="Noto Sans JP"/>
                  <a:cs typeface="Noto Sans JP"/>
                  <a:sym typeface="Noto Sans JP"/>
                </a:rPr>
                <a:t>少子高齢化</a:t>
              </a:r>
              <a:endParaRPr b="1">
                <a:latin typeface="Noto Sans JP"/>
                <a:ea typeface="Noto Sans JP"/>
                <a:cs typeface="Noto Sans JP"/>
                <a:sym typeface="Noto Sans JP"/>
              </a:endParaRPr>
            </a:p>
            <a:p>
              <a:pPr indent="0" lvl="0" marL="0" marR="0" rtl="0" algn="ctr">
                <a:lnSpc>
                  <a:spcPct val="110000"/>
                </a:lnSpc>
                <a:spcBef>
                  <a:spcPts val="0"/>
                </a:spcBef>
                <a:spcAft>
                  <a:spcPts val="0"/>
                </a:spcAft>
                <a:buNone/>
              </a:pPr>
              <a:r>
                <a:rPr lang="ja-JP" sz="1400">
                  <a:solidFill>
                    <a:srgbClr val="000000"/>
                  </a:solidFill>
                  <a:latin typeface="Noto Sans JP"/>
                  <a:ea typeface="Noto Sans JP"/>
                  <a:cs typeface="Noto Sans JP"/>
                  <a:sym typeface="Noto Sans JP"/>
                </a:rPr>
                <a:t>（社会保障費の増加、</a:t>
              </a:r>
              <a:endParaRPr>
                <a:latin typeface="Noto Sans JP"/>
                <a:ea typeface="Noto Sans JP"/>
                <a:cs typeface="Noto Sans JP"/>
                <a:sym typeface="Noto Sans JP"/>
              </a:endParaRPr>
            </a:p>
            <a:p>
              <a:pPr indent="0" lvl="0" marL="0" marR="0" rtl="0" algn="ctr">
                <a:lnSpc>
                  <a:spcPct val="110000"/>
                </a:lnSpc>
                <a:spcBef>
                  <a:spcPts val="0"/>
                </a:spcBef>
                <a:spcAft>
                  <a:spcPts val="0"/>
                </a:spcAft>
                <a:buNone/>
              </a:pPr>
              <a:r>
                <a:rPr lang="ja-JP" sz="1400">
                  <a:solidFill>
                    <a:srgbClr val="000000"/>
                  </a:solidFill>
                  <a:latin typeface="Noto Sans JP"/>
                  <a:ea typeface="Noto Sans JP"/>
                  <a:cs typeface="Noto Sans JP"/>
                  <a:sym typeface="Noto Sans JP"/>
                </a:rPr>
                <a:t>働き手の減少）</a:t>
              </a:r>
              <a:endParaRPr>
                <a:latin typeface="Noto Sans JP"/>
                <a:ea typeface="Noto Sans JP"/>
                <a:cs typeface="Noto Sans JP"/>
                <a:sym typeface="Noto Sans JP"/>
              </a:endParaRPr>
            </a:p>
          </p:txBody>
        </p:sp>
      </p:grpSp>
      <p:grpSp>
        <p:nvGrpSpPr>
          <p:cNvPr id="825" name="Google Shape;825;p31"/>
          <p:cNvGrpSpPr/>
          <p:nvPr/>
        </p:nvGrpSpPr>
        <p:grpSpPr>
          <a:xfrm>
            <a:off x="5967738" y="3751365"/>
            <a:ext cx="2398788" cy="1347913"/>
            <a:chOff x="1686673" y="1133884"/>
            <a:chExt cx="2094900" cy="1110346"/>
          </a:xfrm>
        </p:grpSpPr>
        <p:sp>
          <p:nvSpPr>
            <p:cNvPr id="826" name="Google Shape;826;p31"/>
            <p:cNvSpPr/>
            <p:nvPr/>
          </p:nvSpPr>
          <p:spPr>
            <a:xfrm>
              <a:off x="1747258" y="1133884"/>
              <a:ext cx="1982426" cy="1110346"/>
            </a:xfrm>
            <a:prstGeom prst="ellipse">
              <a:avLst/>
            </a:prstGeom>
            <a:solidFill>
              <a:srgbClr val="FFD7C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p:txBody>
        </p:sp>
        <p:sp>
          <p:nvSpPr>
            <p:cNvPr id="827" name="Google Shape;827;p31"/>
            <p:cNvSpPr txBox="1"/>
            <p:nvPr/>
          </p:nvSpPr>
          <p:spPr>
            <a:xfrm>
              <a:off x="1686673" y="1288518"/>
              <a:ext cx="2094900" cy="727800"/>
            </a:xfrm>
            <a:prstGeom prst="rect">
              <a:avLst/>
            </a:prstGeom>
            <a:noFill/>
            <a:ln>
              <a:noFill/>
            </a:ln>
          </p:spPr>
          <p:txBody>
            <a:bodyPr anchorCtr="0" anchor="t" bIns="45700" lIns="91425" spcFirstLastPara="1" rIns="91425" wrap="square" tIns="45700">
              <a:spAutoFit/>
            </a:bodyPr>
            <a:lstStyle/>
            <a:p>
              <a:pPr indent="0" lvl="0" marL="0" marR="0" rtl="0" algn="ctr">
                <a:lnSpc>
                  <a:spcPct val="110000"/>
                </a:lnSpc>
                <a:spcBef>
                  <a:spcPts val="0"/>
                </a:spcBef>
                <a:spcAft>
                  <a:spcPts val="0"/>
                </a:spcAft>
                <a:buNone/>
              </a:pPr>
              <a:r>
                <a:rPr b="1" lang="ja-JP" sz="2000">
                  <a:solidFill>
                    <a:srgbClr val="000000"/>
                  </a:solidFill>
                  <a:latin typeface="Noto Sans JP"/>
                  <a:ea typeface="Noto Sans JP"/>
                  <a:cs typeface="Noto Sans JP"/>
                  <a:sym typeface="Noto Sans JP"/>
                </a:rPr>
                <a:t>雇用環境の変化</a:t>
              </a:r>
              <a:endParaRPr b="1">
                <a:latin typeface="Noto Sans JP"/>
                <a:ea typeface="Noto Sans JP"/>
                <a:cs typeface="Noto Sans JP"/>
                <a:sym typeface="Noto Sans JP"/>
              </a:endParaRPr>
            </a:p>
            <a:p>
              <a:pPr indent="0" lvl="0" marL="0" marR="0" rtl="0" algn="ctr">
                <a:lnSpc>
                  <a:spcPct val="110000"/>
                </a:lnSpc>
                <a:spcBef>
                  <a:spcPts val="0"/>
                </a:spcBef>
                <a:spcAft>
                  <a:spcPts val="0"/>
                </a:spcAft>
                <a:buNone/>
              </a:pPr>
              <a:r>
                <a:rPr lang="ja-JP" sz="1400">
                  <a:solidFill>
                    <a:srgbClr val="000000"/>
                  </a:solidFill>
                  <a:latin typeface="Noto Sans JP"/>
                  <a:ea typeface="Noto Sans JP"/>
                  <a:cs typeface="Noto Sans JP"/>
                  <a:sym typeface="Noto Sans JP"/>
                </a:rPr>
                <a:t>（非正規労働者の増加、</a:t>
              </a:r>
              <a:endParaRPr>
                <a:latin typeface="Noto Sans JP"/>
                <a:ea typeface="Noto Sans JP"/>
                <a:cs typeface="Noto Sans JP"/>
                <a:sym typeface="Noto Sans JP"/>
              </a:endParaRPr>
            </a:p>
            <a:p>
              <a:pPr indent="0" lvl="0" marL="0" marR="0" rtl="0" algn="ctr">
                <a:lnSpc>
                  <a:spcPct val="110000"/>
                </a:lnSpc>
                <a:spcBef>
                  <a:spcPts val="0"/>
                </a:spcBef>
                <a:spcAft>
                  <a:spcPts val="0"/>
                </a:spcAft>
                <a:buNone/>
              </a:pPr>
              <a:r>
                <a:rPr lang="ja-JP" sz="1400">
                  <a:solidFill>
                    <a:srgbClr val="000000"/>
                  </a:solidFill>
                  <a:latin typeface="Noto Sans JP"/>
                  <a:ea typeface="Noto Sans JP"/>
                  <a:cs typeface="Noto Sans JP"/>
                  <a:sym typeface="Noto Sans JP"/>
                </a:rPr>
                <a:t>外国人労働者の受け入れ）</a:t>
              </a:r>
              <a:endParaRPr>
                <a:latin typeface="Noto Sans JP"/>
                <a:ea typeface="Noto Sans JP"/>
                <a:cs typeface="Noto Sans JP"/>
                <a:sym typeface="Noto Sans JP"/>
              </a:endParaRPr>
            </a:p>
          </p:txBody>
        </p:sp>
      </p:grpSp>
      <p:sp>
        <p:nvSpPr>
          <p:cNvPr id="828" name="Google Shape;828;p31"/>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6"/>
                                        </p:tgtEl>
                                        <p:attrNameLst>
                                          <p:attrName>style.visibility</p:attrName>
                                        </p:attrNameLst>
                                      </p:cBhvr>
                                      <p:to>
                                        <p:strVal val="visible"/>
                                      </p:to>
                                    </p:set>
                                    <p:animEffect filter="fade" transition="in">
                                      <p:cBhvr>
                                        <p:cTn dur="500"/>
                                        <p:tgtEl>
                                          <p:spTgt spid="806"/>
                                        </p:tgtEl>
                                      </p:cBhvr>
                                    </p:animEffect>
                                  </p:childTnLst>
                                </p:cTn>
                              </p:par>
                              <p:par>
                                <p:cTn fill="hold" nodeType="withEffect" presetClass="entr" presetID="10" presetSubtype="0">
                                  <p:stCondLst>
                                    <p:cond delay="0"/>
                                  </p:stCondLst>
                                  <p:childTnLst>
                                    <p:set>
                                      <p:cBhvr>
                                        <p:cTn dur="1" fill="hold">
                                          <p:stCondLst>
                                            <p:cond delay="0"/>
                                          </p:stCondLst>
                                        </p:cTn>
                                        <p:tgtEl>
                                          <p:spTgt spid="819"/>
                                        </p:tgtEl>
                                        <p:attrNameLst>
                                          <p:attrName>style.visibility</p:attrName>
                                        </p:attrNameLst>
                                      </p:cBhvr>
                                      <p:to>
                                        <p:strVal val="visible"/>
                                      </p:to>
                                    </p:set>
                                    <p:animEffect filter="fade" transition="in">
                                      <p:cBhvr>
                                        <p:cTn dur="500"/>
                                        <p:tgtEl>
                                          <p:spTgt spid="819"/>
                                        </p:tgtEl>
                                      </p:cBhvr>
                                    </p:animEffect>
                                  </p:childTnLst>
                                </p:cTn>
                              </p:par>
                              <p:par>
                                <p:cTn fill="hold" nodeType="withEffect" presetClass="entr" presetID="10" presetSubtype="0">
                                  <p:stCondLst>
                                    <p:cond delay="0"/>
                                  </p:stCondLst>
                                  <p:childTnLst>
                                    <p:set>
                                      <p:cBhvr>
                                        <p:cTn dur="1" fill="hold">
                                          <p:stCondLst>
                                            <p:cond delay="0"/>
                                          </p:stCondLst>
                                        </p:cTn>
                                        <p:tgtEl>
                                          <p:spTgt spid="816"/>
                                        </p:tgtEl>
                                        <p:attrNameLst>
                                          <p:attrName>style.visibility</p:attrName>
                                        </p:attrNameLst>
                                      </p:cBhvr>
                                      <p:to>
                                        <p:strVal val="visible"/>
                                      </p:to>
                                    </p:set>
                                    <p:animEffect filter="fade" transition="in">
                                      <p:cBhvr>
                                        <p:cTn dur="500"/>
                                        <p:tgtEl>
                                          <p:spTgt spid="816"/>
                                        </p:tgtEl>
                                      </p:cBhvr>
                                    </p:animEffect>
                                  </p:childTnLst>
                                </p:cTn>
                              </p:par>
                              <p:par>
                                <p:cTn fill="hold" nodeType="withEffect" presetClass="entr" presetID="10" presetSubtype="0">
                                  <p:stCondLst>
                                    <p:cond delay="0"/>
                                  </p:stCondLst>
                                  <p:childTnLst>
                                    <p:set>
                                      <p:cBhvr>
                                        <p:cTn dur="1" fill="hold">
                                          <p:stCondLst>
                                            <p:cond delay="0"/>
                                          </p:stCondLst>
                                        </p:cTn>
                                        <p:tgtEl>
                                          <p:spTgt spid="810"/>
                                        </p:tgtEl>
                                        <p:attrNameLst>
                                          <p:attrName>style.visibility</p:attrName>
                                        </p:attrNameLst>
                                      </p:cBhvr>
                                      <p:to>
                                        <p:strVal val="visible"/>
                                      </p:to>
                                    </p:set>
                                    <p:animEffect filter="fade" transition="in">
                                      <p:cBhvr>
                                        <p:cTn dur="500"/>
                                        <p:tgtEl>
                                          <p:spTgt spid="810"/>
                                        </p:tgtEl>
                                      </p:cBhvr>
                                    </p:animEffect>
                                  </p:childTnLst>
                                </p:cTn>
                              </p:par>
                              <p:par>
                                <p:cTn fill="hold" nodeType="withEffect" presetClass="entr" presetID="10" presetSubtype="0">
                                  <p:stCondLst>
                                    <p:cond delay="0"/>
                                  </p:stCondLst>
                                  <p:childTnLst>
                                    <p:set>
                                      <p:cBhvr>
                                        <p:cTn dur="1" fill="hold">
                                          <p:stCondLst>
                                            <p:cond delay="0"/>
                                          </p:stCondLst>
                                        </p:cTn>
                                        <p:tgtEl>
                                          <p:spTgt spid="807"/>
                                        </p:tgtEl>
                                        <p:attrNameLst>
                                          <p:attrName>style.visibility</p:attrName>
                                        </p:attrNameLst>
                                      </p:cBhvr>
                                      <p:to>
                                        <p:strVal val="visible"/>
                                      </p:to>
                                    </p:set>
                                    <p:animEffect filter="fade" transition="in">
                                      <p:cBhvr>
                                        <p:cTn dur="500"/>
                                        <p:tgtEl>
                                          <p:spTgt spid="807"/>
                                        </p:tgtEl>
                                      </p:cBhvr>
                                    </p:animEffect>
                                  </p:childTnLst>
                                </p:cTn>
                              </p:par>
                              <p:par>
                                <p:cTn fill="hold" nodeType="withEffect" presetClass="entr" presetID="10" presetSubtype="0">
                                  <p:stCondLst>
                                    <p:cond delay="0"/>
                                  </p:stCondLst>
                                  <p:childTnLst>
                                    <p:set>
                                      <p:cBhvr>
                                        <p:cTn dur="1" fill="hold">
                                          <p:stCondLst>
                                            <p:cond delay="0"/>
                                          </p:stCondLst>
                                        </p:cTn>
                                        <p:tgtEl>
                                          <p:spTgt spid="822"/>
                                        </p:tgtEl>
                                        <p:attrNameLst>
                                          <p:attrName>style.visibility</p:attrName>
                                        </p:attrNameLst>
                                      </p:cBhvr>
                                      <p:to>
                                        <p:strVal val="visible"/>
                                      </p:to>
                                    </p:set>
                                    <p:animEffect filter="fade" transition="in">
                                      <p:cBhvr>
                                        <p:cTn dur="500"/>
                                        <p:tgtEl>
                                          <p:spTgt spid="822"/>
                                        </p:tgtEl>
                                      </p:cBhvr>
                                    </p:animEffect>
                                  </p:childTnLst>
                                </p:cTn>
                              </p:par>
                              <p:par>
                                <p:cTn fill="hold" nodeType="withEffect" presetClass="entr" presetID="10" presetSubtype="0">
                                  <p:stCondLst>
                                    <p:cond delay="0"/>
                                  </p:stCondLst>
                                  <p:childTnLst>
                                    <p:set>
                                      <p:cBhvr>
                                        <p:cTn dur="1" fill="hold">
                                          <p:stCondLst>
                                            <p:cond delay="0"/>
                                          </p:stCondLst>
                                        </p:cTn>
                                        <p:tgtEl>
                                          <p:spTgt spid="825"/>
                                        </p:tgtEl>
                                        <p:attrNameLst>
                                          <p:attrName>style.visibility</p:attrName>
                                        </p:attrNameLst>
                                      </p:cBhvr>
                                      <p:to>
                                        <p:strVal val="visible"/>
                                      </p:to>
                                    </p:set>
                                    <p:animEffect filter="fade" transition="in">
                                      <p:cBhvr>
                                        <p:cTn dur="500"/>
                                        <p:tgtEl>
                                          <p:spTgt spid="8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4"/>
                                        </p:tgtEl>
                                        <p:attrNameLst>
                                          <p:attrName>style.visibility</p:attrName>
                                        </p:attrNameLst>
                                      </p:cBhvr>
                                      <p:to>
                                        <p:strVal val="visible"/>
                                      </p:to>
                                    </p:set>
                                    <p:animEffect filter="fade" transition="in">
                                      <p:cBhvr>
                                        <p:cTn dur="500"/>
                                        <p:tgtEl>
                                          <p:spTgt spid="814"/>
                                        </p:tgtEl>
                                      </p:cBhvr>
                                    </p:animEffect>
                                  </p:childTnLst>
                                </p:cTn>
                              </p:par>
                              <p:par>
                                <p:cTn fill="hold" nodeType="withEffect" presetClass="entr" presetID="10" presetSubtype="0">
                                  <p:stCondLst>
                                    <p:cond delay="0"/>
                                  </p:stCondLst>
                                  <p:childTnLst>
                                    <p:set>
                                      <p:cBhvr>
                                        <p:cTn dur="1" fill="hold">
                                          <p:stCondLst>
                                            <p:cond delay="0"/>
                                          </p:stCondLst>
                                        </p:cTn>
                                        <p:tgtEl>
                                          <p:spTgt spid="815">
                                            <p:txEl>
                                              <p:pRg end="0" st="0"/>
                                            </p:txEl>
                                          </p:spTgt>
                                        </p:tgtEl>
                                        <p:attrNameLst>
                                          <p:attrName>style.visibility</p:attrName>
                                        </p:attrNameLst>
                                      </p:cBhvr>
                                      <p:to>
                                        <p:strVal val="visible"/>
                                      </p:to>
                                    </p:set>
                                    <p:animEffect filter="fade" transition="in">
                                      <p:cBhvr>
                                        <p:cTn dur="1580"/>
                                        <p:tgtEl>
                                          <p:spTgt spid="815">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815">
                                            <p:txEl>
                                              <p:pRg end="1" st="1"/>
                                            </p:txEl>
                                          </p:spTgt>
                                        </p:tgtEl>
                                        <p:attrNameLst>
                                          <p:attrName>style.visibility</p:attrName>
                                        </p:attrNameLst>
                                      </p:cBhvr>
                                      <p:to>
                                        <p:strVal val="visible"/>
                                      </p:to>
                                    </p:set>
                                    <p:animEffect filter="fade" transition="in">
                                      <p:cBhvr>
                                        <p:cTn dur="1580"/>
                                        <p:tgtEl>
                                          <p:spTgt spid="815">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2" name="Shape 832"/>
        <p:cNvGrpSpPr/>
        <p:nvPr/>
      </p:nvGrpSpPr>
      <p:grpSpPr>
        <a:xfrm>
          <a:off x="0" y="0"/>
          <a:ext cx="0" cy="0"/>
          <a:chOff x="0" y="0"/>
          <a:chExt cx="0" cy="0"/>
        </a:xfrm>
      </p:grpSpPr>
      <p:sp>
        <p:nvSpPr>
          <p:cNvPr id="833" name="Google Shape;833;p32"/>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200">
                <a:solidFill>
                  <a:schemeClr val="dk1"/>
                </a:solidFill>
                <a:latin typeface="Noto Sans JP"/>
                <a:ea typeface="Noto Sans JP"/>
                <a:cs typeface="Noto Sans JP"/>
                <a:sym typeface="Noto Sans JP"/>
              </a:rPr>
              <a:t>国税庁ホームページの紹介</a:t>
            </a:r>
            <a:endParaRPr b="1">
              <a:latin typeface="Noto Sans JP"/>
              <a:ea typeface="Noto Sans JP"/>
              <a:cs typeface="Noto Sans JP"/>
              <a:sym typeface="Noto Sans JP"/>
            </a:endParaRPr>
          </a:p>
        </p:txBody>
      </p:sp>
      <p:sp>
        <p:nvSpPr>
          <p:cNvPr id="834" name="Google Shape;834;p32"/>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835" name="Google Shape;835;p32"/>
          <p:cNvSpPr txBox="1"/>
          <p:nvPr/>
        </p:nvSpPr>
        <p:spPr>
          <a:xfrm>
            <a:off x="125167" y="828952"/>
            <a:ext cx="8823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5BAD"/>
              </a:buClr>
              <a:buSzPts val="1800"/>
              <a:buFont typeface="Arial"/>
              <a:buNone/>
            </a:pPr>
            <a:r>
              <a:rPr b="1" lang="ja-JP" sz="1800">
                <a:solidFill>
                  <a:srgbClr val="005BAD"/>
                </a:solidFill>
                <a:latin typeface="Noto Sans JP"/>
                <a:ea typeface="Noto Sans JP"/>
                <a:cs typeface="Noto Sans JP"/>
                <a:sym typeface="Noto Sans JP"/>
              </a:rPr>
              <a:t>税金について、もっと詳しく知りたい人は、国税庁ホームページの「税の学習コーナー」へ。</a:t>
            </a:r>
            <a:endParaRPr b="1">
              <a:latin typeface="Noto Sans JP"/>
              <a:ea typeface="Noto Sans JP"/>
              <a:cs typeface="Noto Sans JP"/>
              <a:sym typeface="Noto Sans JP"/>
            </a:endParaRPr>
          </a:p>
        </p:txBody>
      </p:sp>
      <p:pic>
        <p:nvPicPr>
          <p:cNvPr id="836" name="Google Shape;836;p32"/>
          <p:cNvPicPr preferRelativeResize="0"/>
          <p:nvPr/>
        </p:nvPicPr>
        <p:blipFill rotWithShape="1">
          <a:blip r:embed="rId3">
            <a:alphaModFix/>
          </a:blip>
          <a:srcRect b="0" l="0" r="0" t="0"/>
          <a:stretch/>
        </p:blipFill>
        <p:spPr>
          <a:xfrm>
            <a:off x="8261595" y="62531"/>
            <a:ext cx="606279" cy="602069"/>
          </a:xfrm>
          <a:prstGeom prst="rect">
            <a:avLst/>
          </a:prstGeom>
          <a:noFill/>
          <a:ln>
            <a:noFill/>
          </a:ln>
        </p:spPr>
      </p:pic>
      <p:grpSp>
        <p:nvGrpSpPr>
          <p:cNvPr id="837" name="Google Shape;837;p32"/>
          <p:cNvGrpSpPr/>
          <p:nvPr/>
        </p:nvGrpSpPr>
        <p:grpSpPr>
          <a:xfrm>
            <a:off x="402725" y="1501288"/>
            <a:ext cx="2006355" cy="1408734"/>
            <a:chOff x="276126" y="4999439"/>
            <a:chExt cx="2070467" cy="1453749"/>
          </a:xfrm>
        </p:grpSpPr>
        <p:pic>
          <p:nvPicPr>
            <p:cNvPr descr="コンピュータ が含まれている画像&#10;&#10;自動的に生成された説明" id="838" name="Google Shape;838;p32"/>
            <p:cNvPicPr preferRelativeResize="0"/>
            <p:nvPr/>
          </p:nvPicPr>
          <p:blipFill rotWithShape="1">
            <a:blip r:embed="rId4">
              <a:alphaModFix/>
            </a:blip>
            <a:srcRect b="0" l="0" r="0" t="0"/>
            <a:stretch/>
          </p:blipFill>
          <p:spPr>
            <a:xfrm>
              <a:off x="276126" y="4999439"/>
              <a:ext cx="2070467" cy="1453749"/>
            </a:xfrm>
            <a:prstGeom prst="rect">
              <a:avLst/>
            </a:prstGeom>
            <a:noFill/>
            <a:ln>
              <a:noFill/>
            </a:ln>
          </p:spPr>
        </p:pic>
        <p:pic>
          <p:nvPicPr>
            <p:cNvPr id="839" name="Google Shape;839;p32"/>
            <p:cNvPicPr preferRelativeResize="0"/>
            <p:nvPr/>
          </p:nvPicPr>
          <p:blipFill rotWithShape="1">
            <a:blip r:embed="rId5">
              <a:alphaModFix/>
            </a:blip>
            <a:srcRect b="0" l="0" r="0" t="0"/>
            <a:stretch/>
          </p:blipFill>
          <p:spPr>
            <a:xfrm>
              <a:off x="1217079" y="5450114"/>
              <a:ext cx="548824" cy="413743"/>
            </a:xfrm>
            <a:prstGeom prst="rect">
              <a:avLst/>
            </a:prstGeom>
            <a:noFill/>
            <a:ln>
              <a:noFill/>
            </a:ln>
          </p:spPr>
        </p:pic>
      </p:grpSp>
      <p:sp>
        <p:nvSpPr>
          <p:cNvPr id="840" name="Google Shape;840;p32"/>
          <p:cNvSpPr/>
          <p:nvPr/>
        </p:nvSpPr>
        <p:spPr>
          <a:xfrm flipH="1" rot="10800000">
            <a:off x="1847088" y="1571525"/>
            <a:ext cx="1024698" cy="4410992"/>
          </a:xfrm>
          <a:custGeom>
            <a:rect b="b" l="l" r="r" t="t"/>
            <a:pathLst>
              <a:path extrusionOk="0" h="4616068" w="1575412">
                <a:moveTo>
                  <a:pt x="1553379" y="0"/>
                </a:moveTo>
                <a:lnTo>
                  <a:pt x="0" y="3888955"/>
                </a:lnTo>
                <a:lnTo>
                  <a:pt x="0" y="4318612"/>
                </a:lnTo>
                <a:lnTo>
                  <a:pt x="550844" y="4329629"/>
                </a:lnTo>
                <a:lnTo>
                  <a:pt x="1575412" y="4616068"/>
                </a:lnTo>
                <a:lnTo>
                  <a:pt x="1553379" y="66102"/>
                </a:lnTo>
                <a:lnTo>
                  <a:pt x="1553379" y="0"/>
                </a:lnTo>
                <a:close/>
              </a:path>
            </a:pathLst>
          </a:custGeom>
          <a:solidFill>
            <a:srgbClr val="AFF0FF">
              <a:alpha val="4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nvGrpSpPr>
          <p:cNvPr id="841" name="Google Shape;841;p32"/>
          <p:cNvGrpSpPr/>
          <p:nvPr/>
        </p:nvGrpSpPr>
        <p:grpSpPr>
          <a:xfrm>
            <a:off x="287921" y="6410880"/>
            <a:ext cx="8532000" cy="374400"/>
            <a:chOff x="322211" y="6410880"/>
            <a:chExt cx="8532000" cy="374400"/>
          </a:xfrm>
        </p:grpSpPr>
        <p:sp>
          <p:nvSpPr>
            <p:cNvPr id="842" name="Google Shape;842;p32"/>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43" name="Google Shape;843;p32"/>
            <p:cNvSpPr/>
            <p:nvPr/>
          </p:nvSpPr>
          <p:spPr>
            <a:xfrm>
              <a:off x="322212" y="6449705"/>
              <a:ext cx="8497741" cy="296751"/>
            </a:xfrm>
            <a:prstGeom prst="rect">
              <a:avLst/>
            </a:prstGeom>
            <a:solidFill>
              <a:srgbClr val="CCECFF">
                <a:alpha val="30196"/>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844" name="Google Shape;844;p32"/>
          <p:cNvSpPr txBox="1"/>
          <p:nvPr/>
        </p:nvSpPr>
        <p:spPr>
          <a:xfrm>
            <a:off x="827561" y="6473251"/>
            <a:ext cx="7113394"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005BAD"/>
                </a:solidFill>
                <a:latin typeface="Noto Sans JP"/>
                <a:ea typeface="Noto Sans JP"/>
                <a:cs typeface="Noto Sans JP"/>
                <a:sym typeface="Noto Sans JP"/>
              </a:rPr>
              <a:t>税の学習コーナー  </a:t>
            </a:r>
            <a:r>
              <a:rPr lang="ja-JP" sz="1100" u="sng">
                <a:solidFill>
                  <a:schemeClr val="dk1"/>
                </a:solidFill>
                <a:latin typeface="Noto Sans JP"/>
                <a:ea typeface="Noto Sans JP"/>
                <a:cs typeface="Noto Sans JP"/>
                <a:sym typeface="Noto Sans JP"/>
                <a:hlinkClick r:id="rId6">
                  <a:extLst>
                    <a:ext uri="{A12FA001-AC4F-418D-AE19-62706E023703}">
                      <ahyp:hlinkClr val="tx"/>
                    </a:ext>
                  </a:extLst>
                </a:hlinkClick>
              </a:rPr>
              <a:t>https://www.nta.go.jp/taxes/kids/index.htm</a:t>
            </a:r>
            <a:endParaRPr sz="1100">
              <a:solidFill>
                <a:schemeClr val="dk1"/>
              </a:solidFill>
              <a:latin typeface="Noto Sans JP"/>
              <a:ea typeface="Noto Sans JP"/>
              <a:cs typeface="Noto Sans JP"/>
              <a:sym typeface="Noto Sans JP"/>
            </a:endParaRPr>
          </a:p>
        </p:txBody>
      </p:sp>
      <p:grpSp>
        <p:nvGrpSpPr>
          <p:cNvPr id="845" name="Google Shape;845;p32"/>
          <p:cNvGrpSpPr/>
          <p:nvPr/>
        </p:nvGrpSpPr>
        <p:grpSpPr>
          <a:xfrm>
            <a:off x="-29057" y="6108719"/>
            <a:ext cx="832606" cy="749280"/>
            <a:chOff x="-35154" y="5996310"/>
            <a:chExt cx="945432" cy="850815"/>
          </a:xfrm>
        </p:grpSpPr>
        <p:sp>
          <p:nvSpPr>
            <p:cNvPr id="846" name="Google Shape;846;p32"/>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47" name="Google Shape;847;p32"/>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48" name="Google Shape;848;p32"/>
            <p:cNvSpPr txBox="1"/>
            <p:nvPr/>
          </p:nvSpPr>
          <p:spPr>
            <a:xfrm>
              <a:off x="-35154" y="6181034"/>
              <a:ext cx="825671"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400">
                  <a:solidFill>
                    <a:srgbClr val="005BAD"/>
                  </a:solidFill>
                  <a:latin typeface="Noto Sans JP"/>
                  <a:ea typeface="Noto Sans JP"/>
                  <a:cs typeface="Noto Sans JP"/>
                  <a:sym typeface="Noto Sans JP"/>
                </a:rPr>
                <a:t>もっと</a:t>
              </a:r>
              <a:endParaRPr b="1" i="0" sz="1400">
                <a:solidFill>
                  <a:srgbClr val="005BAD"/>
                </a:solidFill>
                <a:latin typeface="Noto Sans JP"/>
                <a:ea typeface="Noto Sans JP"/>
                <a:cs typeface="Noto Sans JP"/>
                <a:sym typeface="Noto Sans JP"/>
              </a:endParaRPr>
            </a:p>
            <a:p>
              <a:pPr indent="0" lvl="0" marL="0" marR="0" rtl="0" algn="ctr">
                <a:spcBef>
                  <a:spcPts val="0"/>
                </a:spcBef>
                <a:spcAft>
                  <a:spcPts val="0"/>
                </a:spcAft>
                <a:buNone/>
              </a:pPr>
              <a:r>
                <a:rPr b="1" lang="ja-JP" sz="1400">
                  <a:solidFill>
                    <a:srgbClr val="005BAD"/>
                  </a:solidFill>
                  <a:latin typeface="Noto Sans JP"/>
                  <a:ea typeface="Noto Sans JP"/>
                  <a:cs typeface="Noto Sans JP"/>
                  <a:sym typeface="Noto Sans JP"/>
                </a:rPr>
                <a:t>詳しく</a:t>
              </a:r>
              <a:endParaRPr b="1" i="0" sz="1400">
                <a:solidFill>
                  <a:srgbClr val="005BAD"/>
                </a:solidFill>
                <a:latin typeface="Noto Sans JP"/>
                <a:ea typeface="Noto Sans JP"/>
                <a:cs typeface="Noto Sans JP"/>
                <a:sym typeface="Noto Sans JP"/>
              </a:endParaRPr>
            </a:p>
          </p:txBody>
        </p:sp>
      </p:grpSp>
      <p:pic>
        <p:nvPicPr>
          <p:cNvPr id="849" name="Google Shape;849;p32"/>
          <p:cNvPicPr preferRelativeResize="0"/>
          <p:nvPr/>
        </p:nvPicPr>
        <p:blipFill rotWithShape="1">
          <a:blip r:embed="rId7">
            <a:alphaModFix/>
          </a:blip>
          <a:srcRect b="5417" l="1063" r="1901" t="1924"/>
          <a:stretch/>
        </p:blipFill>
        <p:spPr>
          <a:xfrm>
            <a:off x="2871786" y="1466062"/>
            <a:ext cx="5863994" cy="4517054"/>
          </a:xfrm>
          <a:prstGeom prst="rect">
            <a:avLst/>
          </a:prstGeom>
          <a:noFill/>
          <a:ln cap="flat" cmpd="sng" w="25400">
            <a:solidFill>
              <a:schemeClr val="dk1"/>
            </a:solidFill>
            <a:prstDash val="solid"/>
            <a:round/>
            <a:headEnd len="sm" w="sm" type="none"/>
            <a:tailEnd len="sm" w="sm" type="none"/>
          </a:ln>
        </p:spPr>
      </p:pic>
      <p:grpSp>
        <p:nvGrpSpPr>
          <p:cNvPr id="850" name="Google Shape;850;p32"/>
          <p:cNvGrpSpPr/>
          <p:nvPr/>
        </p:nvGrpSpPr>
        <p:grpSpPr>
          <a:xfrm>
            <a:off x="287921" y="3889381"/>
            <a:ext cx="2406901" cy="2128942"/>
            <a:chOff x="149763" y="1043465"/>
            <a:chExt cx="2406901" cy="2128942"/>
          </a:xfrm>
        </p:grpSpPr>
        <p:sp>
          <p:nvSpPr>
            <p:cNvPr id="851" name="Google Shape;851;p32"/>
            <p:cNvSpPr/>
            <p:nvPr/>
          </p:nvSpPr>
          <p:spPr>
            <a:xfrm>
              <a:off x="149763" y="1043465"/>
              <a:ext cx="2406824" cy="2128942"/>
            </a:xfrm>
            <a:prstGeom prst="roundRect">
              <a:avLst>
                <a:gd fmla="val 7858" name="adj"/>
              </a:avLst>
            </a:prstGeom>
            <a:solidFill>
              <a:srgbClr val="FFFFCC"/>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52" name="Google Shape;852;p32"/>
            <p:cNvSpPr txBox="1"/>
            <p:nvPr/>
          </p:nvSpPr>
          <p:spPr>
            <a:xfrm>
              <a:off x="149764" y="1080789"/>
              <a:ext cx="2406900" cy="9852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000"/>
                <a:buFont typeface="Arial"/>
                <a:buNone/>
              </a:pPr>
              <a:r>
                <a:rPr lang="ja-JP" sz="1000">
                  <a:solidFill>
                    <a:schemeClr val="dk1"/>
                  </a:solidFill>
                  <a:latin typeface="Noto Sans JP"/>
                  <a:ea typeface="Noto Sans JP"/>
                  <a:cs typeface="Noto Sans JP"/>
                  <a:sym typeface="Noto Sans JP"/>
                </a:rPr>
                <a:t>【編集・発行】</a:t>
              </a:r>
              <a:endParaRPr>
                <a:latin typeface="Noto Sans JP"/>
                <a:ea typeface="Noto Sans JP"/>
                <a:cs typeface="Noto Sans JP"/>
                <a:sym typeface="Noto Sans JP"/>
              </a:endParaRPr>
            </a:p>
            <a:p>
              <a:pPr indent="0" lvl="0" marL="0" marR="0" rtl="0" algn="l">
                <a:lnSpc>
                  <a:spcPct val="150000"/>
                </a:lnSpc>
                <a:spcBef>
                  <a:spcPts val="0"/>
                </a:spcBef>
                <a:spcAft>
                  <a:spcPts val="0"/>
                </a:spcAft>
                <a:buClr>
                  <a:schemeClr val="dk1"/>
                </a:buClr>
                <a:buSzPts val="1000"/>
                <a:buFont typeface="Arial"/>
                <a:buNone/>
              </a:pPr>
              <a:r>
                <a:rPr lang="ja-JP" sz="1000">
                  <a:solidFill>
                    <a:schemeClr val="dk1"/>
                  </a:solidFill>
                  <a:latin typeface="Noto Sans JP"/>
                  <a:ea typeface="Noto Sans JP"/>
                  <a:cs typeface="Noto Sans JP"/>
                  <a:sym typeface="Noto Sans JP"/>
                </a:rPr>
                <a:t>宮崎県租税教育推進中央協議会</a:t>
              </a:r>
              <a:endParaRPr sz="1000">
                <a:solidFill>
                  <a:schemeClr val="dk1"/>
                </a:solidFill>
                <a:latin typeface="Noto Sans JP"/>
                <a:ea typeface="Noto Sans JP"/>
                <a:cs typeface="Noto Sans JP"/>
                <a:sym typeface="Noto Sans JP"/>
              </a:endParaRPr>
            </a:p>
            <a:p>
              <a:pPr indent="0" lvl="0" marL="0" marR="0" rtl="0" algn="l">
                <a:lnSpc>
                  <a:spcPct val="115000"/>
                </a:lnSpc>
                <a:spcBef>
                  <a:spcPts val="0"/>
                </a:spcBef>
                <a:spcAft>
                  <a:spcPts val="0"/>
                </a:spcAft>
                <a:buClr>
                  <a:schemeClr val="dk1"/>
                </a:buClr>
                <a:buSzPts val="1000"/>
                <a:buFont typeface="Arial"/>
                <a:buNone/>
              </a:pPr>
              <a:r>
                <a:rPr lang="ja-JP" sz="1000">
                  <a:solidFill>
                    <a:schemeClr val="dk1"/>
                  </a:solidFill>
                  <a:latin typeface="Noto Sans JP"/>
                  <a:ea typeface="Noto Sans JP"/>
                  <a:cs typeface="Noto Sans JP"/>
                  <a:sym typeface="Noto Sans JP"/>
                </a:rPr>
                <a:t>【監修協力】</a:t>
              </a:r>
              <a:endParaRPr>
                <a:latin typeface="Noto Sans JP"/>
                <a:ea typeface="Noto Sans JP"/>
                <a:cs typeface="Noto Sans JP"/>
                <a:sym typeface="Noto Sans JP"/>
              </a:endParaRPr>
            </a:p>
            <a:p>
              <a:pPr indent="0" lvl="0" marL="0" marR="0" rtl="0" algn="l">
                <a:spcBef>
                  <a:spcPts val="0"/>
                </a:spcBef>
                <a:spcAft>
                  <a:spcPts val="0"/>
                </a:spcAft>
                <a:buClr>
                  <a:schemeClr val="dk1"/>
                </a:buClr>
                <a:buSzPts val="1000"/>
                <a:buFont typeface="Arial"/>
                <a:buNone/>
              </a:pPr>
              <a:r>
                <a:rPr lang="ja-JP" sz="1000">
                  <a:solidFill>
                    <a:schemeClr val="dk1"/>
                  </a:solidFill>
                  <a:latin typeface="Noto Sans JP"/>
                  <a:ea typeface="Noto Sans JP"/>
                  <a:cs typeface="Noto Sans JP"/>
                  <a:sym typeface="Noto Sans JP"/>
                </a:rPr>
                <a:t>宮崎県教育庁義務教育課</a:t>
              </a:r>
              <a:endParaRPr sz="1000">
                <a:solidFill>
                  <a:schemeClr val="dk1"/>
                </a:solidFill>
                <a:latin typeface="Noto Sans JP"/>
                <a:ea typeface="Noto Sans JP"/>
                <a:cs typeface="Noto Sans JP"/>
                <a:sym typeface="Noto Sans JP"/>
              </a:endParaRPr>
            </a:p>
            <a:p>
              <a:pPr indent="0" lvl="0" marL="0" marR="0" rtl="0" algn="l">
                <a:spcBef>
                  <a:spcPts val="0"/>
                </a:spcBef>
                <a:spcAft>
                  <a:spcPts val="0"/>
                </a:spcAft>
                <a:buClr>
                  <a:schemeClr val="dk1"/>
                </a:buClr>
                <a:buSzPts val="1000"/>
                <a:buFont typeface="Arial"/>
                <a:buNone/>
              </a:pPr>
              <a:r>
                <a:rPr lang="ja-JP" sz="1000">
                  <a:solidFill>
                    <a:schemeClr val="dk1"/>
                  </a:solidFill>
                  <a:latin typeface="Noto Sans JP"/>
                  <a:ea typeface="Noto Sans JP"/>
                  <a:cs typeface="Noto Sans JP"/>
                  <a:sym typeface="Noto Sans JP"/>
                </a:rPr>
                <a:t>宮崎県総務部税務課</a:t>
              </a:r>
              <a:endParaRPr sz="1000">
                <a:solidFill>
                  <a:schemeClr val="dk1"/>
                </a:solidFill>
                <a:latin typeface="Noto Sans JP"/>
                <a:ea typeface="Noto Sans JP"/>
                <a:cs typeface="Noto Sans JP"/>
                <a:sym typeface="Noto Sans JP"/>
              </a:endParaRPr>
            </a:p>
          </p:txBody>
        </p:sp>
        <p:sp>
          <p:nvSpPr>
            <p:cNvPr id="853" name="Google Shape;853;p32"/>
            <p:cNvSpPr txBox="1"/>
            <p:nvPr/>
          </p:nvSpPr>
          <p:spPr>
            <a:xfrm>
              <a:off x="195940" y="2058824"/>
              <a:ext cx="2313900" cy="10620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900"/>
                <a:buFont typeface="Arial"/>
                <a:buNone/>
              </a:pPr>
              <a:r>
                <a:rPr lang="ja-JP" sz="900">
                  <a:solidFill>
                    <a:schemeClr val="dk1"/>
                  </a:solidFill>
                  <a:latin typeface="Noto Sans JP"/>
                  <a:ea typeface="Noto Sans JP"/>
                  <a:cs typeface="Noto Sans JP"/>
                  <a:sym typeface="Noto Sans JP"/>
                </a:rPr>
                <a:t>　租税教育推進協議会とは、教育関係機関等が相互に協力し、次代の担い手である児童・生徒の皆さんに、税に関する理解を深めていただくことを目的に設立されたものです。</a:t>
              </a:r>
              <a:endParaRPr sz="900">
                <a:solidFill>
                  <a:schemeClr val="dk1"/>
                </a:solidFill>
                <a:latin typeface="Noto Sans JP"/>
                <a:ea typeface="Noto Sans JP"/>
                <a:cs typeface="Noto Sans JP"/>
                <a:sym typeface="Noto Sans JP"/>
              </a:endParaRPr>
            </a:p>
            <a:p>
              <a:pPr indent="0" lvl="0" marL="0" marR="0" rtl="0" algn="just">
                <a:lnSpc>
                  <a:spcPct val="100000"/>
                </a:lnSpc>
                <a:spcBef>
                  <a:spcPts val="0"/>
                </a:spcBef>
                <a:spcAft>
                  <a:spcPts val="0"/>
                </a:spcAft>
                <a:buClr>
                  <a:schemeClr val="dk1"/>
                </a:buClr>
                <a:buSzPts val="900"/>
                <a:buFont typeface="Arial"/>
                <a:buNone/>
              </a:pPr>
              <a:r>
                <a:rPr lang="ja-JP" sz="900">
                  <a:solidFill>
                    <a:schemeClr val="dk1"/>
                  </a:solidFill>
                  <a:latin typeface="Noto Sans JP"/>
                  <a:ea typeface="Noto Sans JP"/>
                  <a:cs typeface="Noto Sans JP"/>
                  <a:sym typeface="Noto Sans JP"/>
                </a:rPr>
                <a:t>　この資料も、その事業の一環として作成されたものです。</a:t>
              </a:r>
              <a:endParaRPr>
                <a:latin typeface="Noto Sans JP"/>
                <a:ea typeface="Noto Sans JP"/>
                <a:cs typeface="Noto Sans JP"/>
                <a:sym typeface="Noto Sans JP"/>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10"/>
          <p:cNvPicPr preferRelativeResize="0"/>
          <p:nvPr/>
        </p:nvPicPr>
        <p:blipFill rotWithShape="1">
          <a:blip r:embed="rId3">
            <a:alphaModFix/>
          </a:blip>
          <a:srcRect b="0" l="0" r="0" t="0"/>
          <a:stretch/>
        </p:blipFill>
        <p:spPr>
          <a:xfrm>
            <a:off x="562755" y="773687"/>
            <a:ext cx="1216876" cy="1451389"/>
          </a:xfrm>
          <a:prstGeom prst="rect">
            <a:avLst/>
          </a:prstGeom>
          <a:noFill/>
          <a:ln>
            <a:noFill/>
          </a:ln>
        </p:spPr>
      </p:pic>
      <p:graphicFrame>
        <p:nvGraphicFramePr>
          <p:cNvPr id="124" name="Google Shape;124;p10"/>
          <p:cNvGraphicFramePr/>
          <p:nvPr/>
        </p:nvGraphicFramePr>
        <p:xfrm>
          <a:off x="322180" y="991753"/>
          <a:ext cx="3000000" cy="3000000"/>
        </p:xfrm>
        <a:graphic>
          <a:graphicData uri="http://schemas.openxmlformats.org/drawingml/2006/table">
            <a:tbl>
              <a:tblPr bandRow="1" firstRow="1">
                <a:noFill/>
                <a:tableStyleId>{95EDE6E3-E99A-4102-96D7-FC0AF9D37FD2}</a:tableStyleId>
              </a:tblPr>
              <a:tblGrid>
                <a:gridCol w="1660425"/>
                <a:gridCol w="3418675"/>
                <a:gridCol w="3418675"/>
              </a:tblGrid>
              <a:tr h="1009500">
                <a:tc>
                  <a:txBody>
                    <a:bodyPr/>
                    <a:lstStyle/>
                    <a:p>
                      <a:pPr indent="0" lvl="0" marL="0" marR="0" rtl="0" algn="ctr">
                        <a:spcBef>
                          <a:spcPts val="0"/>
                        </a:spcBef>
                        <a:spcAft>
                          <a:spcPts val="0"/>
                        </a:spcAft>
                        <a:buNone/>
                      </a:pPr>
                      <a:r>
                        <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19050">
                      <a:solidFill>
                        <a:srgbClr val="3F3F3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3F3F3F"/>
                      </a:solidFill>
                      <a:prstDash val="solid"/>
                      <a:round/>
                      <a:headEnd len="sm" w="sm" type="none"/>
                      <a:tailEnd len="sm" w="sm" type="none"/>
                    </a:lnB>
                  </a:tcPr>
                </a:tc>
                <a:tc>
                  <a:txBody>
                    <a:bodyPr/>
                    <a:lstStyle/>
                    <a:p>
                      <a:pPr indent="0" lvl="0" marL="0" marR="0" rtl="0" algn="ctr">
                        <a:lnSpc>
                          <a:spcPct val="125000"/>
                        </a:lnSpc>
                        <a:spcBef>
                          <a:spcPts val="0"/>
                        </a:spcBef>
                        <a:spcAft>
                          <a:spcPts val="0"/>
                        </a:spcAft>
                        <a:buNone/>
                      </a:pPr>
                      <a:r>
                        <a:t/>
                      </a:r>
                      <a:endParaRPr b="0" sz="1400" u="none" cap="none" strike="noStrike">
                        <a:solidFill>
                          <a:srgbClr val="FFB64B"/>
                        </a:solidFill>
                      </a:endParaRPr>
                    </a:p>
                  </a:txBody>
                  <a:tcPr marT="72000" marB="72000" marR="108000" marL="108000" anchor="ctr">
                    <a:lnL cap="flat" cmpd="sng" w="19050">
                      <a:solidFill>
                        <a:srgbClr val="3F3F3F"/>
                      </a:solidFill>
                      <a:prstDash val="solid"/>
                      <a:round/>
                      <a:headEnd len="sm" w="sm" type="none"/>
                      <a:tailEnd len="sm" w="sm" type="none"/>
                    </a:lnL>
                    <a:lnR cap="flat" cmpd="sng" w="12700">
                      <a:solidFill>
                        <a:srgbClr val="3F3F3F"/>
                      </a:solidFill>
                      <a:prstDash val="solid"/>
                      <a:round/>
                      <a:headEnd len="sm" w="sm" type="none"/>
                      <a:tailEnd len="sm" w="sm" type="none"/>
                    </a:lnR>
                    <a:lnT cap="flat" cmpd="sng" w="19050">
                      <a:solidFill>
                        <a:srgbClr val="3F3F3F"/>
                      </a:solidFill>
                      <a:prstDash val="solid"/>
                      <a:round/>
                      <a:headEnd len="sm" w="sm" type="none"/>
                      <a:tailEnd len="sm" w="sm" type="none"/>
                    </a:lnT>
                    <a:lnB cap="flat" cmpd="sng" w="12700">
                      <a:solidFill>
                        <a:schemeClr val="dk1"/>
                      </a:solidFill>
                      <a:prstDash val="solid"/>
                      <a:round/>
                      <a:headEnd len="sm" w="sm" type="none"/>
                      <a:tailEnd len="sm" w="sm" type="none"/>
                    </a:lnB>
                    <a:solidFill>
                      <a:srgbClr val="FFB64B"/>
                    </a:solidFill>
                  </a:tcPr>
                </a:tc>
                <a:tc>
                  <a:txBody>
                    <a:bodyPr/>
                    <a:lstStyle/>
                    <a:p>
                      <a:pPr indent="0" lvl="0" marL="0" marR="0" rtl="0" algn="ctr">
                        <a:lnSpc>
                          <a:spcPct val="125000"/>
                        </a:lnSpc>
                        <a:spcBef>
                          <a:spcPts val="0"/>
                        </a:spcBef>
                        <a:spcAft>
                          <a:spcPts val="0"/>
                        </a:spcAft>
                        <a:buNone/>
                      </a:pPr>
                      <a:r>
                        <a:t/>
                      </a:r>
                      <a:endParaRPr b="0" sz="1400" u="none" cap="none" strike="noStrike">
                        <a:solidFill>
                          <a:schemeClr val="dk1"/>
                        </a:solidFill>
                        <a:latin typeface="Arial"/>
                        <a:ea typeface="Arial"/>
                        <a:cs typeface="Arial"/>
                        <a:sym typeface="Arial"/>
                      </a:endParaRPr>
                    </a:p>
                  </a:txBody>
                  <a:tcPr marT="72000" marB="72000" marR="108000" marL="108000" anchor="ctr">
                    <a:lnL cap="flat" cmpd="sng" w="12700">
                      <a:solidFill>
                        <a:srgbClr val="3F3F3F"/>
                      </a:solidFill>
                      <a:prstDash val="solid"/>
                      <a:round/>
                      <a:headEnd len="sm" w="sm" type="none"/>
                      <a:tailEnd len="sm" w="sm" type="none"/>
                    </a:lnL>
                    <a:lnR cap="flat" cmpd="sng" w="19050">
                      <a:solidFill>
                        <a:srgbClr val="3F3F3F"/>
                      </a:solidFill>
                      <a:prstDash val="solid"/>
                      <a:round/>
                      <a:headEnd len="sm" w="sm" type="none"/>
                      <a:tailEnd len="sm" w="sm" type="none"/>
                    </a:lnR>
                    <a:lnT cap="flat" cmpd="sng" w="19050">
                      <a:solidFill>
                        <a:srgbClr val="3F3F3F"/>
                      </a:solidFill>
                      <a:prstDash val="solid"/>
                      <a:round/>
                      <a:headEnd len="sm" w="sm" type="none"/>
                      <a:tailEnd len="sm" w="sm" type="none"/>
                    </a:lnT>
                    <a:lnB cap="flat" cmpd="sng" w="12700">
                      <a:solidFill>
                        <a:schemeClr val="dk1"/>
                      </a:solidFill>
                      <a:prstDash val="solid"/>
                      <a:round/>
                      <a:headEnd len="sm" w="sm" type="none"/>
                      <a:tailEnd len="sm" w="sm" type="none"/>
                    </a:lnB>
                    <a:solidFill>
                      <a:srgbClr val="3D935A"/>
                    </a:solidFill>
                  </a:tcPr>
                </a:tc>
              </a:tr>
              <a:tr h="840825">
                <a:tc>
                  <a:txBody>
                    <a:bodyPr/>
                    <a:lstStyle/>
                    <a:p>
                      <a:pPr indent="0" lvl="0" marL="0" marR="0" rtl="0" algn="ctr">
                        <a:spcBef>
                          <a:spcPts val="0"/>
                        </a:spcBef>
                        <a:spcAft>
                          <a:spcPts val="0"/>
                        </a:spcAft>
                        <a:buNone/>
                      </a:pPr>
                      <a:r>
                        <a:rPr b="1" lang="ja-JP" sz="1800" u="none" cap="none" strike="noStrike">
                          <a:latin typeface="Noto Sans JP"/>
                          <a:ea typeface="Noto Sans JP"/>
                          <a:cs typeface="Noto Sans JP"/>
                          <a:sym typeface="Noto Sans JP"/>
                        </a:rPr>
                        <a:t>国　　　税</a:t>
                      </a:r>
                      <a:endParaRPr b="1">
                        <a:latin typeface="Noto Sans JP"/>
                        <a:ea typeface="Noto Sans JP"/>
                        <a:cs typeface="Noto Sans JP"/>
                        <a:sym typeface="Noto Sans JP"/>
                      </a:endParaRPr>
                    </a:p>
                  </a:txBody>
                  <a:tcPr marT="45725" marB="45725" marR="91450" marL="91450" anchor="ctr">
                    <a:lnL cap="flat" cmpd="sng" w="19050">
                      <a:solidFill>
                        <a:srgbClr val="3F3F3F"/>
                      </a:solidFill>
                      <a:prstDash val="solid"/>
                      <a:round/>
                      <a:headEnd len="sm" w="sm" type="none"/>
                      <a:tailEnd len="sm" w="sm" type="none"/>
                    </a:lnL>
                    <a:lnR cap="flat" cmpd="sng" w="12700">
                      <a:solidFill>
                        <a:schemeClr val="dk1"/>
                      </a:solidFill>
                      <a:prstDash val="solid"/>
                      <a:round/>
                      <a:headEnd len="sm" w="sm" type="none"/>
                      <a:tailEnd len="sm" w="sm" type="none"/>
                    </a:lnR>
                    <a:lnT cap="flat" cmpd="sng" w="19050">
                      <a:solidFill>
                        <a:srgbClr val="3F3F3F"/>
                      </a:solidFill>
                      <a:prstDash val="solid"/>
                      <a:round/>
                      <a:headEnd len="sm" w="sm" type="none"/>
                      <a:tailEnd len="sm" w="sm" type="none"/>
                    </a:lnT>
                    <a:lnB cap="flat" cmpd="sng" w="12700">
                      <a:solidFill>
                        <a:srgbClr val="3F3F3F"/>
                      </a:solidFill>
                      <a:prstDash val="solid"/>
                      <a:round/>
                      <a:headEnd len="sm" w="sm" type="none"/>
                      <a:tailEnd len="sm" w="sm" type="none"/>
                    </a:lnB>
                    <a:solidFill>
                      <a:srgbClr val="F6EA94"/>
                    </a:solidFill>
                  </a:tcPr>
                </a:tc>
                <a:tc>
                  <a:txBody>
                    <a:bodyPr/>
                    <a:lstStyle/>
                    <a:p>
                      <a:pPr indent="0" lvl="0" marL="0" marR="0" rtl="0" algn="ctr">
                        <a:spcBef>
                          <a:spcPts val="0"/>
                        </a:spcBef>
                        <a:spcAft>
                          <a:spcPts val="0"/>
                        </a:spcAft>
                        <a:buNone/>
                      </a:pPr>
                      <a:r>
                        <a:rPr b="1" lang="ja-JP" sz="1800" u="none" cap="none" strike="noStrike">
                          <a:solidFill>
                            <a:srgbClr val="E38013"/>
                          </a:solidFill>
                          <a:latin typeface="Noto Sans JP"/>
                          <a:ea typeface="Noto Sans JP"/>
                          <a:cs typeface="Noto Sans JP"/>
                          <a:sym typeface="Noto Sans JP"/>
                        </a:rPr>
                        <a:t>所得税</a:t>
                      </a:r>
                      <a:r>
                        <a:rPr b="1" lang="ja-JP" sz="1800">
                          <a:solidFill>
                            <a:srgbClr val="E38013"/>
                          </a:solidFill>
                          <a:latin typeface="Noto Sans JP"/>
                          <a:ea typeface="Noto Sans JP"/>
                          <a:cs typeface="Noto Sans JP"/>
                          <a:sym typeface="Noto Sans JP"/>
                        </a:rPr>
                        <a:t>･</a:t>
                      </a:r>
                      <a:r>
                        <a:rPr b="1" lang="ja-JP" sz="1800" u="none" cap="none" strike="noStrike">
                          <a:solidFill>
                            <a:srgbClr val="E38013"/>
                          </a:solidFill>
                          <a:latin typeface="Noto Sans JP"/>
                          <a:ea typeface="Noto Sans JP"/>
                          <a:cs typeface="Noto Sans JP"/>
                          <a:sym typeface="Noto Sans JP"/>
                        </a:rPr>
                        <a:t>法人税</a:t>
                      </a:r>
                      <a:r>
                        <a:rPr b="1" lang="ja-JP" sz="1800">
                          <a:solidFill>
                            <a:srgbClr val="E38013"/>
                          </a:solidFill>
                          <a:latin typeface="Noto Sans JP"/>
                          <a:ea typeface="Noto Sans JP"/>
                          <a:cs typeface="Noto Sans JP"/>
                          <a:sym typeface="Noto Sans JP"/>
                        </a:rPr>
                        <a:t>･</a:t>
                      </a:r>
                      <a:r>
                        <a:rPr b="1" lang="ja-JP" sz="1800" u="none" cap="none" strike="noStrike">
                          <a:solidFill>
                            <a:srgbClr val="E38013"/>
                          </a:solidFill>
                          <a:latin typeface="Noto Sans JP"/>
                          <a:ea typeface="Noto Sans JP"/>
                          <a:cs typeface="Noto Sans JP"/>
                          <a:sym typeface="Noto Sans JP"/>
                        </a:rPr>
                        <a:t>相続税</a:t>
                      </a:r>
                      <a:r>
                        <a:rPr b="1" lang="ja-JP" sz="1800">
                          <a:solidFill>
                            <a:srgbClr val="E38013"/>
                          </a:solidFill>
                          <a:latin typeface="Noto Sans JP"/>
                          <a:ea typeface="Noto Sans JP"/>
                          <a:cs typeface="Noto Sans JP"/>
                          <a:sym typeface="Noto Sans JP"/>
                        </a:rPr>
                        <a:t>･</a:t>
                      </a:r>
                      <a:r>
                        <a:rPr b="1" lang="ja-JP" sz="1800" u="none" cap="none" strike="noStrike">
                          <a:solidFill>
                            <a:srgbClr val="E38013"/>
                          </a:solidFill>
                          <a:latin typeface="Noto Sans JP"/>
                          <a:ea typeface="Noto Sans JP"/>
                          <a:cs typeface="Noto Sans JP"/>
                          <a:sym typeface="Noto Sans JP"/>
                        </a:rPr>
                        <a:t>贈与税</a:t>
                      </a:r>
                      <a:endParaRPr b="1">
                        <a:latin typeface="Noto Sans JP"/>
                        <a:ea typeface="Noto Sans JP"/>
                        <a:cs typeface="Noto Sans JP"/>
                        <a:sym typeface="Noto Sans JP"/>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800" u="none" cap="none" strike="noStrike">
                          <a:solidFill>
                            <a:srgbClr val="3D935A"/>
                          </a:solidFill>
                          <a:latin typeface="Noto Sans JP"/>
                          <a:ea typeface="Noto Sans JP"/>
                          <a:cs typeface="Noto Sans JP"/>
                          <a:sym typeface="Noto Sans JP"/>
                        </a:rPr>
                        <a:t>消費税・酒税・たばこ税</a:t>
                      </a:r>
                      <a:endParaRPr b="1">
                        <a:latin typeface="Noto Sans JP"/>
                        <a:ea typeface="Noto Sans JP"/>
                        <a:cs typeface="Noto Sans JP"/>
                        <a:sym typeface="Noto Sans JP"/>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840825">
                <a:tc>
                  <a:txBody>
                    <a:bodyPr/>
                    <a:lstStyle/>
                    <a:p>
                      <a:pPr indent="0" lvl="0" marL="0" marR="0" rtl="0" algn="ctr">
                        <a:spcBef>
                          <a:spcPts val="0"/>
                        </a:spcBef>
                        <a:spcAft>
                          <a:spcPts val="0"/>
                        </a:spcAft>
                        <a:buNone/>
                      </a:pPr>
                      <a:r>
                        <a:rPr b="1" lang="ja-JP" sz="1800" u="none" cap="none" strike="noStrike">
                          <a:latin typeface="Noto Sans JP"/>
                          <a:ea typeface="Noto Sans JP"/>
                          <a:cs typeface="Noto Sans JP"/>
                          <a:sym typeface="Noto Sans JP"/>
                        </a:rPr>
                        <a:t>地方税</a:t>
                      </a:r>
                      <a:endParaRPr b="1" sz="1800" u="none" cap="none" strike="noStrike">
                        <a:latin typeface="Noto Sans JP"/>
                        <a:ea typeface="Noto Sans JP"/>
                        <a:cs typeface="Noto Sans JP"/>
                        <a:sym typeface="Noto Sans JP"/>
                      </a:endParaRPr>
                    </a:p>
                    <a:p>
                      <a:pPr indent="0" lvl="0" marL="0" marR="0" rtl="0" algn="ctr">
                        <a:spcBef>
                          <a:spcPts val="0"/>
                        </a:spcBef>
                        <a:spcAft>
                          <a:spcPts val="0"/>
                        </a:spcAft>
                        <a:buNone/>
                      </a:pPr>
                      <a:r>
                        <a:rPr b="1" lang="ja-JP" sz="1500" u="none" cap="none" strike="noStrike">
                          <a:latin typeface="Noto Sans JP"/>
                          <a:ea typeface="Noto Sans JP"/>
                          <a:cs typeface="Noto Sans JP"/>
                          <a:sym typeface="Noto Sans JP"/>
                        </a:rPr>
                        <a:t>（道府県税）</a:t>
                      </a:r>
                      <a:endParaRPr b="1">
                        <a:latin typeface="Noto Sans JP"/>
                        <a:ea typeface="Noto Sans JP"/>
                        <a:cs typeface="Noto Sans JP"/>
                        <a:sym typeface="Noto Sans JP"/>
                      </a:endParaRPr>
                    </a:p>
                  </a:txBody>
                  <a:tcPr marT="45725" marB="45725" marR="91450" marL="91450" anchor="ctr">
                    <a:lnL cap="flat" cmpd="sng" w="19050">
                      <a:solidFill>
                        <a:srgbClr val="3F3F3F"/>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3F3F3F"/>
                      </a:solidFill>
                      <a:prstDash val="solid"/>
                      <a:round/>
                      <a:headEnd len="sm" w="sm" type="none"/>
                      <a:tailEnd len="sm" w="sm" type="none"/>
                    </a:lnT>
                    <a:lnB cap="flat" cmpd="sng" w="12700">
                      <a:solidFill>
                        <a:srgbClr val="3F3F3F"/>
                      </a:solidFill>
                      <a:prstDash val="solid"/>
                      <a:round/>
                      <a:headEnd len="sm" w="sm" type="none"/>
                      <a:tailEnd len="sm" w="sm" type="none"/>
                    </a:lnB>
                    <a:solidFill>
                      <a:srgbClr val="9ADFF8"/>
                    </a:solidFill>
                  </a:tcPr>
                </a:tc>
                <a:tc>
                  <a:txBody>
                    <a:bodyPr/>
                    <a:lstStyle/>
                    <a:p>
                      <a:pPr indent="0" lvl="0" marL="0" marR="0" rtl="0" algn="ctr">
                        <a:spcBef>
                          <a:spcPts val="0"/>
                        </a:spcBef>
                        <a:spcAft>
                          <a:spcPts val="0"/>
                        </a:spcAft>
                        <a:buNone/>
                      </a:pPr>
                      <a:r>
                        <a:rPr b="1" lang="ja-JP" sz="1800" u="none" cap="none" strike="noStrike">
                          <a:solidFill>
                            <a:srgbClr val="E38013"/>
                          </a:solidFill>
                          <a:latin typeface="Noto Sans JP"/>
                          <a:ea typeface="Noto Sans JP"/>
                          <a:cs typeface="Noto Sans JP"/>
                          <a:sym typeface="Noto Sans JP"/>
                        </a:rPr>
                        <a:t>道府県民税・事業税・</a:t>
                      </a:r>
                      <a:endParaRPr b="1">
                        <a:latin typeface="Noto Sans JP"/>
                        <a:ea typeface="Noto Sans JP"/>
                        <a:cs typeface="Noto Sans JP"/>
                        <a:sym typeface="Noto Sans JP"/>
                      </a:endParaRPr>
                    </a:p>
                    <a:p>
                      <a:pPr indent="0" lvl="0" marL="0" marR="0" rtl="0" algn="ctr">
                        <a:spcBef>
                          <a:spcPts val="0"/>
                        </a:spcBef>
                        <a:spcAft>
                          <a:spcPts val="0"/>
                        </a:spcAft>
                        <a:buNone/>
                      </a:pPr>
                      <a:r>
                        <a:rPr b="1" lang="ja-JP" sz="1800" u="none" cap="none" strike="noStrike">
                          <a:solidFill>
                            <a:srgbClr val="E38013"/>
                          </a:solidFill>
                          <a:latin typeface="Noto Sans JP"/>
                          <a:ea typeface="Noto Sans JP"/>
                          <a:cs typeface="Noto Sans JP"/>
                          <a:sym typeface="Noto Sans JP"/>
                        </a:rPr>
                        <a:t>自動車税（種別割）</a:t>
                      </a:r>
                      <a:endParaRPr b="1">
                        <a:latin typeface="Noto Sans JP"/>
                        <a:ea typeface="Noto Sans JP"/>
                        <a:cs typeface="Noto Sans JP"/>
                        <a:sym typeface="Noto Sans JP"/>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800" u="none" cap="none" strike="noStrike">
                          <a:solidFill>
                            <a:srgbClr val="3D935A"/>
                          </a:solidFill>
                          <a:latin typeface="Noto Sans JP"/>
                          <a:ea typeface="Noto Sans JP"/>
                          <a:cs typeface="Noto Sans JP"/>
                          <a:sym typeface="Noto Sans JP"/>
                        </a:rPr>
                        <a:t>地方消費税・道府県たばこ税・</a:t>
                      </a:r>
                      <a:endParaRPr b="1">
                        <a:latin typeface="Noto Sans JP"/>
                        <a:ea typeface="Noto Sans JP"/>
                        <a:cs typeface="Noto Sans JP"/>
                        <a:sym typeface="Noto Sans JP"/>
                      </a:endParaRPr>
                    </a:p>
                    <a:p>
                      <a:pPr indent="0" lvl="0" marL="0" marR="0" rtl="0" algn="ctr">
                        <a:spcBef>
                          <a:spcPts val="0"/>
                        </a:spcBef>
                        <a:spcAft>
                          <a:spcPts val="0"/>
                        </a:spcAft>
                        <a:buNone/>
                      </a:pPr>
                      <a:r>
                        <a:rPr b="1" lang="ja-JP" sz="1800" u="none" cap="none" strike="noStrike">
                          <a:solidFill>
                            <a:srgbClr val="3D935A"/>
                          </a:solidFill>
                          <a:latin typeface="Noto Sans JP"/>
                          <a:ea typeface="Noto Sans JP"/>
                          <a:cs typeface="Noto Sans JP"/>
                          <a:sym typeface="Noto Sans JP"/>
                        </a:rPr>
                        <a:t>ゴルフ場利用税</a:t>
                      </a:r>
                      <a:endParaRPr b="1">
                        <a:latin typeface="Noto Sans JP"/>
                        <a:ea typeface="Noto Sans JP"/>
                        <a:cs typeface="Noto Sans JP"/>
                        <a:sym typeface="Noto Sans JP"/>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840825">
                <a:tc>
                  <a:txBody>
                    <a:bodyPr/>
                    <a:lstStyle/>
                    <a:p>
                      <a:pPr indent="0" lvl="0" marL="0" marR="0" rtl="0" algn="ctr">
                        <a:spcBef>
                          <a:spcPts val="0"/>
                        </a:spcBef>
                        <a:spcAft>
                          <a:spcPts val="0"/>
                        </a:spcAft>
                        <a:buNone/>
                      </a:pPr>
                      <a:r>
                        <a:rPr b="1" lang="ja-JP" sz="1800" u="none" cap="none" strike="noStrike">
                          <a:latin typeface="Noto Sans JP"/>
                          <a:ea typeface="Noto Sans JP"/>
                          <a:cs typeface="Noto Sans JP"/>
                          <a:sym typeface="Noto Sans JP"/>
                        </a:rPr>
                        <a:t>地方税</a:t>
                      </a:r>
                      <a:endParaRPr b="1" sz="1800" u="none" cap="none" strike="noStrike">
                        <a:latin typeface="Noto Sans JP"/>
                        <a:ea typeface="Noto Sans JP"/>
                        <a:cs typeface="Noto Sans JP"/>
                        <a:sym typeface="Noto Sans JP"/>
                      </a:endParaRPr>
                    </a:p>
                    <a:p>
                      <a:pPr indent="0" lvl="0" marL="0" marR="0" rtl="0" algn="ctr">
                        <a:spcBef>
                          <a:spcPts val="0"/>
                        </a:spcBef>
                        <a:spcAft>
                          <a:spcPts val="0"/>
                        </a:spcAft>
                        <a:buNone/>
                      </a:pPr>
                      <a:r>
                        <a:rPr b="1" lang="ja-JP" sz="1500" u="none" cap="none" strike="noStrike">
                          <a:latin typeface="Noto Sans JP"/>
                          <a:ea typeface="Noto Sans JP"/>
                          <a:cs typeface="Noto Sans JP"/>
                          <a:sym typeface="Noto Sans JP"/>
                        </a:rPr>
                        <a:t>（市町村税）</a:t>
                      </a:r>
                      <a:endParaRPr b="1">
                        <a:latin typeface="Noto Sans JP"/>
                        <a:ea typeface="Noto Sans JP"/>
                        <a:cs typeface="Noto Sans JP"/>
                        <a:sym typeface="Noto Sans JP"/>
                      </a:endParaRPr>
                    </a:p>
                  </a:txBody>
                  <a:tcPr marT="45725" marB="45725" marR="91450" marL="91450" anchor="ctr">
                    <a:lnL cap="flat" cmpd="sng" w="19050">
                      <a:solidFill>
                        <a:srgbClr val="3F3F3F"/>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3F3F3F"/>
                      </a:solidFill>
                      <a:prstDash val="solid"/>
                      <a:round/>
                      <a:headEnd len="sm" w="sm" type="none"/>
                      <a:tailEnd len="sm" w="sm" type="none"/>
                    </a:lnT>
                    <a:lnB cap="flat" cmpd="sng" w="19050">
                      <a:solidFill>
                        <a:srgbClr val="3F3F3F"/>
                      </a:solidFill>
                      <a:prstDash val="solid"/>
                      <a:round/>
                      <a:headEnd len="sm" w="sm" type="none"/>
                      <a:tailEnd len="sm" w="sm" type="none"/>
                    </a:lnB>
                    <a:solidFill>
                      <a:srgbClr val="BFBFF3"/>
                    </a:solidFill>
                  </a:tcPr>
                </a:tc>
                <a:tc>
                  <a:txBody>
                    <a:bodyPr/>
                    <a:lstStyle/>
                    <a:p>
                      <a:pPr indent="0" lvl="0" marL="0" marR="0" rtl="0" algn="ctr">
                        <a:spcBef>
                          <a:spcPts val="0"/>
                        </a:spcBef>
                        <a:spcAft>
                          <a:spcPts val="0"/>
                        </a:spcAft>
                        <a:buNone/>
                      </a:pPr>
                      <a:r>
                        <a:rPr b="1" lang="ja-JP" sz="1800" u="none" cap="none" strike="noStrike">
                          <a:solidFill>
                            <a:srgbClr val="E38013"/>
                          </a:solidFill>
                          <a:latin typeface="Noto Sans JP"/>
                          <a:ea typeface="Noto Sans JP"/>
                          <a:cs typeface="Noto Sans JP"/>
                          <a:sym typeface="Noto Sans JP"/>
                        </a:rPr>
                        <a:t>市町村民税・固定資産税</a:t>
                      </a:r>
                      <a:endParaRPr b="1">
                        <a:latin typeface="Noto Sans JP"/>
                        <a:ea typeface="Noto Sans JP"/>
                        <a:cs typeface="Noto Sans JP"/>
                        <a:sym typeface="Noto Sans JP"/>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3D935A"/>
                        </a:buClr>
                        <a:buSzPts val="1800"/>
                        <a:buFont typeface="Arial"/>
                        <a:buNone/>
                      </a:pPr>
                      <a:r>
                        <a:rPr b="1" lang="ja-JP" sz="1800" u="none" cap="none" strike="noStrike">
                          <a:solidFill>
                            <a:srgbClr val="3D935A"/>
                          </a:solidFill>
                          <a:latin typeface="Noto Sans JP"/>
                          <a:ea typeface="Noto Sans JP"/>
                          <a:cs typeface="Noto Sans JP"/>
                          <a:sym typeface="Noto Sans JP"/>
                        </a:rPr>
                        <a:t>市町村たばこ税・入湯税</a:t>
                      </a:r>
                      <a:endParaRPr b="1">
                        <a:latin typeface="Noto Sans JP"/>
                        <a:ea typeface="Noto Sans JP"/>
                        <a:cs typeface="Noto Sans JP"/>
                        <a:sym typeface="Noto Sans JP"/>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cxnSp>
        <p:nvCxnSpPr>
          <p:cNvPr id="125" name="Google Shape;125;p10">
            <a:hlinkClick action="ppaction://hlinkshowjump?jump=previousslide"/>
          </p:cNvPr>
          <p:cNvCxnSpPr/>
          <p:nvPr/>
        </p:nvCxnSpPr>
        <p:spPr>
          <a:xfrm>
            <a:off x="8458200" y="228600"/>
            <a:ext cx="228600" cy="0"/>
          </a:xfrm>
          <a:prstGeom prst="straightConnector1">
            <a:avLst/>
          </a:prstGeom>
          <a:noFill/>
          <a:ln cap="flat" cmpd="sng" w="50800">
            <a:solidFill>
              <a:srgbClr val="FFFFFF"/>
            </a:solidFill>
            <a:prstDash val="solid"/>
            <a:round/>
            <a:headEnd len="med" w="med" type="triangle"/>
            <a:tailEnd len="med" w="med" type="none"/>
          </a:ln>
        </p:spPr>
      </p:cxnSp>
      <p:cxnSp>
        <p:nvCxnSpPr>
          <p:cNvPr id="126" name="Google Shape;126;p10">
            <a:hlinkClick action="ppaction://hlinkshowjump?jump=nextslide"/>
          </p:cNvPr>
          <p:cNvCxnSpPr/>
          <p:nvPr/>
        </p:nvCxnSpPr>
        <p:spPr>
          <a:xfrm>
            <a:off x="8763000" y="228600"/>
            <a:ext cx="228600" cy="0"/>
          </a:xfrm>
          <a:prstGeom prst="straightConnector1">
            <a:avLst/>
          </a:prstGeom>
          <a:noFill/>
          <a:ln cap="flat" cmpd="sng" w="50800">
            <a:solidFill>
              <a:srgbClr val="FFFFFF"/>
            </a:solidFill>
            <a:prstDash val="solid"/>
            <a:round/>
            <a:headEnd len="sm" w="sm" type="none"/>
            <a:tailEnd len="med" w="med" type="triangle"/>
          </a:ln>
        </p:spPr>
      </p:cxnSp>
      <p:sp>
        <p:nvSpPr>
          <p:cNvPr id="127" name="Google Shape;127;p10"/>
          <p:cNvSpPr/>
          <p:nvPr/>
        </p:nvSpPr>
        <p:spPr>
          <a:xfrm>
            <a:off x="199425" y="4601345"/>
            <a:ext cx="8620500" cy="1650300"/>
          </a:xfrm>
          <a:prstGeom prst="rect">
            <a:avLst/>
          </a:prstGeom>
          <a:noFill/>
          <a:ln>
            <a:noFill/>
          </a:ln>
        </p:spPr>
        <p:txBody>
          <a:bodyPr anchorCtr="0" anchor="t" bIns="45700" lIns="91425" spcFirstLastPara="1" rIns="91425" wrap="square" tIns="45700">
            <a:noAutofit/>
          </a:bodyPr>
          <a:lstStyle/>
          <a:p>
            <a:pPr indent="-216000" lvl="0" marL="285750" marR="0" rtl="0" algn="just">
              <a:lnSpc>
                <a:spcPct val="125000"/>
              </a:lnSpc>
              <a:spcBef>
                <a:spcPts val="0"/>
              </a:spcBef>
              <a:spcAft>
                <a:spcPts val="0"/>
              </a:spcAft>
              <a:buClr>
                <a:srgbClr val="005BAD"/>
              </a:buClr>
              <a:buSzPts val="1600"/>
              <a:buFont typeface="Noto Sans Symbols"/>
              <a:buChar char="●"/>
            </a:pPr>
            <a:r>
              <a:rPr lang="ja-JP" sz="1600">
                <a:solidFill>
                  <a:schemeClr val="dk1"/>
                </a:solidFill>
                <a:latin typeface="Noto Sans JP"/>
                <a:ea typeface="Noto Sans JP"/>
                <a:cs typeface="Noto Sans JP"/>
                <a:sym typeface="Noto Sans JP"/>
              </a:rPr>
              <a:t>国に納める税金を</a:t>
            </a:r>
            <a:r>
              <a:rPr b="1" lang="ja-JP" sz="1600">
                <a:solidFill>
                  <a:schemeClr val="dk1"/>
                </a:solidFill>
                <a:latin typeface="Noto Sans JP"/>
                <a:ea typeface="Noto Sans JP"/>
                <a:cs typeface="Noto Sans JP"/>
                <a:sym typeface="Noto Sans JP"/>
              </a:rPr>
              <a:t>「</a:t>
            </a:r>
            <a:r>
              <a:rPr b="1" lang="ja-JP" sz="1600">
                <a:solidFill>
                  <a:srgbClr val="005BAD"/>
                </a:solidFill>
                <a:latin typeface="Noto Sans JP"/>
                <a:ea typeface="Noto Sans JP"/>
                <a:cs typeface="Noto Sans JP"/>
                <a:sym typeface="Noto Sans JP"/>
              </a:rPr>
              <a:t>国税</a:t>
            </a:r>
            <a:r>
              <a:rPr b="1" lang="ja-JP" sz="1600">
                <a:solidFill>
                  <a:schemeClr val="dk1"/>
                </a:solidFill>
                <a:latin typeface="Noto Sans JP"/>
                <a:ea typeface="Noto Sans JP"/>
                <a:cs typeface="Noto Sans JP"/>
                <a:sym typeface="Noto Sans JP"/>
              </a:rPr>
              <a:t>」</a:t>
            </a:r>
            <a:r>
              <a:rPr lang="ja-JP" sz="1600">
                <a:solidFill>
                  <a:schemeClr val="dk1"/>
                </a:solidFill>
                <a:latin typeface="Noto Sans JP"/>
                <a:ea typeface="Noto Sans JP"/>
                <a:cs typeface="Noto Sans JP"/>
                <a:sym typeface="Noto Sans JP"/>
              </a:rPr>
              <a:t>、地方公共団体に納める税金を</a:t>
            </a:r>
            <a:r>
              <a:rPr b="1" lang="ja-JP" sz="1600">
                <a:solidFill>
                  <a:schemeClr val="dk1"/>
                </a:solidFill>
                <a:latin typeface="Noto Sans JP"/>
                <a:ea typeface="Noto Sans JP"/>
                <a:cs typeface="Noto Sans JP"/>
                <a:sym typeface="Noto Sans JP"/>
              </a:rPr>
              <a:t>「</a:t>
            </a:r>
            <a:r>
              <a:rPr b="1" lang="ja-JP" sz="1600">
                <a:solidFill>
                  <a:srgbClr val="005BAD"/>
                </a:solidFill>
                <a:latin typeface="Noto Sans JP"/>
                <a:ea typeface="Noto Sans JP"/>
                <a:cs typeface="Noto Sans JP"/>
                <a:sym typeface="Noto Sans JP"/>
              </a:rPr>
              <a:t>地方税</a:t>
            </a:r>
            <a:r>
              <a:rPr b="1" lang="ja-JP" sz="1600">
                <a:solidFill>
                  <a:schemeClr val="dk1"/>
                </a:solidFill>
                <a:latin typeface="Noto Sans JP"/>
                <a:ea typeface="Noto Sans JP"/>
                <a:cs typeface="Noto Sans JP"/>
                <a:sym typeface="Noto Sans JP"/>
              </a:rPr>
              <a:t>」</a:t>
            </a:r>
            <a:r>
              <a:rPr lang="ja-JP" sz="1600">
                <a:solidFill>
                  <a:schemeClr val="dk1"/>
                </a:solidFill>
                <a:latin typeface="Noto Sans JP"/>
                <a:ea typeface="Noto Sans JP"/>
                <a:cs typeface="Noto Sans JP"/>
                <a:sym typeface="Noto Sans JP"/>
              </a:rPr>
              <a:t>といい、地方税はさらに</a:t>
            </a:r>
            <a:r>
              <a:rPr b="1" lang="ja-JP" sz="1600">
                <a:solidFill>
                  <a:schemeClr val="dk1"/>
                </a:solidFill>
                <a:latin typeface="Noto Sans JP"/>
                <a:ea typeface="Noto Sans JP"/>
                <a:cs typeface="Noto Sans JP"/>
                <a:sym typeface="Noto Sans JP"/>
              </a:rPr>
              <a:t>「</a:t>
            </a:r>
            <a:r>
              <a:rPr b="1" lang="ja-JP" sz="1600">
                <a:solidFill>
                  <a:srgbClr val="0070C0"/>
                </a:solidFill>
                <a:latin typeface="Noto Sans JP"/>
                <a:ea typeface="Noto Sans JP"/>
                <a:cs typeface="Noto Sans JP"/>
                <a:sym typeface="Noto Sans JP"/>
              </a:rPr>
              <a:t>道府県税</a:t>
            </a:r>
            <a:r>
              <a:rPr b="1" lang="ja-JP" sz="1600">
                <a:solidFill>
                  <a:schemeClr val="dk1"/>
                </a:solidFill>
                <a:latin typeface="Noto Sans JP"/>
                <a:ea typeface="Noto Sans JP"/>
                <a:cs typeface="Noto Sans JP"/>
                <a:sym typeface="Noto Sans JP"/>
              </a:rPr>
              <a:t>」</a:t>
            </a:r>
            <a:r>
              <a:rPr lang="ja-JP" sz="1600">
                <a:solidFill>
                  <a:schemeClr val="dk1"/>
                </a:solidFill>
                <a:latin typeface="Noto Sans JP"/>
                <a:ea typeface="Noto Sans JP"/>
                <a:cs typeface="Noto Sans JP"/>
                <a:sym typeface="Noto Sans JP"/>
              </a:rPr>
              <a:t>と </a:t>
            </a:r>
            <a:r>
              <a:rPr b="1" lang="ja-JP" sz="1600">
                <a:solidFill>
                  <a:schemeClr val="dk1"/>
                </a:solidFill>
                <a:latin typeface="Noto Sans JP"/>
                <a:ea typeface="Noto Sans JP"/>
                <a:cs typeface="Noto Sans JP"/>
                <a:sym typeface="Noto Sans JP"/>
              </a:rPr>
              <a:t>「</a:t>
            </a:r>
            <a:r>
              <a:rPr b="1" lang="ja-JP" sz="1600">
                <a:solidFill>
                  <a:srgbClr val="005BAD"/>
                </a:solidFill>
                <a:latin typeface="Noto Sans JP"/>
                <a:ea typeface="Noto Sans JP"/>
                <a:cs typeface="Noto Sans JP"/>
                <a:sym typeface="Noto Sans JP"/>
              </a:rPr>
              <a:t>市町村税</a:t>
            </a:r>
            <a:r>
              <a:rPr b="1" lang="ja-JP" sz="1600">
                <a:solidFill>
                  <a:schemeClr val="dk1"/>
                </a:solidFill>
                <a:latin typeface="Noto Sans JP"/>
                <a:ea typeface="Noto Sans JP"/>
                <a:cs typeface="Noto Sans JP"/>
                <a:sym typeface="Noto Sans JP"/>
              </a:rPr>
              <a:t>」</a:t>
            </a:r>
            <a:r>
              <a:rPr lang="ja-JP" sz="1600">
                <a:solidFill>
                  <a:schemeClr val="dk1"/>
                </a:solidFill>
                <a:latin typeface="Noto Sans JP"/>
                <a:ea typeface="Noto Sans JP"/>
                <a:cs typeface="Noto Sans JP"/>
                <a:sym typeface="Noto Sans JP"/>
              </a:rPr>
              <a:t>に分けられます。</a:t>
            </a:r>
            <a:endParaRPr sz="1600">
              <a:solidFill>
                <a:srgbClr val="7030A0"/>
              </a:solidFill>
              <a:latin typeface="Noto Sans JP"/>
              <a:ea typeface="Noto Sans JP"/>
              <a:cs typeface="Noto Sans JP"/>
              <a:sym typeface="Noto Sans JP"/>
            </a:endParaRPr>
          </a:p>
          <a:p>
            <a:pPr indent="-216000" lvl="0" marL="285750" marR="0" rtl="0" algn="just">
              <a:lnSpc>
                <a:spcPct val="125000"/>
              </a:lnSpc>
              <a:spcBef>
                <a:spcPts val="0"/>
              </a:spcBef>
              <a:spcAft>
                <a:spcPts val="0"/>
              </a:spcAft>
              <a:buClr>
                <a:srgbClr val="005BAD"/>
              </a:buClr>
              <a:buSzPts val="1600"/>
              <a:buFont typeface="Noto Sans JP"/>
              <a:buChar char="●"/>
            </a:pPr>
            <a:r>
              <a:rPr lang="ja-JP" sz="1600">
                <a:solidFill>
                  <a:schemeClr val="dk1"/>
                </a:solidFill>
                <a:latin typeface="Noto Sans JP"/>
                <a:ea typeface="Noto Sans JP"/>
                <a:cs typeface="Noto Sans JP"/>
                <a:sym typeface="Noto Sans JP"/>
              </a:rPr>
              <a:t>税金を納める人と負担する人が同じ税金を</a:t>
            </a:r>
            <a:r>
              <a:rPr b="1" lang="ja-JP" sz="1600">
                <a:solidFill>
                  <a:schemeClr val="dk1"/>
                </a:solidFill>
                <a:latin typeface="Noto Sans JP"/>
                <a:ea typeface="Noto Sans JP"/>
                <a:cs typeface="Noto Sans JP"/>
                <a:sym typeface="Noto Sans JP"/>
              </a:rPr>
              <a:t>「</a:t>
            </a:r>
            <a:r>
              <a:rPr b="1" lang="ja-JP" sz="1600">
                <a:solidFill>
                  <a:srgbClr val="005BAD"/>
                </a:solidFill>
                <a:latin typeface="Noto Sans JP"/>
                <a:ea typeface="Noto Sans JP"/>
                <a:cs typeface="Noto Sans JP"/>
                <a:sym typeface="Noto Sans JP"/>
              </a:rPr>
              <a:t>直接税</a:t>
            </a:r>
            <a:r>
              <a:rPr b="1" lang="ja-JP" sz="1600">
                <a:solidFill>
                  <a:schemeClr val="dk1"/>
                </a:solidFill>
                <a:latin typeface="Noto Sans JP"/>
                <a:ea typeface="Noto Sans JP"/>
                <a:cs typeface="Noto Sans JP"/>
                <a:sym typeface="Noto Sans JP"/>
              </a:rPr>
              <a:t>」</a:t>
            </a:r>
            <a:r>
              <a:rPr lang="ja-JP" sz="1600">
                <a:solidFill>
                  <a:schemeClr val="dk1"/>
                </a:solidFill>
                <a:latin typeface="Noto Sans JP"/>
                <a:ea typeface="Noto Sans JP"/>
                <a:cs typeface="Noto Sans JP"/>
                <a:sym typeface="Noto Sans JP"/>
              </a:rPr>
              <a:t>といい、税金を納める人と負担する人が異なる税金を</a:t>
            </a:r>
            <a:r>
              <a:rPr b="1" lang="ja-JP" sz="1600">
                <a:solidFill>
                  <a:schemeClr val="dk1"/>
                </a:solidFill>
                <a:latin typeface="Noto Sans JP"/>
                <a:ea typeface="Noto Sans JP"/>
                <a:cs typeface="Noto Sans JP"/>
                <a:sym typeface="Noto Sans JP"/>
              </a:rPr>
              <a:t>「</a:t>
            </a:r>
            <a:r>
              <a:rPr b="1" lang="ja-JP" sz="1600">
                <a:solidFill>
                  <a:srgbClr val="005BAD"/>
                </a:solidFill>
                <a:latin typeface="Noto Sans JP"/>
                <a:ea typeface="Noto Sans JP"/>
                <a:cs typeface="Noto Sans JP"/>
                <a:sym typeface="Noto Sans JP"/>
              </a:rPr>
              <a:t>間接税</a:t>
            </a:r>
            <a:r>
              <a:rPr b="1" lang="ja-JP" sz="1600">
                <a:solidFill>
                  <a:schemeClr val="dk1"/>
                </a:solidFill>
                <a:latin typeface="Noto Sans JP"/>
                <a:ea typeface="Noto Sans JP"/>
                <a:cs typeface="Noto Sans JP"/>
                <a:sym typeface="Noto Sans JP"/>
              </a:rPr>
              <a:t>」</a:t>
            </a:r>
            <a:r>
              <a:rPr lang="ja-JP" sz="1600">
                <a:solidFill>
                  <a:schemeClr val="dk1"/>
                </a:solidFill>
                <a:latin typeface="Noto Sans JP"/>
                <a:ea typeface="Noto Sans JP"/>
                <a:cs typeface="Noto Sans JP"/>
                <a:sym typeface="Noto Sans JP"/>
              </a:rPr>
              <a:t>といいます。たとえば、消費税は、消費者が負担し、事業者が納めるため、間接税に分類されます。</a:t>
            </a:r>
            <a:endParaRPr>
              <a:latin typeface="Noto Sans JP"/>
              <a:ea typeface="Noto Sans JP"/>
              <a:cs typeface="Noto Sans JP"/>
              <a:sym typeface="Noto Sans JP"/>
            </a:endParaRPr>
          </a:p>
        </p:txBody>
      </p:sp>
      <p:sp>
        <p:nvSpPr>
          <p:cNvPr id="128" name="Google Shape;128;p10"/>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grpSp>
        <p:nvGrpSpPr>
          <p:cNvPr id="129" name="Google Shape;129;p10"/>
          <p:cNvGrpSpPr/>
          <p:nvPr/>
        </p:nvGrpSpPr>
        <p:grpSpPr>
          <a:xfrm>
            <a:off x="287921" y="6410880"/>
            <a:ext cx="8532000" cy="374400"/>
            <a:chOff x="322211" y="6410880"/>
            <a:chExt cx="8532000" cy="374400"/>
          </a:xfrm>
        </p:grpSpPr>
        <p:sp>
          <p:nvSpPr>
            <p:cNvPr id="130" name="Google Shape;130;p10"/>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31" name="Google Shape;131;p10"/>
            <p:cNvSpPr/>
            <p:nvPr/>
          </p:nvSpPr>
          <p:spPr>
            <a:xfrm>
              <a:off x="322212" y="6449705"/>
              <a:ext cx="8497741" cy="296751"/>
            </a:xfrm>
            <a:prstGeom prst="rect">
              <a:avLst/>
            </a:prstGeom>
            <a:solidFill>
              <a:srgbClr val="CCECFF">
                <a:alpha val="30196"/>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132" name="Google Shape;132;p10"/>
          <p:cNvSpPr txBox="1"/>
          <p:nvPr/>
        </p:nvSpPr>
        <p:spPr>
          <a:xfrm>
            <a:off x="762252" y="6473250"/>
            <a:ext cx="80577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005BAD"/>
                </a:solidFill>
                <a:latin typeface="Noto Sans JP"/>
                <a:ea typeface="Noto Sans JP"/>
                <a:cs typeface="Noto Sans JP"/>
                <a:sym typeface="Noto Sans JP"/>
              </a:rPr>
              <a:t>税金の種類をもっと詳しく見てみよう　</a:t>
            </a:r>
            <a:r>
              <a:rPr lang="ja-JP" sz="1100" u="sng">
                <a:solidFill>
                  <a:schemeClr val="dk1"/>
                </a:solidFill>
                <a:latin typeface="Noto Sans JP"/>
                <a:ea typeface="Noto Sans JP"/>
                <a:cs typeface="Noto Sans JP"/>
                <a:sym typeface="Noto Sans JP"/>
                <a:hlinkClick r:id="rId4">
                  <a:extLst>
                    <a:ext uri="{A12FA001-AC4F-418D-AE19-62706E023703}">
                      <ahyp:hlinkClr val="tx"/>
                    </a:ext>
                  </a:extLst>
                </a:hlinkClick>
              </a:rPr>
              <a:t>https://www.nta.go.jp/taxes/kids/hatten/page02.htm</a:t>
            </a:r>
            <a:endParaRPr sz="1100">
              <a:solidFill>
                <a:schemeClr val="dk1"/>
              </a:solidFill>
              <a:latin typeface="Noto Sans JP"/>
              <a:ea typeface="Noto Sans JP"/>
              <a:cs typeface="Noto Sans JP"/>
              <a:sym typeface="Noto Sans JP"/>
            </a:endParaRPr>
          </a:p>
        </p:txBody>
      </p:sp>
      <p:sp>
        <p:nvSpPr>
          <p:cNvPr id="133" name="Google Shape;133;p10"/>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１</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生活と税金の関わりについて考えてみよう </a:t>
            </a:r>
            <a:endParaRPr b="1">
              <a:latin typeface="Noto Sans JP"/>
              <a:ea typeface="Noto Sans JP"/>
              <a:cs typeface="Noto Sans JP"/>
              <a:sym typeface="Noto Sans JP"/>
            </a:endParaRPr>
          </a:p>
        </p:txBody>
      </p:sp>
      <p:sp>
        <p:nvSpPr>
          <p:cNvPr id="134" name="Google Shape;134;p10"/>
          <p:cNvSpPr/>
          <p:nvPr/>
        </p:nvSpPr>
        <p:spPr>
          <a:xfrm>
            <a:off x="2517576" y="1441082"/>
            <a:ext cx="2257832" cy="554786"/>
          </a:xfrm>
          <a:prstGeom prst="rect">
            <a:avLst/>
          </a:prstGeom>
          <a:solidFill>
            <a:srgbClr val="FBE6B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p:txBody>
      </p:sp>
      <p:sp>
        <p:nvSpPr>
          <p:cNvPr id="135" name="Google Shape;135;p10"/>
          <p:cNvSpPr txBox="1"/>
          <p:nvPr/>
        </p:nvSpPr>
        <p:spPr>
          <a:xfrm>
            <a:off x="2517100" y="998434"/>
            <a:ext cx="2257800" cy="1002000"/>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None/>
            </a:pPr>
            <a:r>
              <a:rPr b="1" lang="ja-JP" sz="2400">
                <a:solidFill>
                  <a:schemeClr val="dk1"/>
                </a:solidFill>
                <a:latin typeface="Noto Sans JP"/>
                <a:ea typeface="Noto Sans JP"/>
                <a:cs typeface="Noto Sans JP"/>
                <a:sym typeface="Noto Sans JP"/>
              </a:rPr>
              <a:t>直　接　税</a:t>
            </a:r>
            <a:endParaRPr b="1">
              <a:latin typeface="Noto Sans JP"/>
              <a:ea typeface="Noto Sans JP"/>
              <a:cs typeface="Noto Sans JP"/>
              <a:sym typeface="Noto Sans JP"/>
            </a:endParaRPr>
          </a:p>
          <a:p>
            <a:pPr indent="0" lvl="0" marL="0" marR="0" rtl="0" algn="ctr">
              <a:lnSpc>
                <a:spcPct val="125000"/>
              </a:lnSpc>
              <a:spcBef>
                <a:spcPts val="0"/>
              </a:spcBef>
              <a:spcAft>
                <a:spcPts val="0"/>
              </a:spcAft>
              <a:buNone/>
            </a:pPr>
            <a:r>
              <a:rPr lang="ja-JP" sz="1400">
                <a:solidFill>
                  <a:schemeClr val="dk1"/>
                </a:solidFill>
                <a:latin typeface="Noto Sans JP"/>
                <a:ea typeface="Noto Sans JP"/>
                <a:cs typeface="Noto Sans JP"/>
                <a:sym typeface="Noto Sans JP"/>
              </a:rPr>
              <a:t>税金を納める人と</a:t>
            </a:r>
            <a:endParaRPr sz="1400">
              <a:solidFill>
                <a:schemeClr val="dk1"/>
              </a:solidFill>
              <a:latin typeface="Noto Sans JP"/>
              <a:ea typeface="Noto Sans JP"/>
              <a:cs typeface="Noto Sans JP"/>
              <a:sym typeface="Noto Sans JP"/>
            </a:endParaRPr>
          </a:p>
          <a:p>
            <a:pPr indent="0" lvl="0" marL="0" marR="0" rtl="0" algn="ctr">
              <a:lnSpc>
                <a:spcPct val="125000"/>
              </a:lnSpc>
              <a:spcBef>
                <a:spcPts val="0"/>
              </a:spcBef>
              <a:spcAft>
                <a:spcPts val="0"/>
              </a:spcAft>
              <a:buNone/>
            </a:pPr>
            <a:r>
              <a:rPr lang="ja-JP" sz="1400">
                <a:solidFill>
                  <a:schemeClr val="dk1"/>
                </a:solidFill>
                <a:latin typeface="Noto Sans JP"/>
                <a:ea typeface="Noto Sans JP"/>
                <a:cs typeface="Noto Sans JP"/>
                <a:sym typeface="Noto Sans JP"/>
              </a:rPr>
              <a:t>負担する人が同じ税金</a:t>
            </a:r>
            <a:endParaRPr>
              <a:latin typeface="Noto Sans JP"/>
              <a:ea typeface="Noto Sans JP"/>
              <a:cs typeface="Noto Sans JP"/>
              <a:sym typeface="Noto Sans JP"/>
            </a:endParaRPr>
          </a:p>
        </p:txBody>
      </p:sp>
      <p:sp>
        <p:nvSpPr>
          <p:cNvPr id="136" name="Google Shape;136;p10"/>
          <p:cNvSpPr/>
          <p:nvPr/>
        </p:nvSpPr>
        <p:spPr>
          <a:xfrm>
            <a:off x="5990549" y="1452132"/>
            <a:ext cx="2257832" cy="520338"/>
          </a:xfrm>
          <a:prstGeom prst="rect">
            <a:avLst/>
          </a:prstGeom>
          <a:solidFill>
            <a:srgbClr val="88CE7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p:txBody>
      </p:sp>
      <p:sp>
        <p:nvSpPr>
          <p:cNvPr id="137" name="Google Shape;137;p10"/>
          <p:cNvSpPr txBox="1"/>
          <p:nvPr/>
        </p:nvSpPr>
        <p:spPr>
          <a:xfrm>
            <a:off x="5990550" y="1003584"/>
            <a:ext cx="2257800" cy="1002000"/>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None/>
            </a:pPr>
            <a:r>
              <a:rPr b="1" lang="ja-JP" sz="2400">
                <a:solidFill>
                  <a:schemeClr val="dk1"/>
                </a:solidFill>
                <a:latin typeface="Noto Sans JP"/>
                <a:ea typeface="Noto Sans JP"/>
                <a:cs typeface="Noto Sans JP"/>
                <a:sym typeface="Noto Sans JP"/>
              </a:rPr>
              <a:t>間　接　税</a:t>
            </a:r>
            <a:endParaRPr b="1">
              <a:latin typeface="Noto Sans JP"/>
              <a:ea typeface="Noto Sans JP"/>
              <a:cs typeface="Noto Sans JP"/>
              <a:sym typeface="Noto Sans JP"/>
            </a:endParaRPr>
          </a:p>
          <a:p>
            <a:pPr indent="0" lvl="0" marL="0" marR="0" rtl="0" algn="ctr">
              <a:lnSpc>
                <a:spcPct val="125000"/>
              </a:lnSpc>
              <a:spcBef>
                <a:spcPts val="0"/>
              </a:spcBef>
              <a:spcAft>
                <a:spcPts val="0"/>
              </a:spcAft>
              <a:buNone/>
            </a:pPr>
            <a:r>
              <a:rPr lang="ja-JP" sz="1400">
                <a:solidFill>
                  <a:schemeClr val="dk1"/>
                </a:solidFill>
                <a:latin typeface="Noto Sans JP"/>
                <a:ea typeface="Noto Sans JP"/>
                <a:cs typeface="Noto Sans JP"/>
                <a:sym typeface="Noto Sans JP"/>
              </a:rPr>
              <a:t>税金を納める人と</a:t>
            </a:r>
            <a:endParaRPr>
              <a:latin typeface="Noto Sans JP"/>
              <a:ea typeface="Noto Sans JP"/>
              <a:cs typeface="Noto Sans JP"/>
              <a:sym typeface="Noto Sans JP"/>
            </a:endParaRPr>
          </a:p>
          <a:p>
            <a:pPr indent="0" lvl="0" marL="0" marR="0" rtl="0" algn="ctr">
              <a:lnSpc>
                <a:spcPct val="110000"/>
              </a:lnSpc>
              <a:spcBef>
                <a:spcPts val="0"/>
              </a:spcBef>
              <a:spcAft>
                <a:spcPts val="0"/>
              </a:spcAft>
              <a:buNone/>
            </a:pPr>
            <a:r>
              <a:rPr lang="ja-JP" sz="1400">
                <a:solidFill>
                  <a:schemeClr val="dk1"/>
                </a:solidFill>
                <a:latin typeface="Noto Sans JP"/>
                <a:ea typeface="Noto Sans JP"/>
                <a:cs typeface="Noto Sans JP"/>
                <a:sym typeface="Noto Sans JP"/>
              </a:rPr>
              <a:t>負担する人が異なる税金</a:t>
            </a:r>
            <a:endParaRPr>
              <a:latin typeface="Noto Sans JP"/>
              <a:ea typeface="Noto Sans JP"/>
              <a:cs typeface="Noto Sans JP"/>
              <a:sym typeface="Noto Sans JP"/>
            </a:endParaRPr>
          </a:p>
        </p:txBody>
      </p:sp>
      <p:grpSp>
        <p:nvGrpSpPr>
          <p:cNvPr id="138" name="Google Shape;138;p10"/>
          <p:cNvGrpSpPr/>
          <p:nvPr/>
        </p:nvGrpSpPr>
        <p:grpSpPr>
          <a:xfrm>
            <a:off x="-29057" y="6108719"/>
            <a:ext cx="832606" cy="749280"/>
            <a:chOff x="-35154" y="5996310"/>
            <a:chExt cx="945432" cy="850815"/>
          </a:xfrm>
        </p:grpSpPr>
        <p:sp>
          <p:nvSpPr>
            <p:cNvPr id="139" name="Google Shape;139;p10"/>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0" name="Google Shape;140;p10"/>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1" name="Google Shape;141;p10"/>
            <p:cNvSpPr txBox="1"/>
            <p:nvPr/>
          </p:nvSpPr>
          <p:spPr>
            <a:xfrm>
              <a:off x="-35154" y="6181034"/>
              <a:ext cx="825671"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400">
                  <a:solidFill>
                    <a:srgbClr val="005BAD"/>
                  </a:solidFill>
                  <a:latin typeface="Noto Sans JP"/>
                  <a:ea typeface="Noto Sans JP"/>
                  <a:cs typeface="Noto Sans JP"/>
                  <a:sym typeface="Noto Sans JP"/>
                </a:rPr>
                <a:t>もっと</a:t>
              </a:r>
              <a:endParaRPr b="1" i="0" sz="1400">
                <a:solidFill>
                  <a:srgbClr val="005BAD"/>
                </a:solidFill>
                <a:latin typeface="Noto Sans JP"/>
                <a:ea typeface="Noto Sans JP"/>
                <a:cs typeface="Noto Sans JP"/>
                <a:sym typeface="Noto Sans JP"/>
              </a:endParaRPr>
            </a:p>
            <a:p>
              <a:pPr indent="0" lvl="0" marL="0" marR="0" rtl="0" algn="ctr">
                <a:spcBef>
                  <a:spcPts val="0"/>
                </a:spcBef>
                <a:spcAft>
                  <a:spcPts val="0"/>
                </a:spcAft>
                <a:buNone/>
              </a:pPr>
              <a:r>
                <a:rPr b="1" lang="ja-JP" sz="1400">
                  <a:solidFill>
                    <a:srgbClr val="005BAD"/>
                  </a:solidFill>
                  <a:latin typeface="Noto Sans JP"/>
                  <a:ea typeface="Noto Sans JP"/>
                  <a:cs typeface="Noto Sans JP"/>
                  <a:sym typeface="Noto Sans JP"/>
                </a:rPr>
                <a:t>詳しく</a:t>
              </a:r>
              <a:endParaRPr b="1" i="0" sz="1400">
                <a:solidFill>
                  <a:srgbClr val="005BAD"/>
                </a:solidFill>
                <a:latin typeface="Noto Sans JP"/>
                <a:ea typeface="Noto Sans JP"/>
                <a:cs typeface="Noto Sans JP"/>
                <a:sym typeface="Noto Sans JP"/>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500"/>
                                        <p:tgtEl>
                                          <p:spTgt spid="124"/>
                                        </p:tgtEl>
                                      </p:cBhvr>
                                    </p:animEffect>
                                  </p:childTnLst>
                                </p:cTn>
                              </p:par>
                              <p:par>
                                <p:cTn fill="hold" nodeType="with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500"/>
                                        <p:tgtEl>
                                          <p:spTgt spid="134"/>
                                        </p:tgtEl>
                                      </p:cBhvr>
                                    </p:animEffect>
                                  </p:childTnLst>
                                </p:cTn>
                              </p:par>
                              <p:par>
                                <p:cTn fill="hold" nodeType="with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500"/>
                                        <p:tgtEl>
                                          <p:spTgt spid="135"/>
                                        </p:tgtEl>
                                      </p:cBhvr>
                                    </p:animEffect>
                                  </p:childTnLst>
                                </p:cTn>
                              </p:par>
                              <p:par>
                                <p:cTn fill="hold" nodeType="with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500"/>
                                        <p:tgtEl>
                                          <p:spTgt spid="136"/>
                                        </p:tgtEl>
                                      </p:cBhvr>
                                    </p:animEffect>
                                  </p:childTnLst>
                                </p:cTn>
                              </p:par>
                              <p:par>
                                <p:cTn fill="hold" nodeType="with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500"/>
                                        <p:tgtEl>
                                          <p:spTgt spid="137"/>
                                        </p:tgtEl>
                                      </p:cBhvr>
                                    </p:animEffect>
                                  </p:childTnLst>
                                </p:cTn>
                              </p:par>
                              <p:par>
                                <p:cTn fill="hold" nodeType="withEffect" presetClass="entr" presetID="2" presetSubtype="4">
                                  <p:stCondLst>
                                    <p:cond delay="0"/>
                                  </p:stCondLst>
                                  <p:childTnLst>
                                    <p:set>
                                      <p:cBhvr>
                                        <p:cTn dur="1" fill="hold">
                                          <p:stCondLst>
                                            <p:cond delay="0"/>
                                          </p:stCondLst>
                                        </p:cTn>
                                        <p:tgtEl>
                                          <p:spTgt spid="123"/>
                                        </p:tgtEl>
                                        <p:attrNameLst>
                                          <p:attrName>style.visibility</p:attrName>
                                        </p:attrNameLst>
                                      </p:cBhvr>
                                      <p:to>
                                        <p:strVal val="visible"/>
                                      </p:to>
                                    </p:set>
                                    <p:anim calcmode="lin" valueType="num">
                                      <p:cBhvr additive="base">
                                        <p:cTn dur="600"/>
                                        <p:tgtEl>
                                          <p:spTgt spid="12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xEl>
                                              <p:pRg end="0" st="0"/>
                                            </p:txEl>
                                          </p:spTgt>
                                        </p:tgtEl>
                                        <p:attrNameLst>
                                          <p:attrName>style.visibility</p:attrName>
                                        </p:attrNameLst>
                                      </p:cBhvr>
                                      <p:to>
                                        <p:strVal val="visible"/>
                                      </p:to>
                                    </p:set>
                                    <p:animEffect filter="fade" transition="in">
                                      <p:cBhvr>
                                        <p:cTn dur="1750"/>
                                        <p:tgtEl>
                                          <p:spTgt spid="12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xEl>
                                              <p:pRg end="1" st="1"/>
                                            </p:txEl>
                                          </p:spTgt>
                                        </p:tgtEl>
                                        <p:attrNameLst>
                                          <p:attrName>style.visibility</p:attrName>
                                        </p:attrNameLst>
                                      </p:cBhvr>
                                      <p:to>
                                        <p:strVal val="visible"/>
                                      </p:to>
                                    </p:set>
                                    <p:animEffect filter="fade" transition="in">
                                      <p:cBhvr>
                                        <p:cTn dur="1750"/>
                                        <p:tgtEl>
                                          <p:spTgt spid="127">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grpSp>
        <p:nvGrpSpPr>
          <p:cNvPr id="147" name="Google Shape;147;p11"/>
          <p:cNvGrpSpPr/>
          <p:nvPr/>
        </p:nvGrpSpPr>
        <p:grpSpPr>
          <a:xfrm>
            <a:off x="194200" y="1400548"/>
            <a:ext cx="2451600" cy="2601618"/>
            <a:chOff x="194200" y="1066180"/>
            <a:chExt cx="2451600" cy="2601618"/>
          </a:xfrm>
        </p:grpSpPr>
        <p:sp>
          <p:nvSpPr>
            <p:cNvPr id="148" name="Google Shape;148;p11"/>
            <p:cNvSpPr/>
            <p:nvPr/>
          </p:nvSpPr>
          <p:spPr>
            <a:xfrm>
              <a:off x="250825" y="1066180"/>
              <a:ext cx="2181719" cy="2601618"/>
            </a:xfrm>
            <a:prstGeom prst="rect">
              <a:avLst/>
            </a:prstGeom>
            <a:solidFill>
              <a:srgbClr val="D4ECF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9" name="Google Shape;149;p11"/>
            <p:cNvSpPr/>
            <p:nvPr/>
          </p:nvSpPr>
          <p:spPr>
            <a:xfrm>
              <a:off x="250825" y="1066181"/>
              <a:ext cx="2181719" cy="346596"/>
            </a:xfrm>
            <a:prstGeom prst="rect">
              <a:avLst/>
            </a:prstGeom>
            <a:solidFill>
              <a:srgbClr val="005B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00"/>
                <a:buFont typeface="Arial"/>
                <a:buNone/>
              </a:pPr>
              <a:r>
                <a:rPr b="1" lang="ja-JP" sz="1600">
                  <a:solidFill>
                    <a:schemeClr val="lt1"/>
                  </a:solidFill>
                  <a:latin typeface="Noto Sans JP"/>
                  <a:ea typeface="Noto Sans JP"/>
                  <a:cs typeface="Noto Sans JP"/>
                  <a:sym typeface="Noto Sans JP"/>
                </a:rPr>
                <a:t>消費者</a:t>
              </a:r>
              <a:endParaRPr b="1">
                <a:latin typeface="Noto Sans JP"/>
                <a:ea typeface="Noto Sans JP"/>
                <a:cs typeface="Noto Sans JP"/>
                <a:sym typeface="Noto Sans JP"/>
              </a:endParaRPr>
            </a:p>
          </p:txBody>
        </p:sp>
        <p:sp>
          <p:nvSpPr>
            <p:cNvPr id="150" name="Google Shape;150;p11"/>
            <p:cNvSpPr txBox="1"/>
            <p:nvPr/>
          </p:nvSpPr>
          <p:spPr>
            <a:xfrm>
              <a:off x="194200" y="2905557"/>
              <a:ext cx="2451600" cy="7512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i="0" lang="ja-JP" sz="1400" u="none" strike="noStrike">
                  <a:solidFill>
                    <a:schemeClr val="dk1"/>
                  </a:solidFill>
                  <a:latin typeface="Noto Sans JP"/>
                  <a:ea typeface="Noto Sans JP"/>
                  <a:cs typeface="Noto Sans JP"/>
                  <a:sym typeface="Noto Sans JP"/>
                </a:rPr>
                <a:t>品物の金額1,000円と一緒に</a:t>
              </a:r>
              <a:endParaRPr i="0" sz="1400" u="none" strike="noStrike">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i="0" lang="ja-JP" sz="1400" u="none" strike="noStrike">
                  <a:solidFill>
                    <a:schemeClr val="dk1"/>
                  </a:solidFill>
                  <a:latin typeface="Noto Sans JP"/>
                  <a:ea typeface="Noto Sans JP"/>
                  <a:cs typeface="Noto Sans JP"/>
                  <a:sym typeface="Noto Sans JP"/>
                </a:rPr>
                <a:t>消費税100円を</a:t>
              </a:r>
              <a:r>
                <a:rPr lang="ja-JP" sz="1400">
                  <a:solidFill>
                    <a:schemeClr val="dk1"/>
                  </a:solidFill>
                  <a:latin typeface="Noto Sans JP"/>
                  <a:ea typeface="Noto Sans JP"/>
                  <a:cs typeface="Noto Sans JP"/>
                  <a:sym typeface="Noto Sans JP"/>
                </a:rPr>
                <a:t>支払う</a:t>
              </a:r>
              <a:r>
                <a:rPr i="0" lang="ja-JP" sz="1400" u="none" strike="noStrike">
                  <a:solidFill>
                    <a:schemeClr val="dk1"/>
                  </a:solidFill>
                  <a:latin typeface="Noto Sans JP"/>
                  <a:ea typeface="Noto Sans JP"/>
                  <a:cs typeface="Noto Sans JP"/>
                  <a:sym typeface="Noto Sans JP"/>
                </a:rPr>
                <a:t>。</a:t>
              </a:r>
              <a:endParaRPr i="0" sz="1400" u="none" strike="noStrike">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i="0" lang="ja-JP" sz="1200" u="none" strike="noStrike">
                  <a:solidFill>
                    <a:schemeClr val="dk1"/>
                  </a:solidFill>
                  <a:latin typeface="Noto Sans JP"/>
                  <a:ea typeface="Noto Sans JP"/>
                  <a:cs typeface="Noto Sans JP"/>
                  <a:sym typeface="Noto Sans JP"/>
                </a:rPr>
                <a:t>(消費税を</a:t>
              </a:r>
              <a:r>
                <a:rPr lang="ja-JP" sz="1200">
                  <a:solidFill>
                    <a:schemeClr val="dk1"/>
                  </a:solidFill>
                  <a:latin typeface="Noto Sans JP"/>
                  <a:ea typeface="Noto Sans JP"/>
                  <a:cs typeface="Noto Sans JP"/>
                  <a:sym typeface="Noto Sans JP"/>
                </a:rPr>
                <a:t>負担する</a:t>
              </a:r>
              <a:r>
                <a:rPr i="0" lang="ja-JP" sz="1200" u="none" strike="noStrike">
                  <a:solidFill>
                    <a:schemeClr val="dk1"/>
                  </a:solidFill>
                  <a:latin typeface="Noto Sans JP"/>
                  <a:ea typeface="Noto Sans JP"/>
                  <a:cs typeface="Noto Sans JP"/>
                  <a:sym typeface="Noto Sans JP"/>
                </a:rPr>
                <a:t>)</a:t>
              </a:r>
              <a:endParaRPr sz="1200">
                <a:solidFill>
                  <a:schemeClr val="dk1"/>
                </a:solidFill>
                <a:latin typeface="Noto Sans JP"/>
                <a:ea typeface="Noto Sans JP"/>
                <a:cs typeface="Noto Sans JP"/>
                <a:sym typeface="Noto Sans JP"/>
              </a:endParaRPr>
            </a:p>
          </p:txBody>
        </p:sp>
        <p:pic>
          <p:nvPicPr>
            <p:cNvPr id="151" name="Google Shape;151;p11"/>
            <p:cNvPicPr preferRelativeResize="0"/>
            <p:nvPr/>
          </p:nvPicPr>
          <p:blipFill rotWithShape="1">
            <a:blip r:embed="rId3">
              <a:alphaModFix/>
            </a:blip>
            <a:srcRect b="0" l="0" r="0" t="0"/>
            <a:stretch/>
          </p:blipFill>
          <p:spPr>
            <a:xfrm>
              <a:off x="925141" y="1498016"/>
              <a:ext cx="1042898" cy="1362795"/>
            </a:xfrm>
            <a:prstGeom prst="rect">
              <a:avLst/>
            </a:prstGeom>
            <a:noFill/>
            <a:ln>
              <a:noFill/>
            </a:ln>
          </p:spPr>
        </p:pic>
      </p:grpSp>
      <p:sp>
        <p:nvSpPr>
          <p:cNvPr id="152" name="Google Shape;152;p11"/>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153" name="Google Shape;153;p11"/>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１</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生活と税金の関わりについて考えてみよう</a:t>
            </a:r>
            <a:endParaRPr b="1">
              <a:latin typeface="Noto Sans JP"/>
              <a:ea typeface="Noto Sans JP"/>
              <a:cs typeface="Noto Sans JP"/>
              <a:sym typeface="Noto Sans JP"/>
            </a:endParaRPr>
          </a:p>
        </p:txBody>
      </p:sp>
      <p:pic>
        <p:nvPicPr>
          <p:cNvPr id="154" name="Google Shape;154;p11"/>
          <p:cNvPicPr preferRelativeResize="0"/>
          <p:nvPr/>
        </p:nvPicPr>
        <p:blipFill rotWithShape="1">
          <a:blip r:embed="rId4">
            <a:alphaModFix/>
          </a:blip>
          <a:srcRect b="0" l="0" r="0" t="0"/>
          <a:stretch/>
        </p:blipFill>
        <p:spPr>
          <a:xfrm>
            <a:off x="42821" y="5252730"/>
            <a:ext cx="1184136" cy="1372153"/>
          </a:xfrm>
          <a:prstGeom prst="rect">
            <a:avLst/>
          </a:prstGeom>
          <a:noFill/>
          <a:ln>
            <a:noFill/>
          </a:ln>
        </p:spPr>
      </p:pic>
      <p:sp>
        <p:nvSpPr>
          <p:cNvPr id="155" name="Google Shape;155;p11"/>
          <p:cNvSpPr/>
          <p:nvPr/>
        </p:nvSpPr>
        <p:spPr>
          <a:xfrm>
            <a:off x="5919612" y="2092545"/>
            <a:ext cx="259687" cy="390662"/>
          </a:xfrm>
          <a:prstGeom prst="downArrow">
            <a:avLst>
              <a:gd fmla="val 50000" name="adj1"/>
              <a:gd fmla="val 50000" name="adj2"/>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56" name="Google Shape;156;p11"/>
          <p:cNvGrpSpPr/>
          <p:nvPr/>
        </p:nvGrpSpPr>
        <p:grpSpPr>
          <a:xfrm>
            <a:off x="5326437" y="2072885"/>
            <a:ext cx="439500" cy="373627"/>
            <a:chOff x="5326437" y="2072885"/>
            <a:chExt cx="439500" cy="373627"/>
          </a:xfrm>
        </p:grpSpPr>
        <p:pic>
          <p:nvPicPr>
            <p:cNvPr id="157" name="Google Shape;157;p11"/>
            <p:cNvPicPr preferRelativeResize="0"/>
            <p:nvPr/>
          </p:nvPicPr>
          <p:blipFill rotWithShape="1">
            <a:blip r:embed="rId5">
              <a:alphaModFix/>
            </a:blip>
            <a:srcRect b="0" l="0" r="0" t="0"/>
            <a:stretch/>
          </p:blipFill>
          <p:spPr>
            <a:xfrm>
              <a:off x="5359396" y="2072885"/>
              <a:ext cx="373627" cy="373627"/>
            </a:xfrm>
            <a:prstGeom prst="rect">
              <a:avLst/>
            </a:prstGeom>
            <a:noFill/>
            <a:ln>
              <a:noFill/>
            </a:ln>
          </p:spPr>
        </p:pic>
        <p:sp>
          <p:nvSpPr>
            <p:cNvPr id="158" name="Google Shape;158;p11"/>
            <p:cNvSpPr txBox="1"/>
            <p:nvPr/>
          </p:nvSpPr>
          <p:spPr>
            <a:xfrm>
              <a:off x="5326437" y="2126998"/>
              <a:ext cx="4395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00">
                  <a:solidFill>
                    <a:schemeClr val="lt1"/>
                  </a:solidFill>
                </a:rPr>
                <a:t>100</a:t>
              </a:r>
              <a:endParaRPr/>
            </a:p>
          </p:txBody>
        </p:sp>
      </p:grpSp>
      <p:sp>
        <p:nvSpPr>
          <p:cNvPr id="159" name="Google Shape;159;p11"/>
          <p:cNvSpPr/>
          <p:nvPr/>
        </p:nvSpPr>
        <p:spPr>
          <a:xfrm>
            <a:off x="2510313" y="1420637"/>
            <a:ext cx="592659" cy="279958"/>
          </a:xfrm>
          <a:prstGeom prst="rightArrow">
            <a:avLst>
              <a:gd fmla="val 46058" name="adj1"/>
              <a:gd fmla="val 49840" name="adj2"/>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0" name="Google Shape;160;p11"/>
          <p:cNvSpPr/>
          <p:nvPr/>
        </p:nvSpPr>
        <p:spPr>
          <a:xfrm rot="10800000">
            <a:off x="5916539" y="3468590"/>
            <a:ext cx="265834" cy="419218"/>
          </a:xfrm>
          <a:prstGeom prst="upArrow">
            <a:avLst>
              <a:gd fmla="val 55085" name="adj1"/>
              <a:gd fmla="val 55021" name="adj2"/>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61" name="Google Shape;161;p11"/>
          <p:cNvGrpSpPr/>
          <p:nvPr/>
        </p:nvGrpSpPr>
        <p:grpSpPr>
          <a:xfrm>
            <a:off x="5326437" y="3468591"/>
            <a:ext cx="439500" cy="373627"/>
            <a:chOff x="5326437" y="3468591"/>
            <a:chExt cx="439500" cy="373627"/>
          </a:xfrm>
        </p:grpSpPr>
        <p:pic>
          <p:nvPicPr>
            <p:cNvPr id="162" name="Google Shape;162;p11"/>
            <p:cNvPicPr preferRelativeResize="0"/>
            <p:nvPr/>
          </p:nvPicPr>
          <p:blipFill rotWithShape="1">
            <a:blip r:embed="rId5">
              <a:alphaModFix/>
            </a:blip>
            <a:srcRect b="0" l="0" r="0" t="0"/>
            <a:stretch/>
          </p:blipFill>
          <p:spPr>
            <a:xfrm>
              <a:off x="5359396" y="3468591"/>
              <a:ext cx="373627" cy="373627"/>
            </a:xfrm>
            <a:prstGeom prst="rect">
              <a:avLst/>
            </a:prstGeom>
            <a:noFill/>
            <a:ln>
              <a:noFill/>
            </a:ln>
          </p:spPr>
        </p:pic>
        <p:sp>
          <p:nvSpPr>
            <p:cNvPr id="163" name="Google Shape;163;p11"/>
            <p:cNvSpPr txBox="1"/>
            <p:nvPr/>
          </p:nvSpPr>
          <p:spPr>
            <a:xfrm>
              <a:off x="5326437" y="3522704"/>
              <a:ext cx="4395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00">
                  <a:solidFill>
                    <a:schemeClr val="lt1"/>
                  </a:solidFill>
                </a:rPr>
                <a:t>100</a:t>
              </a:r>
              <a:endParaRPr/>
            </a:p>
          </p:txBody>
        </p:sp>
      </p:grpSp>
      <p:grpSp>
        <p:nvGrpSpPr>
          <p:cNvPr id="164" name="Google Shape;164;p11"/>
          <p:cNvGrpSpPr/>
          <p:nvPr/>
        </p:nvGrpSpPr>
        <p:grpSpPr>
          <a:xfrm>
            <a:off x="3188677" y="3863347"/>
            <a:ext cx="5631474" cy="976128"/>
            <a:chOff x="3188676" y="3863347"/>
            <a:chExt cx="5775937" cy="976128"/>
          </a:xfrm>
        </p:grpSpPr>
        <p:sp>
          <p:nvSpPr>
            <p:cNvPr id="165" name="Google Shape;165;p11"/>
            <p:cNvSpPr/>
            <p:nvPr/>
          </p:nvSpPr>
          <p:spPr>
            <a:xfrm>
              <a:off x="3188676" y="3909698"/>
              <a:ext cx="5775937" cy="900000"/>
            </a:xfrm>
            <a:prstGeom prst="rect">
              <a:avLst/>
            </a:prstGeom>
            <a:no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6" name="Google Shape;166;p11"/>
            <p:cNvSpPr/>
            <p:nvPr/>
          </p:nvSpPr>
          <p:spPr>
            <a:xfrm>
              <a:off x="3188676" y="3909698"/>
              <a:ext cx="1262017" cy="346596"/>
            </a:xfrm>
            <a:prstGeom prst="rect">
              <a:avLst/>
            </a:prstGeom>
            <a:solidFill>
              <a:srgbClr val="005BAD"/>
            </a:solidFill>
            <a:ln>
              <a:noFill/>
            </a:ln>
          </p:spPr>
          <p:txBody>
            <a:bodyPr anchorCtr="0" anchor="ctr" bIns="45700" lIns="91425" spcFirstLastPara="1" rIns="91425" wrap="square" tIns="72000">
              <a:noAutofit/>
            </a:bodyPr>
            <a:lstStyle/>
            <a:p>
              <a:pPr indent="0" lvl="0" marL="0" marR="0" rtl="0" algn="ctr">
                <a:lnSpc>
                  <a:spcPct val="100000"/>
                </a:lnSpc>
                <a:spcBef>
                  <a:spcPts val="0"/>
                </a:spcBef>
                <a:spcAft>
                  <a:spcPts val="0"/>
                </a:spcAft>
                <a:buClr>
                  <a:schemeClr val="lt1"/>
                </a:buClr>
                <a:buSzPts val="1600"/>
                <a:buFont typeface="Arial"/>
                <a:buNone/>
              </a:pPr>
              <a:r>
                <a:rPr b="1" lang="ja-JP" sz="1600">
                  <a:solidFill>
                    <a:schemeClr val="lt1"/>
                  </a:solidFill>
                  <a:latin typeface="Noto Sans JP"/>
                  <a:ea typeface="Noto Sans JP"/>
                  <a:cs typeface="Noto Sans JP"/>
                  <a:sym typeface="Noto Sans JP"/>
                </a:rPr>
                <a:t>日本銀行</a:t>
              </a:r>
              <a:endParaRPr b="1">
                <a:latin typeface="Noto Sans JP"/>
                <a:ea typeface="Noto Sans JP"/>
                <a:cs typeface="Noto Sans JP"/>
                <a:sym typeface="Noto Sans JP"/>
              </a:endParaRPr>
            </a:p>
          </p:txBody>
        </p:sp>
        <p:sp>
          <p:nvSpPr>
            <p:cNvPr id="167" name="Google Shape;167;p11"/>
            <p:cNvSpPr txBox="1"/>
            <p:nvPr/>
          </p:nvSpPr>
          <p:spPr>
            <a:xfrm>
              <a:off x="3221905" y="4252075"/>
              <a:ext cx="3927900" cy="587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ja-JP" sz="1400" u="none" strike="noStrike">
                  <a:solidFill>
                    <a:schemeClr val="dk1"/>
                  </a:solidFill>
                  <a:latin typeface="Noto Sans JP"/>
                  <a:ea typeface="Noto Sans JP"/>
                  <a:cs typeface="Noto Sans JP"/>
                  <a:sym typeface="Noto Sans JP"/>
                </a:rPr>
                <a:t>預けられた消費税を国のお金 </a:t>
              </a:r>
              <a:r>
                <a:rPr i="0" lang="ja-JP" sz="1200" u="none" strike="noStrike">
                  <a:solidFill>
                    <a:schemeClr val="dk1"/>
                  </a:solidFill>
                  <a:latin typeface="Noto Sans JP"/>
                  <a:ea typeface="Noto Sans JP"/>
                  <a:cs typeface="Noto Sans JP"/>
                  <a:sym typeface="Noto Sans JP"/>
                </a:rPr>
                <a:t>(国庫金)</a:t>
              </a:r>
              <a:r>
                <a:rPr i="0" lang="ja-JP" sz="1400" u="none" strike="noStrike">
                  <a:solidFill>
                    <a:schemeClr val="dk1"/>
                  </a:solidFill>
                  <a:latin typeface="Noto Sans JP"/>
                  <a:ea typeface="Noto Sans JP"/>
                  <a:cs typeface="Noto Sans JP"/>
                  <a:sym typeface="Noto Sans JP"/>
                </a:rPr>
                <a:t> として</a:t>
              </a:r>
              <a:endParaRPr i="0" sz="1400" u="none" strike="noStrike">
                <a:solidFill>
                  <a:schemeClr val="dk1"/>
                </a:solidFill>
                <a:latin typeface="Noto Sans JP"/>
                <a:ea typeface="Noto Sans JP"/>
                <a:cs typeface="Noto Sans JP"/>
                <a:sym typeface="Noto Sans JP"/>
              </a:endParaRPr>
            </a:p>
            <a:p>
              <a:pPr indent="0" lvl="0" marL="0" marR="0" rtl="0" algn="l">
                <a:spcBef>
                  <a:spcPts val="500"/>
                </a:spcBef>
                <a:spcAft>
                  <a:spcPts val="0"/>
                </a:spcAft>
                <a:buNone/>
              </a:pPr>
              <a:r>
                <a:rPr i="0" lang="ja-JP" sz="1400" u="none" strike="noStrike">
                  <a:solidFill>
                    <a:schemeClr val="dk1"/>
                  </a:solidFill>
                  <a:latin typeface="Noto Sans JP"/>
                  <a:ea typeface="Noto Sans JP"/>
                  <a:cs typeface="Noto Sans JP"/>
                  <a:sym typeface="Noto Sans JP"/>
                </a:rPr>
                <a:t>保管する。</a:t>
              </a:r>
              <a:endParaRPr i="0" sz="1400" u="none" strike="noStrike">
                <a:solidFill>
                  <a:schemeClr val="dk1"/>
                </a:solidFill>
                <a:latin typeface="Noto Sans JP"/>
                <a:ea typeface="Noto Sans JP"/>
                <a:cs typeface="Noto Sans JP"/>
                <a:sym typeface="Noto Sans JP"/>
              </a:endParaRPr>
            </a:p>
          </p:txBody>
        </p:sp>
        <p:sp>
          <p:nvSpPr>
            <p:cNvPr id="168" name="Google Shape;168;p11"/>
            <p:cNvSpPr/>
            <p:nvPr/>
          </p:nvSpPr>
          <p:spPr>
            <a:xfrm>
              <a:off x="3376185" y="3863347"/>
              <a:ext cx="511200" cy="169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ja-JP" sz="600">
                  <a:solidFill>
                    <a:schemeClr val="lt1"/>
                  </a:solidFill>
                  <a:latin typeface="Arial"/>
                  <a:ea typeface="Arial"/>
                  <a:cs typeface="Arial"/>
                  <a:sym typeface="Arial"/>
                </a:rPr>
                <a:t>にっぽん</a:t>
              </a:r>
              <a:endParaRPr sz="1500"/>
            </a:p>
          </p:txBody>
        </p:sp>
      </p:grpSp>
      <p:sp>
        <p:nvSpPr>
          <p:cNvPr id="169" name="Google Shape;169;p11"/>
          <p:cNvSpPr/>
          <p:nvPr/>
        </p:nvSpPr>
        <p:spPr>
          <a:xfrm rot="10800000">
            <a:off x="4543549" y="4870454"/>
            <a:ext cx="298495" cy="578982"/>
          </a:xfrm>
          <a:prstGeom prst="upArrow">
            <a:avLst>
              <a:gd fmla="val 59510" name="adj1"/>
              <a:gd fmla="val 46830" name="adj2"/>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70" name="Google Shape;170;p11"/>
          <p:cNvGrpSpPr/>
          <p:nvPr/>
        </p:nvGrpSpPr>
        <p:grpSpPr>
          <a:xfrm>
            <a:off x="3544755" y="4870455"/>
            <a:ext cx="863837" cy="519561"/>
            <a:chOff x="3544755" y="4870455"/>
            <a:chExt cx="863837" cy="519561"/>
          </a:xfrm>
        </p:grpSpPr>
        <p:sp>
          <p:nvSpPr>
            <p:cNvPr id="171" name="Google Shape;171;p11"/>
            <p:cNvSpPr/>
            <p:nvPr/>
          </p:nvSpPr>
          <p:spPr>
            <a:xfrm>
              <a:off x="3544755" y="4870455"/>
              <a:ext cx="863837" cy="519561"/>
            </a:xfrm>
            <a:prstGeom prst="ellipse">
              <a:avLst/>
            </a:prstGeom>
            <a:solidFill>
              <a:srgbClr val="E3F2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72" name="Google Shape;172;p11"/>
            <p:cNvPicPr preferRelativeResize="0"/>
            <p:nvPr/>
          </p:nvPicPr>
          <p:blipFill rotWithShape="1">
            <a:blip r:embed="rId6">
              <a:alphaModFix/>
            </a:blip>
            <a:srcRect b="0" l="0" r="0" t="0"/>
            <a:stretch/>
          </p:blipFill>
          <p:spPr>
            <a:xfrm>
              <a:off x="3638286" y="4943421"/>
              <a:ext cx="373627" cy="373627"/>
            </a:xfrm>
            <a:prstGeom prst="rect">
              <a:avLst/>
            </a:prstGeom>
            <a:noFill/>
            <a:ln>
              <a:noFill/>
            </a:ln>
          </p:spPr>
        </p:pic>
        <p:pic>
          <p:nvPicPr>
            <p:cNvPr id="173" name="Google Shape;173;p11"/>
            <p:cNvPicPr preferRelativeResize="0"/>
            <p:nvPr/>
          </p:nvPicPr>
          <p:blipFill rotWithShape="1">
            <a:blip r:embed="rId6">
              <a:alphaModFix/>
            </a:blip>
            <a:srcRect b="0" l="0" r="0" t="0"/>
            <a:stretch/>
          </p:blipFill>
          <p:spPr>
            <a:xfrm>
              <a:off x="3773244" y="4943421"/>
              <a:ext cx="373627" cy="373627"/>
            </a:xfrm>
            <a:prstGeom prst="rect">
              <a:avLst/>
            </a:prstGeom>
            <a:noFill/>
            <a:ln>
              <a:noFill/>
            </a:ln>
          </p:spPr>
        </p:pic>
        <p:pic>
          <p:nvPicPr>
            <p:cNvPr id="174" name="Google Shape;174;p11"/>
            <p:cNvPicPr preferRelativeResize="0"/>
            <p:nvPr/>
          </p:nvPicPr>
          <p:blipFill rotWithShape="1">
            <a:blip r:embed="rId7">
              <a:alphaModFix/>
            </a:blip>
            <a:srcRect b="0" l="0" r="0" t="0"/>
            <a:stretch/>
          </p:blipFill>
          <p:spPr>
            <a:xfrm>
              <a:off x="3941433" y="4944063"/>
              <a:ext cx="373627" cy="372343"/>
            </a:xfrm>
            <a:prstGeom prst="rect">
              <a:avLst/>
            </a:prstGeom>
            <a:noFill/>
            <a:ln>
              <a:noFill/>
            </a:ln>
          </p:spPr>
        </p:pic>
        <p:sp>
          <p:nvSpPr>
            <p:cNvPr id="175" name="Google Shape;175;p11"/>
            <p:cNvSpPr txBox="1"/>
            <p:nvPr/>
          </p:nvSpPr>
          <p:spPr>
            <a:xfrm>
              <a:off x="3656042" y="4956331"/>
              <a:ext cx="65594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600">
                  <a:solidFill>
                    <a:schemeClr val="lt1"/>
                  </a:solidFill>
                  <a:latin typeface="Noto Sans JP"/>
                  <a:ea typeface="Noto Sans JP"/>
                  <a:cs typeface="Noto Sans JP"/>
                  <a:sym typeface="Noto Sans JP"/>
                </a:rPr>
                <a:t>78</a:t>
              </a:r>
              <a:r>
                <a:rPr b="1" lang="ja-JP" sz="1600">
                  <a:solidFill>
                    <a:schemeClr val="lt1"/>
                  </a:solidFill>
                  <a:latin typeface="Noto Sans JP"/>
                  <a:ea typeface="Noto Sans JP"/>
                  <a:cs typeface="Noto Sans JP"/>
                  <a:sym typeface="Noto Sans JP"/>
                </a:rPr>
                <a:t>円</a:t>
              </a:r>
              <a:endParaRPr b="1" sz="1600">
                <a:solidFill>
                  <a:schemeClr val="lt1"/>
                </a:solidFill>
                <a:latin typeface="Noto Sans JP"/>
                <a:ea typeface="Noto Sans JP"/>
                <a:cs typeface="Noto Sans JP"/>
                <a:sym typeface="Noto Sans JP"/>
              </a:endParaRPr>
            </a:p>
          </p:txBody>
        </p:sp>
      </p:grpSp>
      <p:grpSp>
        <p:nvGrpSpPr>
          <p:cNvPr id="176" name="Google Shape;176;p11"/>
          <p:cNvGrpSpPr/>
          <p:nvPr/>
        </p:nvGrpSpPr>
        <p:grpSpPr>
          <a:xfrm>
            <a:off x="6741856" y="4870455"/>
            <a:ext cx="863837" cy="519561"/>
            <a:chOff x="6741856" y="4870455"/>
            <a:chExt cx="863837" cy="519561"/>
          </a:xfrm>
        </p:grpSpPr>
        <p:sp>
          <p:nvSpPr>
            <p:cNvPr id="177" name="Google Shape;177;p11"/>
            <p:cNvSpPr/>
            <p:nvPr/>
          </p:nvSpPr>
          <p:spPr>
            <a:xfrm>
              <a:off x="6741856" y="4870455"/>
              <a:ext cx="863837" cy="519561"/>
            </a:xfrm>
            <a:prstGeom prst="ellipse">
              <a:avLst/>
            </a:prstGeom>
            <a:solidFill>
              <a:srgbClr val="E3F2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78" name="Google Shape;178;p11"/>
            <p:cNvGrpSpPr/>
            <p:nvPr/>
          </p:nvGrpSpPr>
          <p:grpSpPr>
            <a:xfrm>
              <a:off x="6842206" y="4943421"/>
              <a:ext cx="681052" cy="373627"/>
              <a:chOff x="6842206" y="4943421"/>
              <a:chExt cx="681052" cy="373627"/>
            </a:xfrm>
          </p:grpSpPr>
          <p:pic>
            <p:nvPicPr>
              <p:cNvPr id="179" name="Google Shape;179;p11"/>
              <p:cNvPicPr preferRelativeResize="0"/>
              <p:nvPr/>
            </p:nvPicPr>
            <p:blipFill rotWithShape="1">
              <a:blip r:embed="rId6">
                <a:alphaModFix/>
              </a:blip>
              <a:srcRect b="0" l="0" r="0" t="0"/>
              <a:stretch/>
            </p:blipFill>
            <p:spPr>
              <a:xfrm>
                <a:off x="6842206" y="4943421"/>
                <a:ext cx="373627" cy="373627"/>
              </a:xfrm>
              <a:prstGeom prst="rect">
                <a:avLst/>
              </a:prstGeom>
              <a:noFill/>
              <a:ln>
                <a:noFill/>
              </a:ln>
            </p:spPr>
          </p:pic>
          <p:pic>
            <p:nvPicPr>
              <p:cNvPr id="180" name="Google Shape;180;p11"/>
              <p:cNvPicPr preferRelativeResize="0"/>
              <p:nvPr/>
            </p:nvPicPr>
            <p:blipFill rotWithShape="1">
              <a:blip r:embed="rId7">
                <a:alphaModFix/>
              </a:blip>
              <a:srcRect b="0" l="0" r="0" t="0"/>
              <a:stretch/>
            </p:blipFill>
            <p:spPr>
              <a:xfrm>
                <a:off x="6977164" y="4944063"/>
                <a:ext cx="373627" cy="372343"/>
              </a:xfrm>
              <a:prstGeom prst="rect">
                <a:avLst/>
              </a:prstGeom>
              <a:noFill/>
              <a:ln>
                <a:noFill/>
              </a:ln>
            </p:spPr>
          </p:pic>
          <p:pic>
            <p:nvPicPr>
              <p:cNvPr id="181" name="Google Shape;181;p11"/>
              <p:cNvPicPr preferRelativeResize="0"/>
              <p:nvPr/>
            </p:nvPicPr>
            <p:blipFill rotWithShape="1">
              <a:blip r:embed="rId7">
                <a:alphaModFix/>
              </a:blip>
              <a:srcRect b="0" l="0" r="0" t="0"/>
              <a:stretch/>
            </p:blipFill>
            <p:spPr>
              <a:xfrm>
                <a:off x="7145353" y="4944063"/>
                <a:ext cx="373627" cy="372343"/>
              </a:xfrm>
              <a:prstGeom prst="rect">
                <a:avLst/>
              </a:prstGeom>
              <a:noFill/>
              <a:ln>
                <a:noFill/>
              </a:ln>
            </p:spPr>
          </p:pic>
          <p:sp>
            <p:nvSpPr>
              <p:cNvPr id="182" name="Google Shape;182;p11"/>
              <p:cNvSpPr txBox="1"/>
              <p:nvPr/>
            </p:nvSpPr>
            <p:spPr>
              <a:xfrm>
                <a:off x="6867309" y="4947089"/>
                <a:ext cx="65594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600">
                    <a:solidFill>
                      <a:schemeClr val="lt1"/>
                    </a:solidFill>
                    <a:latin typeface="Noto Sans JP"/>
                    <a:ea typeface="Noto Sans JP"/>
                    <a:cs typeface="Noto Sans JP"/>
                    <a:sym typeface="Noto Sans JP"/>
                  </a:rPr>
                  <a:t>22</a:t>
                </a:r>
                <a:r>
                  <a:rPr b="1" lang="ja-JP" sz="1600">
                    <a:solidFill>
                      <a:schemeClr val="lt1"/>
                    </a:solidFill>
                    <a:latin typeface="Noto Sans JP"/>
                    <a:ea typeface="Noto Sans JP"/>
                    <a:cs typeface="Noto Sans JP"/>
                    <a:sym typeface="Noto Sans JP"/>
                  </a:rPr>
                  <a:t>円</a:t>
                </a:r>
                <a:endParaRPr b="1" sz="1600">
                  <a:solidFill>
                    <a:schemeClr val="lt1"/>
                  </a:solidFill>
                  <a:latin typeface="Noto Sans JP"/>
                  <a:ea typeface="Noto Sans JP"/>
                  <a:cs typeface="Noto Sans JP"/>
                  <a:sym typeface="Noto Sans JP"/>
                </a:endParaRPr>
              </a:p>
            </p:txBody>
          </p:sp>
        </p:grpSp>
      </p:grpSp>
      <p:grpSp>
        <p:nvGrpSpPr>
          <p:cNvPr id="183" name="Google Shape;183;p11"/>
          <p:cNvGrpSpPr/>
          <p:nvPr/>
        </p:nvGrpSpPr>
        <p:grpSpPr>
          <a:xfrm>
            <a:off x="3188676" y="5493830"/>
            <a:ext cx="2823484" cy="815490"/>
            <a:chOff x="3188676" y="5493830"/>
            <a:chExt cx="2823484" cy="815490"/>
          </a:xfrm>
        </p:grpSpPr>
        <p:sp>
          <p:nvSpPr>
            <p:cNvPr id="184" name="Google Shape;184;p11"/>
            <p:cNvSpPr/>
            <p:nvPr/>
          </p:nvSpPr>
          <p:spPr>
            <a:xfrm>
              <a:off x="3188676" y="5494198"/>
              <a:ext cx="2823484" cy="815122"/>
            </a:xfrm>
            <a:prstGeom prst="rect">
              <a:avLst/>
            </a:prstGeom>
            <a:no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5" name="Google Shape;185;p11"/>
            <p:cNvSpPr/>
            <p:nvPr/>
          </p:nvSpPr>
          <p:spPr>
            <a:xfrm>
              <a:off x="3188676" y="5493830"/>
              <a:ext cx="2823484" cy="346596"/>
            </a:xfrm>
            <a:prstGeom prst="rect">
              <a:avLst/>
            </a:prstGeom>
            <a:solidFill>
              <a:srgbClr val="005BAD"/>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600"/>
                <a:buFont typeface="Arial"/>
                <a:buNone/>
              </a:pPr>
              <a:r>
                <a:rPr b="1" lang="ja-JP" sz="1600">
                  <a:solidFill>
                    <a:schemeClr val="lt1"/>
                  </a:solidFill>
                  <a:latin typeface="Noto Sans JP"/>
                  <a:ea typeface="Noto Sans JP"/>
                  <a:cs typeface="Noto Sans JP"/>
                  <a:sym typeface="Noto Sans JP"/>
                </a:rPr>
                <a:t>国　（国税）</a:t>
              </a:r>
              <a:endParaRPr b="1" sz="1600">
                <a:solidFill>
                  <a:schemeClr val="lt1"/>
                </a:solidFill>
                <a:latin typeface="Noto Sans JP"/>
                <a:ea typeface="Noto Sans JP"/>
                <a:cs typeface="Noto Sans JP"/>
                <a:sym typeface="Noto Sans JP"/>
              </a:endParaRPr>
            </a:p>
          </p:txBody>
        </p:sp>
        <p:sp>
          <p:nvSpPr>
            <p:cNvPr id="186" name="Google Shape;186;p11"/>
            <p:cNvSpPr txBox="1"/>
            <p:nvPr/>
          </p:nvSpPr>
          <p:spPr>
            <a:xfrm>
              <a:off x="4154925" y="5920250"/>
              <a:ext cx="11841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ja-JP" sz="1800" u="none" strike="noStrike">
                  <a:solidFill>
                    <a:schemeClr val="dk1"/>
                  </a:solidFill>
                  <a:latin typeface="Noto Sans JP"/>
                  <a:ea typeface="Noto Sans JP"/>
                  <a:cs typeface="Noto Sans JP"/>
                  <a:sym typeface="Noto Sans JP"/>
                </a:rPr>
                <a:t>７．８％</a:t>
              </a:r>
              <a:endParaRPr b="1" i="0" sz="1800" u="none" strike="noStrike">
                <a:solidFill>
                  <a:schemeClr val="dk1"/>
                </a:solidFill>
                <a:latin typeface="Noto Sans JP"/>
                <a:ea typeface="Noto Sans JP"/>
                <a:cs typeface="Noto Sans JP"/>
                <a:sym typeface="Noto Sans JP"/>
              </a:endParaRPr>
            </a:p>
          </p:txBody>
        </p:sp>
      </p:grpSp>
      <p:grpSp>
        <p:nvGrpSpPr>
          <p:cNvPr id="187" name="Google Shape;187;p11"/>
          <p:cNvGrpSpPr/>
          <p:nvPr/>
        </p:nvGrpSpPr>
        <p:grpSpPr>
          <a:xfrm>
            <a:off x="6213137" y="5493830"/>
            <a:ext cx="2751476" cy="815490"/>
            <a:chOff x="6213137" y="5493830"/>
            <a:chExt cx="2751476" cy="815490"/>
          </a:xfrm>
        </p:grpSpPr>
        <p:sp>
          <p:nvSpPr>
            <p:cNvPr id="188" name="Google Shape;188;p11"/>
            <p:cNvSpPr/>
            <p:nvPr/>
          </p:nvSpPr>
          <p:spPr>
            <a:xfrm>
              <a:off x="6213137" y="5494198"/>
              <a:ext cx="2751476" cy="815122"/>
            </a:xfrm>
            <a:prstGeom prst="rect">
              <a:avLst/>
            </a:prstGeom>
            <a:no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9" name="Google Shape;189;p11"/>
            <p:cNvSpPr/>
            <p:nvPr/>
          </p:nvSpPr>
          <p:spPr>
            <a:xfrm>
              <a:off x="6221609" y="5493830"/>
              <a:ext cx="2743004" cy="346596"/>
            </a:xfrm>
            <a:prstGeom prst="rect">
              <a:avLst/>
            </a:prstGeom>
            <a:solidFill>
              <a:srgbClr val="005BAD"/>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600"/>
                <a:buFont typeface="Arial"/>
                <a:buNone/>
              </a:pPr>
              <a:r>
                <a:rPr b="1" lang="ja-JP" sz="1600">
                  <a:solidFill>
                    <a:schemeClr val="lt1"/>
                  </a:solidFill>
                  <a:latin typeface="Noto Sans JP"/>
                  <a:ea typeface="Noto Sans JP"/>
                  <a:cs typeface="Noto Sans JP"/>
                  <a:sym typeface="Noto Sans JP"/>
                </a:rPr>
                <a:t>地方　（地方税）</a:t>
              </a:r>
              <a:endParaRPr b="1">
                <a:latin typeface="Noto Sans JP"/>
                <a:ea typeface="Noto Sans JP"/>
                <a:cs typeface="Noto Sans JP"/>
                <a:sym typeface="Noto Sans JP"/>
              </a:endParaRPr>
            </a:p>
          </p:txBody>
        </p:sp>
        <p:sp>
          <p:nvSpPr>
            <p:cNvPr id="190" name="Google Shape;190;p11"/>
            <p:cNvSpPr txBox="1"/>
            <p:nvPr/>
          </p:nvSpPr>
          <p:spPr>
            <a:xfrm>
              <a:off x="7020425" y="5920250"/>
              <a:ext cx="11841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800">
                  <a:solidFill>
                    <a:schemeClr val="dk1"/>
                  </a:solidFill>
                  <a:latin typeface="Noto Sans JP"/>
                  <a:ea typeface="Noto Sans JP"/>
                  <a:cs typeface="Noto Sans JP"/>
                  <a:sym typeface="Noto Sans JP"/>
                </a:rPr>
                <a:t>２</a:t>
              </a:r>
              <a:r>
                <a:rPr b="1" i="0" lang="ja-JP" sz="1800" u="none" strike="noStrike">
                  <a:solidFill>
                    <a:schemeClr val="dk1"/>
                  </a:solidFill>
                  <a:latin typeface="Noto Sans JP"/>
                  <a:ea typeface="Noto Sans JP"/>
                  <a:cs typeface="Noto Sans JP"/>
                  <a:sym typeface="Noto Sans JP"/>
                </a:rPr>
                <a:t>．２％</a:t>
              </a:r>
              <a:endParaRPr b="1" i="0" sz="1800" u="none" strike="noStrike">
                <a:solidFill>
                  <a:schemeClr val="dk1"/>
                </a:solidFill>
                <a:latin typeface="Noto Sans JP"/>
                <a:ea typeface="Noto Sans JP"/>
                <a:cs typeface="Noto Sans JP"/>
                <a:sym typeface="Noto Sans JP"/>
              </a:endParaRPr>
            </a:p>
          </p:txBody>
        </p:sp>
      </p:grpSp>
      <p:grpSp>
        <p:nvGrpSpPr>
          <p:cNvPr id="191" name="Google Shape;191;p11"/>
          <p:cNvGrpSpPr/>
          <p:nvPr/>
        </p:nvGrpSpPr>
        <p:grpSpPr>
          <a:xfrm>
            <a:off x="386475" y="4108141"/>
            <a:ext cx="2899203" cy="1271756"/>
            <a:chOff x="933628" y="4335523"/>
            <a:chExt cx="2362200" cy="870352"/>
          </a:xfrm>
        </p:grpSpPr>
        <p:sp>
          <p:nvSpPr>
            <p:cNvPr id="192" name="Google Shape;192;p11"/>
            <p:cNvSpPr/>
            <p:nvPr/>
          </p:nvSpPr>
          <p:spPr>
            <a:xfrm>
              <a:off x="933635" y="4335523"/>
              <a:ext cx="2181719" cy="870352"/>
            </a:xfrm>
            <a:prstGeom prst="wedgeEllipseCallout">
              <a:avLst>
                <a:gd fmla="val -32959" name="adj1"/>
                <a:gd fmla="val 56807" name="adj2"/>
              </a:avLst>
            </a:prstGeom>
            <a:solidFill>
              <a:schemeClr val="lt1"/>
            </a:solid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lt1"/>
                </a:solidFill>
                <a:latin typeface="Arial"/>
                <a:ea typeface="Arial"/>
                <a:cs typeface="Arial"/>
                <a:sym typeface="Arial"/>
              </a:endParaRPr>
            </a:p>
          </p:txBody>
        </p:sp>
        <p:sp>
          <p:nvSpPr>
            <p:cNvPr id="193" name="Google Shape;193;p11"/>
            <p:cNvSpPr txBox="1"/>
            <p:nvPr/>
          </p:nvSpPr>
          <p:spPr>
            <a:xfrm>
              <a:off x="933628" y="4530455"/>
              <a:ext cx="2362200" cy="44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1600" u="none" strike="noStrike">
                  <a:solidFill>
                    <a:schemeClr val="dk1"/>
                  </a:solidFill>
                  <a:latin typeface="Arial"/>
                  <a:ea typeface="Arial"/>
                  <a:cs typeface="Arial"/>
                  <a:sym typeface="Arial"/>
                </a:rPr>
                <a:t>お店は、 消費税を預かって</a:t>
              </a:r>
              <a:endParaRPr b="0" i="0" sz="1600" u="none" strike="noStrike">
                <a:solidFill>
                  <a:schemeClr val="dk1"/>
                </a:solidFill>
                <a:latin typeface="Arial"/>
                <a:ea typeface="Arial"/>
                <a:cs typeface="Arial"/>
                <a:sym typeface="Arial"/>
              </a:endParaRPr>
            </a:p>
            <a:p>
              <a:pPr indent="0" lvl="0" marL="0" marR="0" rtl="0" algn="l">
                <a:spcBef>
                  <a:spcPts val="500"/>
                </a:spcBef>
                <a:spcAft>
                  <a:spcPts val="0"/>
                </a:spcAft>
                <a:buNone/>
              </a:pPr>
              <a:r>
                <a:rPr b="0" i="0" lang="ja-JP" sz="1600" u="none" strike="noStrike">
                  <a:solidFill>
                    <a:schemeClr val="dk1"/>
                  </a:solidFill>
                  <a:latin typeface="Arial"/>
                  <a:ea typeface="Arial"/>
                  <a:cs typeface="Arial"/>
                  <a:sym typeface="Arial"/>
                </a:rPr>
                <a:t>まとめて納めているんだね。</a:t>
              </a:r>
              <a:endParaRPr b="0" sz="1400">
                <a:solidFill>
                  <a:schemeClr val="dk1"/>
                </a:solidFill>
                <a:latin typeface="Arial"/>
                <a:ea typeface="Arial"/>
                <a:cs typeface="Arial"/>
                <a:sym typeface="Arial"/>
              </a:endParaRPr>
            </a:p>
          </p:txBody>
        </p:sp>
      </p:grpSp>
      <p:grpSp>
        <p:nvGrpSpPr>
          <p:cNvPr id="194" name="Google Shape;194;p11"/>
          <p:cNvGrpSpPr/>
          <p:nvPr/>
        </p:nvGrpSpPr>
        <p:grpSpPr>
          <a:xfrm>
            <a:off x="3188676" y="2525899"/>
            <a:ext cx="5631475" cy="900000"/>
            <a:chOff x="3188676" y="2525899"/>
            <a:chExt cx="5631475" cy="900000"/>
          </a:xfrm>
        </p:grpSpPr>
        <p:sp>
          <p:nvSpPr>
            <p:cNvPr id="195" name="Google Shape;195;p11"/>
            <p:cNvSpPr/>
            <p:nvPr/>
          </p:nvSpPr>
          <p:spPr>
            <a:xfrm>
              <a:off x="3188677" y="2525899"/>
              <a:ext cx="5631474" cy="900000"/>
            </a:xfrm>
            <a:prstGeom prst="rect">
              <a:avLst/>
            </a:prstGeom>
            <a:no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196" name="Google Shape;196;p11"/>
            <p:cNvSpPr/>
            <p:nvPr/>
          </p:nvSpPr>
          <p:spPr>
            <a:xfrm>
              <a:off x="3188676" y="2525899"/>
              <a:ext cx="1262017" cy="346596"/>
            </a:xfrm>
            <a:prstGeom prst="rect">
              <a:avLst/>
            </a:prstGeom>
            <a:solidFill>
              <a:srgbClr val="005BAD"/>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800"/>
                <a:buFont typeface="Arial"/>
                <a:buNone/>
              </a:pPr>
              <a:r>
                <a:rPr b="1" lang="ja-JP" sz="1800">
                  <a:solidFill>
                    <a:schemeClr val="lt1"/>
                  </a:solidFill>
                  <a:latin typeface="Noto Sans JP"/>
                  <a:ea typeface="Noto Sans JP"/>
                  <a:cs typeface="Noto Sans JP"/>
                  <a:sym typeface="Noto Sans JP"/>
                </a:rPr>
                <a:t>税務署</a:t>
              </a:r>
              <a:endParaRPr b="1">
                <a:latin typeface="Noto Sans JP"/>
                <a:ea typeface="Noto Sans JP"/>
                <a:cs typeface="Noto Sans JP"/>
                <a:sym typeface="Noto Sans JP"/>
              </a:endParaRPr>
            </a:p>
          </p:txBody>
        </p:sp>
        <p:sp>
          <p:nvSpPr>
            <p:cNvPr id="197" name="Google Shape;197;p11"/>
            <p:cNvSpPr txBox="1"/>
            <p:nvPr/>
          </p:nvSpPr>
          <p:spPr>
            <a:xfrm>
              <a:off x="3204875" y="2995825"/>
              <a:ext cx="43503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ja-JP" sz="1800" u="none" strike="noStrike">
                  <a:solidFill>
                    <a:schemeClr val="dk1"/>
                  </a:solidFill>
                  <a:latin typeface="Noto Sans JP"/>
                  <a:ea typeface="Noto Sans JP"/>
                  <a:cs typeface="Noto Sans JP"/>
                  <a:sym typeface="Noto Sans JP"/>
                </a:rPr>
                <a:t>納められた消費税を日本銀行に預ける。</a:t>
              </a:r>
              <a:endParaRPr>
                <a:latin typeface="Noto Sans JP"/>
                <a:ea typeface="Noto Sans JP"/>
                <a:cs typeface="Noto Sans JP"/>
                <a:sym typeface="Noto Sans JP"/>
              </a:endParaRPr>
            </a:p>
          </p:txBody>
        </p:sp>
      </p:grpSp>
      <p:grpSp>
        <p:nvGrpSpPr>
          <p:cNvPr id="198" name="Google Shape;198;p11"/>
          <p:cNvGrpSpPr/>
          <p:nvPr/>
        </p:nvGrpSpPr>
        <p:grpSpPr>
          <a:xfrm>
            <a:off x="5390700" y="1116225"/>
            <a:ext cx="1660099" cy="846523"/>
            <a:chOff x="5390700" y="1116225"/>
            <a:chExt cx="1660099" cy="846523"/>
          </a:xfrm>
        </p:grpSpPr>
        <p:sp>
          <p:nvSpPr>
            <p:cNvPr id="199" name="Google Shape;199;p11"/>
            <p:cNvSpPr/>
            <p:nvPr/>
          </p:nvSpPr>
          <p:spPr>
            <a:xfrm>
              <a:off x="5410911" y="1144731"/>
              <a:ext cx="1639888" cy="818017"/>
            </a:xfrm>
            <a:prstGeom prst="rect">
              <a:avLst/>
            </a:prstGeom>
            <a:solidFill>
              <a:srgbClr val="E3F2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0" name="Google Shape;200;p11"/>
            <p:cNvSpPr txBox="1"/>
            <p:nvPr/>
          </p:nvSpPr>
          <p:spPr>
            <a:xfrm>
              <a:off x="5390700" y="1116225"/>
              <a:ext cx="10758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ja-JP" sz="1200" u="none" strike="noStrike">
                  <a:solidFill>
                    <a:srgbClr val="005BAD"/>
                  </a:solidFill>
                  <a:latin typeface="Noto Sans JP"/>
                  <a:ea typeface="Noto Sans JP"/>
                  <a:cs typeface="Noto Sans JP"/>
                  <a:sym typeface="Noto Sans JP"/>
                </a:rPr>
                <a:t>お店の売上</a:t>
              </a:r>
              <a:endParaRPr sz="1100">
                <a:solidFill>
                  <a:srgbClr val="005BAD"/>
                </a:solidFill>
                <a:latin typeface="Noto Sans JP"/>
                <a:ea typeface="Noto Sans JP"/>
                <a:cs typeface="Noto Sans JP"/>
                <a:sym typeface="Noto Sans JP"/>
              </a:endParaRPr>
            </a:p>
          </p:txBody>
        </p:sp>
        <p:grpSp>
          <p:nvGrpSpPr>
            <p:cNvPr id="201" name="Google Shape;201;p11"/>
            <p:cNvGrpSpPr/>
            <p:nvPr/>
          </p:nvGrpSpPr>
          <p:grpSpPr>
            <a:xfrm>
              <a:off x="5817922" y="1419772"/>
              <a:ext cx="825763" cy="408386"/>
              <a:chOff x="2078852" y="2232915"/>
              <a:chExt cx="997800" cy="493469"/>
            </a:xfrm>
          </p:grpSpPr>
          <p:pic>
            <p:nvPicPr>
              <p:cNvPr descr="図形&#10;&#10;自動的に生成された説明" id="202" name="Google Shape;202;p11"/>
              <p:cNvPicPr preferRelativeResize="0"/>
              <p:nvPr/>
            </p:nvPicPr>
            <p:blipFill rotWithShape="1">
              <a:blip r:embed="rId8">
                <a:alphaModFix/>
              </a:blip>
              <a:srcRect b="0" l="0" r="0" t="0"/>
              <a:stretch/>
            </p:blipFill>
            <p:spPr>
              <a:xfrm>
                <a:off x="2078852" y="2236872"/>
                <a:ext cx="991148" cy="489512"/>
              </a:xfrm>
              <a:prstGeom prst="rect">
                <a:avLst/>
              </a:prstGeom>
              <a:noFill/>
              <a:ln>
                <a:noFill/>
              </a:ln>
            </p:spPr>
          </p:pic>
          <p:sp>
            <p:nvSpPr>
              <p:cNvPr id="203" name="Google Shape;203;p11"/>
              <p:cNvSpPr txBox="1"/>
              <p:nvPr/>
            </p:nvSpPr>
            <p:spPr>
              <a:xfrm>
                <a:off x="2078852" y="2232915"/>
                <a:ext cx="997800" cy="483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2000">
                    <a:solidFill>
                      <a:schemeClr val="lt1"/>
                    </a:solidFill>
                  </a:rPr>
                  <a:t>1000</a:t>
                </a:r>
                <a:endParaRPr b="1"/>
              </a:p>
            </p:txBody>
          </p:sp>
        </p:grpSp>
      </p:grpSp>
      <p:grpSp>
        <p:nvGrpSpPr>
          <p:cNvPr id="204" name="Google Shape;204;p11"/>
          <p:cNvGrpSpPr/>
          <p:nvPr/>
        </p:nvGrpSpPr>
        <p:grpSpPr>
          <a:xfrm>
            <a:off x="3165967" y="1070667"/>
            <a:ext cx="5654183" cy="976722"/>
            <a:chOff x="3165967" y="1065378"/>
            <a:chExt cx="5654183" cy="976722"/>
          </a:xfrm>
        </p:grpSpPr>
        <p:sp>
          <p:nvSpPr>
            <p:cNvPr id="205" name="Google Shape;205;p11"/>
            <p:cNvSpPr/>
            <p:nvPr/>
          </p:nvSpPr>
          <p:spPr>
            <a:xfrm>
              <a:off x="3165967" y="1065378"/>
              <a:ext cx="5654183" cy="976722"/>
            </a:xfrm>
            <a:prstGeom prst="rect">
              <a:avLst/>
            </a:prstGeom>
            <a:no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206" name="Google Shape;206;p11"/>
            <p:cNvGrpSpPr/>
            <p:nvPr/>
          </p:nvGrpSpPr>
          <p:grpSpPr>
            <a:xfrm>
              <a:off x="3165967" y="1066181"/>
              <a:ext cx="2364508" cy="903769"/>
              <a:chOff x="3165967" y="1066181"/>
              <a:chExt cx="2364508" cy="903769"/>
            </a:xfrm>
          </p:grpSpPr>
          <p:sp>
            <p:nvSpPr>
              <p:cNvPr id="207" name="Google Shape;207;p11"/>
              <p:cNvSpPr/>
              <p:nvPr/>
            </p:nvSpPr>
            <p:spPr>
              <a:xfrm>
                <a:off x="3165967" y="1066181"/>
                <a:ext cx="1262017" cy="346596"/>
              </a:xfrm>
              <a:prstGeom prst="rect">
                <a:avLst/>
              </a:prstGeom>
              <a:solidFill>
                <a:srgbClr val="005BAD"/>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600"/>
                  <a:buFont typeface="Arial"/>
                  <a:buNone/>
                </a:pPr>
                <a:r>
                  <a:rPr b="1" lang="ja-JP" sz="1600">
                    <a:solidFill>
                      <a:schemeClr val="lt1"/>
                    </a:solidFill>
                    <a:latin typeface="Noto Sans JP"/>
                    <a:ea typeface="Noto Sans JP"/>
                    <a:cs typeface="Noto Sans JP"/>
                    <a:sym typeface="Noto Sans JP"/>
                  </a:rPr>
                  <a:t>お店</a:t>
                </a:r>
                <a:endParaRPr b="1">
                  <a:latin typeface="Noto Sans JP"/>
                  <a:ea typeface="Noto Sans JP"/>
                  <a:cs typeface="Noto Sans JP"/>
                  <a:sym typeface="Noto Sans JP"/>
                </a:endParaRPr>
              </a:p>
            </p:txBody>
          </p:sp>
          <p:sp>
            <p:nvSpPr>
              <p:cNvPr id="208" name="Google Shape;208;p11"/>
              <p:cNvSpPr txBox="1"/>
              <p:nvPr/>
            </p:nvSpPr>
            <p:spPr>
              <a:xfrm>
                <a:off x="3204875" y="1444050"/>
                <a:ext cx="2325600" cy="525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ja-JP" sz="1200" u="none" strike="noStrike">
                    <a:solidFill>
                      <a:schemeClr val="dk1"/>
                    </a:solidFill>
                    <a:latin typeface="Noto Sans JP"/>
                    <a:ea typeface="Noto Sans JP"/>
                    <a:cs typeface="Noto Sans JP"/>
                    <a:sym typeface="Noto Sans JP"/>
                  </a:rPr>
                  <a:t>消費者から預かった</a:t>
                </a:r>
                <a:endParaRPr i="0" sz="1200" u="none" strike="noStrike">
                  <a:solidFill>
                    <a:schemeClr val="dk1"/>
                  </a:solidFill>
                  <a:latin typeface="Noto Sans JP"/>
                  <a:ea typeface="Noto Sans JP"/>
                  <a:cs typeface="Noto Sans JP"/>
                  <a:sym typeface="Noto Sans JP"/>
                </a:endParaRPr>
              </a:p>
              <a:p>
                <a:pPr indent="0" lvl="0" marL="0" marR="0" rtl="0" algn="l">
                  <a:spcBef>
                    <a:spcPts val="500"/>
                  </a:spcBef>
                  <a:spcAft>
                    <a:spcPts val="0"/>
                  </a:spcAft>
                  <a:buNone/>
                </a:pPr>
                <a:r>
                  <a:rPr i="0" lang="ja-JP" sz="1200" u="none" strike="noStrike">
                    <a:solidFill>
                      <a:schemeClr val="dk1"/>
                    </a:solidFill>
                    <a:latin typeface="Noto Sans JP"/>
                    <a:ea typeface="Noto Sans JP"/>
                    <a:cs typeface="Noto Sans JP"/>
                    <a:sym typeface="Noto Sans JP"/>
                  </a:rPr>
                  <a:t>消費税の額を計算して納める。</a:t>
                </a:r>
                <a:endParaRPr sz="1100">
                  <a:solidFill>
                    <a:schemeClr val="dk1"/>
                  </a:solidFill>
                  <a:latin typeface="Noto Sans JP"/>
                  <a:ea typeface="Noto Sans JP"/>
                  <a:cs typeface="Noto Sans JP"/>
                  <a:sym typeface="Noto Sans JP"/>
                </a:endParaRPr>
              </a:p>
            </p:txBody>
          </p:sp>
        </p:grpSp>
      </p:grpSp>
      <p:sp>
        <p:nvSpPr>
          <p:cNvPr id="209" name="Google Shape;209;p11"/>
          <p:cNvSpPr/>
          <p:nvPr/>
        </p:nvSpPr>
        <p:spPr>
          <a:xfrm>
            <a:off x="3102975" y="6432900"/>
            <a:ext cx="5531700" cy="132300"/>
          </a:xfrm>
          <a:prstGeom prst="roundRect">
            <a:avLst>
              <a:gd fmla="val 0" name="adj"/>
            </a:avLst>
          </a:prstGeom>
          <a:noFill/>
          <a:ln>
            <a:noFill/>
          </a:ln>
        </p:spPr>
        <p:txBody>
          <a:bodyPr anchorCtr="0" anchor="ctr" bIns="45700" lIns="91425" spcFirstLastPara="1" rIns="91425" wrap="square" tIns="45700">
            <a:noAutofit/>
          </a:bodyPr>
          <a:lstStyle/>
          <a:p>
            <a:pPr indent="0" lvl="0" marL="0" marR="0" rtl="0" algn="l">
              <a:lnSpc>
                <a:spcPct val="130000"/>
              </a:lnSpc>
              <a:spcBef>
                <a:spcPts val="0"/>
              </a:spcBef>
              <a:spcAft>
                <a:spcPts val="0"/>
              </a:spcAft>
              <a:buNone/>
            </a:pPr>
            <a:r>
              <a:rPr lang="ja-JP" sz="800">
                <a:solidFill>
                  <a:schemeClr val="dk1"/>
                </a:solidFill>
                <a:latin typeface="Arial"/>
                <a:ea typeface="Arial"/>
                <a:cs typeface="Arial"/>
                <a:sym typeface="Arial"/>
              </a:rPr>
              <a:t>※消費税は国税（消費税）と地方税（地方消費税）に分かれていて10%のうち7.8%が国税、2.2％が地方税です。</a:t>
            </a:r>
            <a:endParaRPr/>
          </a:p>
        </p:txBody>
      </p:sp>
      <p:pic>
        <p:nvPicPr>
          <p:cNvPr id="210" name="Google Shape;210;p11"/>
          <p:cNvPicPr preferRelativeResize="0"/>
          <p:nvPr/>
        </p:nvPicPr>
        <p:blipFill rotWithShape="1">
          <a:blip r:embed="rId9">
            <a:alphaModFix/>
          </a:blip>
          <a:srcRect b="0" l="0" r="0" t="0"/>
          <a:stretch/>
        </p:blipFill>
        <p:spPr>
          <a:xfrm>
            <a:off x="7239352" y="1029349"/>
            <a:ext cx="1654829" cy="1069432"/>
          </a:xfrm>
          <a:prstGeom prst="rect">
            <a:avLst/>
          </a:prstGeom>
          <a:noFill/>
          <a:ln>
            <a:noFill/>
          </a:ln>
        </p:spPr>
      </p:pic>
      <p:pic>
        <p:nvPicPr>
          <p:cNvPr id="211" name="Google Shape;211;p11"/>
          <p:cNvPicPr preferRelativeResize="0"/>
          <p:nvPr/>
        </p:nvPicPr>
        <p:blipFill rotWithShape="1">
          <a:blip r:embed="rId10">
            <a:alphaModFix/>
          </a:blip>
          <a:srcRect b="0" l="0" r="0" t="0"/>
          <a:stretch/>
        </p:blipFill>
        <p:spPr>
          <a:xfrm>
            <a:off x="7285826" y="2233915"/>
            <a:ext cx="1473744" cy="1433883"/>
          </a:xfrm>
          <a:prstGeom prst="rect">
            <a:avLst/>
          </a:prstGeom>
          <a:noFill/>
          <a:ln>
            <a:noFill/>
          </a:ln>
        </p:spPr>
      </p:pic>
      <p:pic>
        <p:nvPicPr>
          <p:cNvPr id="212" name="Google Shape;212;p11"/>
          <p:cNvPicPr preferRelativeResize="0"/>
          <p:nvPr/>
        </p:nvPicPr>
        <p:blipFill rotWithShape="1">
          <a:blip r:embed="rId11">
            <a:alphaModFix/>
          </a:blip>
          <a:srcRect b="0" l="0" r="0" t="0"/>
          <a:stretch/>
        </p:blipFill>
        <p:spPr>
          <a:xfrm>
            <a:off x="7034127" y="3865094"/>
            <a:ext cx="1977142" cy="956682"/>
          </a:xfrm>
          <a:prstGeom prst="rect">
            <a:avLst/>
          </a:prstGeom>
          <a:noFill/>
          <a:ln>
            <a:noFill/>
          </a:ln>
        </p:spPr>
      </p:pic>
      <p:grpSp>
        <p:nvGrpSpPr>
          <p:cNvPr id="213" name="Google Shape;213;p11"/>
          <p:cNvGrpSpPr/>
          <p:nvPr/>
        </p:nvGrpSpPr>
        <p:grpSpPr>
          <a:xfrm>
            <a:off x="2262331" y="1884469"/>
            <a:ext cx="825763" cy="910293"/>
            <a:chOff x="2262331" y="1697320"/>
            <a:chExt cx="825763" cy="910293"/>
          </a:xfrm>
        </p:grpSpPr>
        <p:grpSp>
          <p:nvGrpSpPr>
            <p:cNvPr id="214" name="Google Shape;214;p11"/>
            <p:cNvGrpSpPr/>
            <p:nvPr/>
          </p:nvGrpSpPr>
          <p:grpSpPr>
            <a:xfrm>
              <a:off x="2262331" y="1697320"/>
              <a:ext cx="825763" cy="408386"/>
              <a:chOff x="2078852" y="2232915"/>
              <a:chExt cx="997800" cy="493469"/>
            </a:xfrm>
          </p:grpSpPr>
          <p:pic>
            <p:nvPicPr>
              <p:cNvPr descr="図形&#10;&#10;自動的に生成された説明" id="215" name="Google Shape;215;p11"/>
              <p:cNvPicPr preferRelativeResize="0"/>
              <p:nvPr/>
            </p:nvPicPr>
            <p:blipFill rotWithShape="1">
              <a:blip r:embed="rId8">
                <a:alphaModFix/>
              </a:blip>
              <a:srcRect b="0" l="0" r="0" t="0"/>
              <a:stretch/>
            </p:blipFill>
            <p:spPr>
              <a:xfrm>
                <a:off x="2078852" y="2236872"/>
                <a:ext cx="991148" cy="489512"/>
              </a:xfrm>
              <a:prstGeom prst="rect">
                <a:avLst/>
              </a:prstGeom>
              <a:noFill/>
              <a:ln>
                <a:noFill/>
              </a:ln>
            </p:spPr>
          </p:pic>
          <p:sp>
            <p:nvSpPr>
              <p:cNvPr id="216" name="Google Shape;216;p11"/>
              <p:cNvSpPr txBox="1"/>
              <p:nvPr/>
            </p:nvSpPr>
            <p:spPr>
              <a:xfrm>
                <a:off x="2078852" y="2232915"/>
                <a:ext cx="997800" cy="483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2000">
                    <a:solidFill>
                      <a:schemeClr val="lt1"/>
                    </a:solidFill>
                  </a:rPr>
                  <a:t>1000</a:t>
                </a:r>
                <a:endParaRPr b="1"/>
              </a:p>
            </p:txBody>
          </p:sp>
        </p:grpSp>
        <p:grpSp>
          <p:nvGrpSpPr>
            <p:cNvPr id="217" name="Google Shape;217;p11"/>
            <p:cNvGrpSpPr/>
            <p:nvPr/>
          </p:nvGrpSpPr>
          <p:grpSpPr>
            <a:xfrm>
              <a:off x="2424952" y="2162039"/>
              <a:ext cx="511800" cy="445574"/>
              <a:chOff x="1704581" y="1628189"/>
              <a:chExt cx="511800" cy="445574"/>
            </a:xfrm>
          </p:grpSpPr>
          <p:pic>
            <p:nvPicPr>
              <p:cNvPr id="218" name="Google Shape;218;p11"/>
              <p:cNvPicPr preferRelativeResize="0"/>
              <p:nvPr/>
            </p:nvPicPr>
            <p:blipFill rotWithShape="1">
              <a:blip r:embed="rId12">
                <a:alphaModFix/>
              </a:blip>
              <a:srcRect b="0" l="0" r="0" t="0"/>
              <a:stretch/>
            </p:blipFill>
            <p:spPr>
              <a:xfrm>
                <a:off x="1739131" y="1628189"/>
                <a:ext cx="445574" cy="445574"/>
              </a:xfrm>
              <a:prstGeom prst="rect">
                <a:avLst/>
              </a:prstGeom>
              <a:noFill/>
              <a:ln>
                <a:noFill/>
              </a:ln>
            </p:spPr>
          </p:pic>
          <p:sp>
            <p:nvSpPr>
              <p:cNvPr id="219" name="Google Shape;219;p11"/>
              <p:cNvSpPr txBox="1"/>
              <p:nvPr/>
            </p:nvSpPr>
            <p:spPr>
              <a:xfrm>
                <a:off x="1704581" y="1692722"/>
                <a:ext cx="5118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a:solidFill>
                      <a:schemeClr val="lt1"/>
                    </a:solidFill>
                  </a:rPr>
                  <a:t>100</a:t>
                </a:r>
                <a:endParaRPr b="1"/>
              </a:p>
            </p:txBody>
          </p:sp>
        </p:grpSp>
      </p:grpSp>
      <p:sp>
        <p:nvSpPr>
          <p:cNvPr id="220" name="Google Shape;220;p11"/>
          <p:cNvSpPr/>
          <p:nvPr/>
        </p:nvSpPr>
        <p:spPr>
          <a:xfrm rot="10800000">
            <a:off x="7707471" y="4870454"/>
            <a:ext cx="298495" cy="578982"/>
          </a:xfrm>
          <a:prstGeom prst="upArrow">
            <a:avLst>
              <a:gd fmla="val 59510" name="adj1"/>
              <a:gd fmla="val 46830" name="adj2"/>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1" name="Google Shape;221;p11"/>
          <p:cNvSpPr txBox="1"/>
          <p:nvPr/>
        </p:nvSpPr>
        <p:spPr>
          <a:xfrm>
            <a:off x="194200" y="957275"/>
            <a:ext cx="2751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800">
                <a:solidFill>
                  <a:schemeClr val="dk1"/>
                </a:solidFill>
                <a:latin typeface="Noto Sans JP"/>
                <a:ea typeface="Noto Sans JP"/>
                <a:cs typeface="Noto Sans JP"/>
                <a:sym typeface="Noto Sans JP"/>
              </a:rPr>
              <a:t>消費税についての説明</a:t>
            </a:r>
            <a:endParaRPr b="1">
              <a:latin typeface="Noto Sans JP"/>
              <a:ea typeface="Noto Sans JP"/>
              <a:cs typeface="Noto Sans JP"/>
              <a:sym typeface="Noto Sans JP"/>
            </a:endParaRPr>
          </a:p>
        </p:txBody>
      </p:sp>
      <p:sp>
        <p:nvSpPr>
          <p:cNvPr id="222" name="Google Shape;222;p11"/>
          <p:cNvSpPr txBox="1"/>
          <p:nvPr/>
        </p:nvSpPr>
        <p:spPr>
          <a:xfrm>
            <a:off x="5353638" y="2911197"/>
            <a:ext cx="498300" cy="18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600">
                <a:solidFill>
                  <a:schemeClr val="dk1"/>
                </a:solidFill>
                <a:latin typeface="Noto Sans JP"/>
                <a:ea typeface="Noto Sans JP"/>
                <a:cs typeface="Noto Sans JP"/>
                <a:sym typeface="Noto Sans JP"/>
              </a:rPr>
              <a:t>にっぽん</a:t>
            </a:r>
            <a:endParaRPr sz="1500">
              <a:latin typeface="Noto Sans JP"/>
              <a:ea typeface="Noto Sans JP"/>
              <a:cs typeface="Noto Sans JP"/>
              <a:sym typeface="Noto Sans JP"/>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500"/>
                                        <p:tgtEl>
                                          <p:spTgt spid="221"/>
                                        </p:tgtEl>
                                      </p:cBhvr>
                                    </p:animEffect>
                                  </p:childTnLst>
                                </p:cTn>
                              </p:par>
                              <p:par>
                                <p:cTn fill="hold" nodeType="with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500"/>
                                        <p:tgtEl>
                                          <p:spTgt spid="147"/>
                                        </p:tgtEl>
                                      </p:cBhvr>
                                    </p:animEffect>
                                  </p:childTnLst>
                                </p:cTn>
                              </p:par>
                              <p:par>
                                <p:cTn fill="hold" nodeType="with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500"/>
                                        <p:tgtEl>
                                          <p:spTgt spid="21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500"/>
                                        <p:tgtEl>
                                          <p:spTgt spid="1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500"/>
                                        <p:tgtEl>
                                          <p:spTgt spid="204"/>
                                        </p:tgtEl>
                                      </p:cBhvr>
                                    </p:animEffect>
                                  </p:childTnLst>
                                </p:cTn>
                              </p:par>
                              <p:par>
                                <p:cTn fill="hold" nodeType="with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500"/>
                                        <p:tgtEl>
                                          <p:spTgt spid="198"/>
                                        </p:tgtEl>
                                      </p:cBhvr>
                                    </p:animEffect>
                                  </p:childTnLst>
                                </p:cTn>
                              </p:par>
                              <p:par>
                                <p:cTn fill="hold" nodeType="with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500"/>
                                        <p:tgtEl>
                                          <p:spTgt spid="156"/>
                                        </p:tgtEl>
                                      </p:cBhvr>
                                    </p:animEffect>
                                  </p:childTnLst>
                                </p:cTn>
                              </p:par>
                              <p:par>
                                <p:cTn fill="hold" nodeType="with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500"/>
                                        <p:tgtEl>
                                          <p:spTgt spid="21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500"/>
                                        <p:tgtEl>
                                          <p:spTgt spid="1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500"/>
                                        <p:tgtEl>
                                          <p:spTgt spid="194"/>
                                        </p:tgtEl>
                                      </p:cBhvr>
                                    </p:animEffect>
                                  </p:childTnLst>
                                </p:cTn>
                              </p:par>
                              <p:par>
                                <p:cTn fill="hold" nodeType="with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500"/>
                                        <p:tgtEl>
                                          <p:spTgt spid="22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500"/>
                                        <p:tgtEl>
                                          <p:spTgt spid="211"/>
                                        </p:tgtEl>
                                      </p:cBhvr>
                                    </p:animEffect>
                                  </p:childTnLst>
                                </p:cTn>
                              </p:par>
                              <p:par>
                                <p:cTn fill="hold" nodeType="with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500"/>
                                        <p:tgtEl>
                                          <p:spTgt spid="16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500"/>
                                        <p:tgtEl>
                                          <p:spTgt spid="1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500"/>
                                        <p:tgtEl>
                                          <p:spTgt spid="16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500"/>
                                        <p:tgtEl>
                                          <p:spTgt spid="212"/>
                                        </p:tgtEl>
                                      </p:cBhvr>
                                    </p:animEffect>
                                  </p:childTnLst>
                                </p:cTn>
                              </p:par>
                              <p:par>
                                <p:cTn fill="hold" nodeType="with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500"/>
                                        <p:tgtEl>
                                          <p:spTgt spid="170"/>
                                        </p:tgtEl>
                                      </p:cBhvr>
                                    </p:animEffect>
                                  </p:childTnLst>
                                </p:cTn>
                              </p:par>
                              <p:par>
                                <p:cTn fill="hold" nodeType="with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500"/>
                                        <p:tgtEl>
                                          <p:spTgt spid="169"/>
                                        </p:tgtEl>
                                      </p:cBhvr>
                                    </p:animEffect>
                                  </p:childTnLst>
                                </p:cTn>
                              </p:par>
                              <p:par>
                                <p:cTn fill="hold" nodeType="with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500"/>
                                        <p:tgtEl>
                                          <p:spTgt spid="17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500"/>
                                        <p:tgtEl>
                                          <p:spTgt spid="220"/>
                                        </p:tgtEl>
                                      </p:cBhvr>
                                    </p:animEffect>
                                  </p:childTnLst>
                                </p:cTn>
                              </p:par>
                              <p:par>
                                <p:cTn fill="hold" nodeType="with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500"/>
                                        <p:tgtEl>
                                          <p:spTgt spid="183"/>
                                        </p:tgtEl>
                                      </p:cBhvr>
                                    </p:animEffect>
                                  </p:childTnLst>
                                </p:cTn>
                              </p:par>
                              <p:par>
                                <p:cTn fill="hold" nodeType="with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500"/>
                                        <p:tgtEl>
                                          <p:spTgt spid="187"/>
                                        </p:tgtEl>
                                      </p:cBhvr>
                                    </p:animEffect>
                                  </p:childTnLst>
                                </p:cTn>
                              </p:par>
                              <p:par>
                                <p:cTn fill="hold" nodeType="withEffect" presetClass="entr" presetID="10" presetSubtype="0">
                                  <p:stCondLst>
                                    <p:cond delay="500"/>
                                  </p:stCondLst>
                                  <p:childTnLst>
                                    <p:set>
                                      <p:cBhvr>
                                        <p:cTn dur="1" fill="hold">
                                          <p:stCondLst>
                                            <p:cond delay="0"/>
                                          </p:stCondLst>
                                        </p:cTn>
                                        <p:tgtEl>
                                          <p:spTgt spid="209"/>
                                        </p:tgtEl>
                                        <p:attrNameLst>
                                          <p:attrName>style.visibility</p:attrName>
                                        </p:attrNameLst>
                                      </p:cBhvr>
                                      <p:to>
                                        <p:strVal val="visible"/>
                                      </p:to>
                                    </p:set>
                                    <p:animEffect filter="fade" transition="in">
                                      <p:cBhvr>
                                        <p:cTn dur="500"/>
                                        <p:tgtEl>
                                          <p:spTgt spid="2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500"/>
                                        <p:tgtEl>
                                          <p:spTgt spid="15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500"/>
                                        <p:tgtEl>
                                          <p:spTgt spid="1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grpSp>
        <p:nvGrpSpPr>
          <p:cNvPr id="227" name="Google Shape;227;p12"/>
          <p:cNvGrpSpPr/>
          <p:nvPr/>
        </p:nvGrpSpPr>
        <p:grpSpPr>
          <a:xfrm>
            <a:off x="1435943" y="2832623"/>
            <a:ext cx="6266532" cy="468000"/>
            <a:chOff x="1435943" y="2544991"/>
            <a:chExt cx="6266532" cy="468000"/>
          </a:xfrm>
        </p:grpSpPr>
        <p:sp>
          <p:nvSpPr>
            <p:cNvPr id="228" name="Google Shape;228;p12"/>
            <p:cNvSpPr/>
            <p:nvPr/>
          </p:nvSpPr>
          <p:spPr>
            <a:xfrm>
              <a:off x="4485755" y="2544991"/>
              <a:ext cx="238718" cy="468000"/>
            </a:xfrm>
            <a:prstGeom prst="downArrow">
              <a:avLst>
                <a:gd fmla="val 55548" name="adj1"/>
                <a:gd fmla="val 55947" name="adj2"/>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9" name="Google Shape;229;p12"/>
            <p:cNvSpPr/>
            <p:nvPr/>
          </p:nvSpPr>
          <p:spPr>
            <a:xfrm>
              <a:off x="1435943" y="2544991"/>
              <a:ext cx="238718" cy="468000"/>
            </a:xfrm>
            <a:prstGeom prst="downArrow">
              <a:avLst>
                <a:gd fmla="val 55548" name="adj1"/>
                <a:gd fmla="val 55947" name="adj2"/>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0" name="Google Shape;230;p12"/>
            <p:cNvSpPr/>
            <p:nvPr/>
          </p:nvSpPr>
          <p:spPr>
            <a:xfrm>
              <a:off x="7463757" y="2544991"/>
              <a:ext cx="238718" cy="468000"/>
            </a:xfrm>
            <a:prstGeom prst="downArrow">
              <a:avLst>
                <a:gd fmla="val 55548" name="adj1"/>
                <a:gd fmla="val 55947" name="adj2"/>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231" name="Google Shape;231;p12"/>
          <p:cNvGrpSpPr/>
          <p:nvPr/>
        </p:nvGrpSpPr>
        <p:grpSpPr>
          <a:xfrm>
            <a:off x="578819" y="4734156"/>
            <a:ext cx="1487626" cy="507254"/>
            <a:chOff x="578819" y="4380422"/>
            <a:chExt cx="1487626" cy="507254"/>
          </a:xfrm>
        </p:grpSpPr>
        <p:sp>
          <p:nvSpPr>
            <p:cNvPr id="232" name="Google Shape;232;p12"/>
            <p:cNvSpPr/>
            <p:nvPr/>
          </p:nvSpPr>
          <p:spPr>
            <a:xfrm>
              <a:off x="578819" y="4455628"/>
              <a:ext cx="1487626" cy="432048"/>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39B10F"/>
                </a:buClr>
                <a:buSzPts val="2100"/>
                <a:buFont typeface="Arial"/>
                <a:buNone/>
              </a:pPr>
              <a:r>
                <a:rPr b="1" lang="ja-JP" sz="2100">
                  <a:solidFill>
                    <a:srgbClr val="39B10F"/>
                  </a:solidFill>
                  <a:latin typeface="Noto Sans JP"/>
                  <a:ea typeface="Noto Sans JP"/>
                  <a:cs typeface="Noto Sans JP"/>
                  <a:sym typeface="Noto Sans JP"/>
                </a:rPr>
                <a:t>消費税</a:t>
              </a:r>
              <a:endParaRPr b="1">
                <a:latin typeface="Noto Sans JP"/>
                <a:ea typeface="Noto Sans JP"/>
                <a:cs typeface="Noto Sans JP"/>
                <a:sym typeface="Noto Sans JP"/>
              </a:endParaRPr>
            </a:p>
          </p:txBody>
        </p:sp>
        <p:sp>
          <p:nvSpPr>
            <p:cNvPr id="233" name="Google Shape;233;p12"/>
            <p:cNvSpPr/>
            <p:nvPr/>
          </p:nvSpPr>
          <p:spPr>
            <a:xfrm rot="10800000">
              <a:off x="1802375" y="4380422"/>
              <a:ext cx="237600" cy="468000"/>
            </a:xfrm>
            <a:prstGeom prst="upArrow">
              <a:avLst>
                <a:gd fmla="val 50000" name="adj1"/>
                <a:gd fmla="val 50000" name="adj2"/>
              </a:avLst>
            </a:prstGeom>
            <a:solidFill>
              <a:srgbClr val="45B21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234" name="Google Shape;234;p12"/>
          <p:cNvGrpSpPr/>
          <p:nvPr/>
        </p:nvGrpSpPr>
        <p:grpSpPr>
          <a:xfrm>
            <a:off x="2428593" y="4624919"/>
            <a:ext cx="6112692" cy="604694"/>
            <a:chOff x="1935846" y="4624919"/>
            <a:chExt cx="6112692" cy="604694"/>
          </a:xfrm>
        </p:grpSpPr>
        <p:sp>
          <p:nvSpPr>
            <p:cNvPr id="235" name="Google Shape;235;p12"/>
            <p:cNvSpPr/>
            <p:nvPr/>
          </p:nvSpPr>
          <p:spPr>
            <a:xfrm>
              <a:off x="3214281" y="4624919"/>
              <a:ext cx="3659416" cy="563125"/>
            </a:xfrm>
            <a:custGeom>
              <a:rect b="b" l="l" r="r" t="t"/>
              <a:pathLst>
                <a:path extrusionOk="0" h="563125" w="3362951">
                  <a:moveTo>
                    <a:pt x="1980982" y="0"/>
                  </a:moveTo>
                  <a:lnTo>
                    <a:pt x="2124982" y="0"/>
                  </a:lnTo>
                  <a:lnTo>
                    <a:pt x="2124982" y="237297"/>
                  </a:lnTo>
                  <a:lnTo>
                    <a:pt x="3301294" y="237297"/>
                  </a:lnTo>
                  <a:lnTo>
                    <a:pt x="3301294" y="316984"/>
                  </a:lnTo>
                  <a:lnTo>
                    <a:pt x="3303551" y="316984"/>
                  </a:lnTo>
                  <a:lnTo>
                    <a:pt x="3303551" y="444325"/>
                  </a:lnTo>
                  <a:lnTo>
                    <a:pt x="3362951" y="444325"/>
                  </a:lnTo>
                  <a:lnTo>
                    <a:pt x="3244151" y="563125"/>
                  </a:lnTo>
                  <a:lnTo>
                    <a:pt x="3125350" y="444325"/>
                  </a:lnTo>
                  <a:lnTo>
                    <a:pt x="3184750" y="444325"/>
                  </a:lnTo>
                  <a:lnTo>
                    <a:pt x="3184750" y="347942"/>
                  </a:lnTo>
                  <a:lnTo>
                    <a:pt x="178201" y="347942"/>
                  </a:lnTo>
                  <a:lnTo>
                    <a:pt x="178201" y="444325"/>
                  </a:lnTo>
                  <a:lnTo>
                    <a:pt x="237601" y="444325"/>
                  </a:lnTo>
                  <a:lnTo>
                    <a:pt x="118801" y="563125"/>
                  </a:lnTo>
                  <a:lnTo>
                    <a:pt x="0" y="444325"/>
                  </a:lnTo>
                  <a:lnTo>
                    <a:pt x="59400" y="444325"/>
                  </a:lnTo>
                  <a:lnTo>
                    <a:pt x="59400" y="347942"/>
                  </a:lnTo>
                  <a:lnTo>
                    <a:pt x="57956" y="347942"/>
                  </a:lnTo>
                  <a:lnTo>
                    <a:pt x="57956" y="237297"/>
                  </a:lnTo>
                  <a:lnTo>
                    <a:pt x="1980982" y="237297"/>
                  </a:lnTo>
                  <a:close/>
                </a:path>
              </a:pathLst>
            </a:custGeom>
            <a:solidFill>
              <a:srgbClr val="9374D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6" name="Google Shape;236;p12"/>
            <p:cNvSpPr/>
            <p:nvPr/>
          </p:nvSpPr>
          <p:spPr>
            <a:xfrm>
              <a:off x="1935846" y="4797565"/>
              <a:ext cx="1487626" cy="432048"/>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805BC9"/>
                </a:buClr>
                <a:buSzPts val="2100"/>
                <a:buFont typeface="Arial"/>
                <a:buNone/>
              </a:pPr>
              <a:r>
                <a:rPr b="1" lang="ja-JP" sz="2100">
                  <a:solidFill>
                    <a:srgbClr val="805BC9"/>
                  </a:solidFill>
                  <a:latin typeface="Noto Sans JP"/>
                  <a:ea typeface="Noto Sans JP"/>
                  <a:cs typeface="Noto Sans JP"/>
                  <a:sym typeface="Noto Sans JP"/>
                </a:rPr>
                <a:t>所得税</a:t>
              </a:r>
              <a:endParaRPr b="1">
                <a:latin typeface="Noto Sans JP"/>
                <a:ea typeface="Noto Sans JP"/>
                <a:cs typeface="Noto Sans JP"/>
                <a:sym typeface="Noto Sans JP"/>
              </a:endParaRPr>
            </a:p>
          </p:txBody>
        </p:sp>
        <p:sp>
          <p:nvSpPr>
            <p:cNvPr id="237" name="Google Shape;237;p12"/>
            <p:cNvSpPr/>
            <p:nvPr/>
          </p:nvSpPr>
          <p:spPr>
            <a:xfrm>
              <a:off x="6560912" y="4787328"/>
              <a:ext cx="1487626" cy="432048"/>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805BC9"/>
                </a:buClr>
                <a:buSzPts val="2100"/>
                <a:buFont typeface="Arial"/>
                <a:buNone/>
              </a:pPr>
              <a:r>
                <a:rPr b="1" lang="ja-JP" sz="2100">
                  <a:solidFill>
                    <a:srgbClr val="805BC9"/>
                  </a:solidFill>
                  <a:latin typeface="Noto Sans JP"/>
                  <a:ea typeface="Noto Sans JP"/>
                  <a:cs typeface="Noto Sans JP"/>
                  <a:sym typeface="Noto Sans JP"/>
                </a:rPr>
                <a:t>住民税</a:t>
              </a:r>
              <a:endParaRPr b="1">
                <a:latin typeface="Noto Sans JP"/>
                <a:ea typeface="Noto Sans JP"/>
                <a:cs typeface="Noto Sans JP"/>
                <a:sym typeface="Noto Sans JP"/>
              </a:endParaRPr>
            </a:p>
          </p:txBody>
        </p:sp>
      </p:grpSp>
      <p:sp>
        <p:nvSpPr>
          <p:cNvPr id="238" name="Google Shape;238;p12"/>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239" name="Google Shape;239;p12"/>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１</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生活と税金の関わりについて考えてみよう</a:t>
            </a:r>
            <a:endParaRPr b="1">
              <a:latin typeface="Noto Sans JP"/>
              <a:ea typeface="Noto Sans JP"/>
              <a:cs typeface="Noto Sans JP"/>
              <a:sym typeface="Noto Sans JP"/>
            </a:endParaRPr>
          </a:p>
        </p:txBody>
      </p:sp>
      <p:grpSp>
        <p:nvGrpSpPr>
          <p:cNvPr id="240" name="Google Shape;240;p12"/>
          <p:cNvGrpSpPr/>
          <p:nvPr/>
        </p:nvGrpSpPr>
        <p:grpSpPr>
          <a:xfrm>
            <a:off x="3276624" y="1397881"/>
            <a:ext cx="2592001" cy="1447719"/>
            <a:chOff x="3276624" y="1066181"/>
            <a:chExt cx="2592001" cy="1447719"/>
          </a:xfrm>
        </p:grpSpPr>
        <p:sp>
          <p:nvSpPr>
            <p:cNvPr id="241" name="Google Shape;241;p12"/>
            <p:cNvSpPr/>
            <p:nvPr/>
          </p:nvSpPr>
          <p:spPr>
            <a:xfrm>
              <a:off x="3276625" y="1073900"/>
              <a:ext cx="2592000" cy="1440000"/>
            </a:xfrm>
            <a:prstGeom prst="rect">
              <a:avLst/>
            </a:prstGeom>
            <a:solidFill>
              <a:schemeClr val="lt1"/>
            </a:solid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42" name="Google Shape;242;p12"/>
            <p:cNvPicPr preferRelativeResize="0"/>
            <p:nvPr/>
          </p:nvPicPr>
          <p:blipFill rotWithShape="1">
            <a:blip r:embed="rId3">
              <a:alphaModFix/>
            </a:blip>
            <a:srcRect b="0" l="0" r="0" t="0"/>
            <a:stretch/>
          </p:blipFill>
          <p:spPr>
            <a:xfrm>
              <a:off x="5001050" y="1466301"/>
              <a:ext cx="843389" cy="1035662"/>
            </a:xfrm>
            <a:prstGeom prst="rect">
              <a:avLst/>
            </a:prstGeom>
            <a:noFill/>
            <a:ln>
              <a:noFill/>
            </a:ln>
          </p:spPr>
        </p:pic>
        <p:sp>
          <p:nvSpPr>
            <p:cNvPr id="243" name="Google Shape;243;p12"/>
            <p:cNvSpPr/>
            <p:nvPr/>
          </p:nvSpPr>
          <p:spPr>
            <a:xfrm>
              <a:off x="3276625" y="1066181"/>
              <a:ext cx="2592000" cy="346500"/>
            </a:xfrm>
            <a:prstGeom prst="rect">
              <a:avLst/>
            </a:prstGeom>
            <a:solidFill>
              <a:srgbClr val="005BAD"/>
            </a:solidFill>
            <a:ln>
              <a:noFill/>
            </a:ln>
          </p:spPr>
          <p:txBody>
            <a:bodyPr anchorCtr="0" anchor="ctr" bIns="45700" lIns="54000" spcFirstLastPara="1" rIns="54000" wrap="square" tIns="45700">
              <a:noAutofit/>
            </a:bodyPr>
            <a:lstStyle/>
            <a:p>
              <a:pPr indent="0" lvl="0" marL="0" marR="0" rtl="0" algn="ctr">
                <a:spcBef>
                  <a:spcPts val="0"/>
                </a:spcBef>
                <a:spcAft>
                  <a:spcPts val="0"/>
                </a:spcAft>
                <a:buNone/>
              </a:pPr>
              <a:r>
                <a:rPr b="1" lang="ja-JP" sz="1600">
                  <a:solidFill>
                    <a:schemeClr val="lt1"/>
                  </a:solidFill>
                  <a:latin typeface="Noto Sans JP"/>
                  <a:ea typeface="Noto Sans JP"/>
                  <a:cs typeface="Noto Sans JP"/>
                  <a:sym typeface="Noto Sans JP"/>
                </a:rPr>
                <a:t>自分で商売をしている場合</a:t>
              </a:r>
              <a:endParaRPr b="1">
                <a:latin typeface="Noto Sans JP"/>
                <a:ea typeface="Noto Sans JP"/>
                <a:cs typeface="Noto Sans JP"/>
                <a:sym typeface="Noto Sans JP"/>
              </a:endParaRPr>
            </a:p>
          </p:txBody>
        </p:sp>
        <p:sp>
          <p:nvSpPr>
            <p:cNvPr id="244" name="Google Shape;244;p12"/>
            <p:cNvSpPr txBox="1"/>
            <p:nvPr/>
          </p:nvSpPr>
          <p:spPr>
            <a:xfrm>
              <a:off x="3276624" y="1460682"/>
              <a:ext cx="1696200" cy="1015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200">
                  <a:solidFill>
                    <a:schemeClr val="dk1"/>
                  </a:solidFill>
                  <a:latin typeface="Noto Sans JP"/>
                  <a:ea typeface="Noto Sans JP"/>
                  <a:cs typeface="Noto Sans JP"/>
                  <a:sym typeface="Noto Sans JP"/>
                </a:rPr>
                <a:t>YouTuber</a:t>
              </a:r>
              <a:r>
                <a:rPr lang="ja-JP" sz="1200">
                  <a:solidFill>
                    <a:schemeClr val="dk1"/>
                  </a:solidFill>
                  <a:latin typeface="Noto Sans JP"/>
                  <a:ea typeface="Noto Sans JP"/>
                  <a:cs typeface="Noto Sans JP"/>
                  <a:sym typeface="Noto Sans JP"/>
                </a:rPr>
                <a:t>や大工さん</a:t>
              </a:r>
              <a:endParaRPr>
                <a:latin typeface="Noto Sans JP"/>
                <a:ea typeface="Noto Sans JP"/>
                <a:cs typeface="Noto Sans JP"/>
                <a:sym typeface="Noto Sans JP"/>
              </a:endParaRPr>
            </a:p>
            <a:p>
              <a:pPr indent="0" lvl="0" marL="0" marR="0" rtl="0" algn="l">
                <a:spcBef>
                  <a:spcPts val="0"/>
                </a:spcBef>
                <a:spcAft>
                  <a:spcPts val="0"/>
                </a:spcAft>
                <a:buNone/>
              </a:pPr>
              <a:r>
                <a:rPr lang="ja-JP" sz="1200">
                  <a:solidFill>
                    <a:schemeClr val="dk1"/>
                  </a:solidFill>
                  <a:latin typeface="Noto Sans JP"/>
                  <a:ea typeface="Noto Sans JP"/>
                  <a:cs typeface="Noto Sans JP"/>
                  <a:sym typeface="Noto Sans JP"/>
                </a:rPr>
                <a:t>など自分で商売を</a:t>
              </a:r>
              <a:endParaRPr sz="1200">
                <a:solidFill>
                  <a:schemeClr val="dk1"/>
                </a:solidFill>
                <a:latin typeface="Noto Sans JP"/>
                <a:ea typeface="Noto Sans JP"/>
                <a:cs typeface="Noto Sans JP"/>
                <a:sym typeface="Noto Sans JP"/>
              </a:endParaRPr>
            </a:p>
            <a:p>
              <a:pPr indent="0" lvl="0" marL="0" marR="0" rtl="0" algn="l">
                <a:spcBef>
                  <a:spcPts val="0"/>
                </a:spcBef>
                <a:spcAft>
                  <a:spcPts val="0"/>
                </a:spcAft>
                <a:buNone/>
              </a:pPr>
              <a:r>
                <a:rPr lang="ja-JP" sz="1200">
                  <a:solidFill>
                    <a:schemeClr val="dk1"/>
                  </a:solidFill>
                  <a:latin typeface="Noto Sans JP"/>
                  <a:ea typeface="Noto Sans JP"/>
                  <a:cs typeface="Noto Sans JP"/>
                  <a:sym typeface="Noto Sans JP"/>
                </a:rPr>
                <a:t>している方は</a:t>
              </a:r>
              <a:endParaRPr>
                <a:latin typeface="Noto Sans JP"/>
                <a:ea typeface="Noto Sans JP"/>
                <a:cs typeface="Noto Sans JP"/>
                <a:sym typeface="Noto Sans JP"/>
              </a:endParaRPr>
            </a:p>
            <a:p>
              <a:pPr indent="0" lvl="0" marL="0" marR="0" rtl="0" algn="l">
                <a:spcBef>
                  <a:spcPts val="0"/>
                </a:spcBef>
                <a:spcAft>
                  <a:spcPts val="0"/>
                </a:spcAft>
                <a:buNone/>
              </a:pPr>
              <a:r>
                <a:rPr lang="ja-JP" sz="1200">
                  <a:solidFill>
                    <a:schemeClr val="dk1"/>
                  </a:solidFill>
                  <a:latin typeface="Noto Sans JP"/>
                  <a:ea typeface="Noto Sans JP"/>
                  <a:cs typeface="Noto Sans JP"/>
                  <a:sym typeface="Noto Sans JP"/>
                </a:rPr>
                <a:t>確定申告で税金を</a:t>
              </a:r>
              <a:endParaRPr>
                <a:latin typeface="Noto Sans JP"/>
                <a:ea typeface="Noto Sans JP"/>
                <a:cs typeface="Noto Sans JP"/>
                <a:sym typeface="Noto Sans JP"/>
              </a:endParaRPr>
            </a:p>
            <a:p>
              <a:pPr indent="0" lvl="0" marL="0" marR="0" rtl="0" algn="l">
                <a:spcBef>
                  <a:spcPts val="0"/>
                </a:spcBef>
                <a:spcAft>
                  <a:spcPts val="0"/>
                </a:spcAft>
                <a:buNone/>
              </a:pPr>
              <a:r>
                <a:rPr lang="ja-JP" sz="1200">
                  <a:solidFill>
                    <a:schemeClr val="dk1"/>
                  </a:solidFill>
                  <a:latin typeface="Noto Sans JP"/>
                  <a:ea typeface="Noto Sans JP"/>
                  <a:cs typeface="Noto Sans JP"/>
                  <a:sym typeface="Noto Sans JP"/>
                </a:rPr>
                <a:t>納めています。</a:t>
              </a:r>
              <a:endParaRPr>
                <a:latin typeface="Noto Sans JP"/>
                <a:ea typeface="Noto Sans JP"/>
                <a:cs typeface="Noto Sans JP"/>
                <a:sym typeface="Noto Sans JP"/>
              </a:endParaRPr>
            </a:p>
          </p:txBody>
        </p:sp>
      </p:grpSp>
      <p:grpSp>
        <p:nvGrpSpPr>
          <p:cNvPr id="245" name="Google Shape;245;p12"/>
          <p:cNvGrpSpPr/>
          <p:nvPr/>
        </p:nvGrpSpPr>
        <p:grpSpPr>
          <a:xfrm>
            <a:off x="6177892" y="1397881"/>
            <a:ext cx="2592001" cy="1447719"/>
            <a:chOff x="6177892" y="1066181"/>
            <a:chExt cx="2592001" cy="1447719"/>
          </a:xfrm>
        </p:grpSpPr>
        <p:sp>
          <p:nvSpPr>
            <p:cNvPr id="246" name="Google Shape;246;p12"/>
            <p:cNvSpPr/>
            <p:nvPr/>
          </p:nvSpPr>
          <p:spPr>
            <a:xfrm>
              <a:off x="6177892" y="1073900"/>
              <a:ext cx="2592000" cy="1440000"/>
            </a:xfrm>
            <a:prstGeom prst="rect">
              <a:avLst/>
            </a:prstGeom>
            <a:solidFill>
              <a:schemeClr val="lt1"/>
            </a:solid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7" name="Google Shape;247;p12"/>
            <p:cNvSpPr/>
            <p:nvPr/>
          </p:nvSpPr>
          <p:spPr>
            <a:xfrm>
              <a:off x="6177892" y="1066181"/>
              <a:ext cx="2592000" cy="346596"/>
            </a:xfrm>
            <a:prstGeom prst="rect">
              <a:avLst/>
            </a:prstGeom>
            <a:solidFill>
              <a:srgbClr val="005BAD"/>
            </a:solidFill>
            <a:ln>
              <a:noFill/>
            </a:ln>
          </p:spPr>
          <p:txBody>
            <a:bodyPr anchorCtr="0" anchor="ctr" bIns="45700" lIns="54000" spcFirstLastPara="1" rIns="54000" wrap="square" tIns="45700">
              <a:noAutofit/>
            </a:bodyPr>
            <a:lstStyle/>
            <a:p>
              <a:pPr indent="0" lvl="0" marL="0" marR="0" rtl="0" algn="ctr">
                <a:spcBef>
                  <a:spcPts val="0"/>
                </a:spcBef>
                <a:spcAft>
                  <a:spcPts val="0"/>
                </a:spcAft>
                <a:buNone/>
              </a:pPr>
              <a:r>
                <a:rPr b="1" lang="ja-JP" sz="1600">
                  <a:solidFill>
                    <a:schemeClr val="lt1"/>
                  </a:solidFill>
                  <a:latin typeface="Noto Sans JP"/>
                  <a:ea typeface="Noto Sans JP"/>
                  <a:cs typeface="Noto Sans JP"/>
                  <a:sym typeface="Noto Sans JP"/>
                </a:rPr>
                <a:t>会社などに勤めている場合</a:t>
              </a:r>
              <a:endParaRPr b="1">
                <a:latin typeface="Noto Sans JP"/>
                <a:ea typeface="Noto Sans JP"/>
                <a:cs typeface="Noto Sans JP"/>
                <a:sym typeface="Noto Sans JP"/>
              </a:endParaRPr>
            </a:p>
          </p:txBody>
        </p:sp>
        <p:sp>
          <p:nvSpPr>
            <p:cNvPr id="248" name="Google Shape;248;p12"/>
            <p:cNvSpPr txBox="1"/>
            <p:nvPr/>
          </p:nvSpPr>
          <p:spPr>
            <a:xfrm>
              <a:off x="6180626" y="1466300"/>
              <a:ext cx="1899900" cy="8865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i="0" lang="ja-JP" sz="1200" u="none" strike="noStrike">
                  <a:solidFill>
                    <a:schemeClr val="dk1"/>
                  </a:solidFill>
                  <a:latin typeface="Noto Sans JP"/>
                  <a:ea typeface="Noto Sans JP"/>
                  <a:cs typeface="Noto Sans JP"/>
                  <a:sym typeface="Noto Sans JP"/>
                </a:rPr>
                <a:t>会社員は</a:t>
              </a:r>
              <a:r>
                <a:rPr lang="ja-JP" sz="1200">
                  <a:solidFill>
                    <a:schemeClr val="dk1"/>
                  </a:solidFill>
                  <a:latin typeface="Noto Sans JP"/>
                  <a:ea typeface="Noto Sans JP"/>
                  <a:cs typeface="Noto Sans JP"/>
                  <a:sym typeface="Noto Sans JP"/>
                </a:rPr>
                <a:t>、</a:t>
              </a:r>
              <a:r>
                <a:rPr i="0" lang="ja-JP" sz="1200" u="none" strike="noStrike">
                  <a:solidFill>
                    <a:schemeClr val="dk1"/>
                  </a:solidFill>
                  <a:latin typeface="Noto Sans JP"/>
                  <a:ea typeface="Noto Sans JP"/>
                  <a:cs typeface="Noto Sans JP"/>
                  <a:sym typeface="Noto Sans JP"/>
                </a:rPr>
                <a:t>毎月会社から</a:t>
              </a:r>
              <a:endParaRPr i="0" sz="1200" u="none" strike="noStrike">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i="0" lang="ja-JP" sz="1200" u="none" strike="noStrike">
                  <a:solidFill>
                    <a:schemeClr val="dk1"/>
                  </a:solidFill>
                  <a:latin typeface="Noto Sans JP"/>
                  <a:ea typeface="Noto Sans JP"/>
                  <a:cs typeface="Noto Sans JP"/>
                  <a:sym typeface="Noto Sans JP"/>
                </a:rPr>
                <a:t>払われる給料の中から、</a:t>
              </a:r>
              <a:endParaRPr i="0" sz="1200" u="none" strike="noStrike">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i="0" lang="ja-JP" sz="1200" u="none" strike="noStrike">
                  <a:solidFill>
                    <a:schemeClr val="dk1"/>
                  </a:solidFill>
                  <a:latin typeface="Noto Sans JP"/>
                  <a:ea typeface="Noto Sans JP"/>
                  <a:cs typeface="Noto Sans JP"/>
                  <a:sym typeface="Noto Sans JP"/>
                </a:rPr>
                <a:t>税金</a:t>
              </a:r>
              <a:r>
                <a:rPr i="0" lang="ja-JP" sz="1100" u="none" strike="noStrike">
                  <a:solidFill>
                    <a:schemeClr val="dk1"/>
                  </a:solidFill>
                  <a:latin typeface="Noto Sans JP"/>
                  <a:ea typeface="Noto Sans JP"/>
                  <a:cs typeface="Noto Sans JP"/>
                  <a:sym typeface="Noto Sans JP"/>
                </a:rPr>
                <a:t>(所得税・住民税)</a:t>
              </a:r>
              <a:r>
                <a:rPr i="0" lang="ja-JP" sz="1200" u="none" strike="noStrike">
                  <a:solidFill>
                    <a:schemeClr val="dk1"/>
                  </a:solidFill>
                  <a:latin typeface="Noto Sans JP"/>
                  <a:ea typeface="Noto Sans JP"/>
                  <a:cs typeface="Noto Sans JP"/>
                  <a:sym typeface="Noto Sans JP"/>
                </a:rPr>
                <a:t>が</a:t>
              </a:r>
              <a:endParaRPr i="0" sz="1200" u="none" strike="noStrike">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i="0" lang="ja-JP" sz="1200" u="none" strike="noStrike">
                  <a:solidFill>
                    <a:schemeClr val="dk1"/>
                  </a:solidFill>
                  <a:latin typeface="Noto Sans JP"/>
                  <a:ea typeface="Noto Sans JP"/>
                  <a:cs typeface="Noto Sans JP"/>
                  <a:sym typeface="Noto Sans JP"/>
                </a:rPr>
                <a:t>差し引かれています。</a:t>
              </a:r>
              <a:endParaRPr i="0" sz="1200" u="none" strike="noStrike">
                <a:solidFill>
                  <a:schemeClr val="dk1"/>
                </a:solidFill>
                <a:latin typeface="Noto Sans JP"/>
                <a:ea typeface="Noto Sans JP"/>
                <a:cs typeface="Noto Sans JP"/>
                <a:sym typeface="Noto Sans JP"/>
              </a:endParaRPr>
            </a:p>
          </p:txBody>
        </p:sp>
        <p:pic>
          <p:nvPicPr>
            <p:cNvPr id="249" name="Google Shape;249;p12"/>
            <p:cNvPicPr preferRelativeResize="0"/>
            <p:nvPr/>
          </p:nvPicPr>
          <p:blipFill rotWithShape="1">
            <a:blip r:embed="rId4">
              <a:alphaModFix/>
            </a:blip>
            <a:srcRect b="0" l="0" r="0" t="0"/>
            <a:stretch/>
          </p:blipFill>
          <p:spPr>
            <a:xfrm>
              <a:off x="7702475" y="1660318"/>
              <a:ext cx="1067418" cy="852403"/>
            </a:xfrm>
            <a:prstGeom prst="rect">
              <a:avLst/>
            </a:prstGeom>
            <a:noFill/>
            <a:ln>
              <a:noFill/>
            </a:ln>
          </p:spPr>
        </p:pic>
      </p:grpSp>
      <p:grpSp>
        <p:nvGrpSpPr>
          <p:cNvPr id="250" name="Google Shape;250;p12"/>
          <p:cNvGrpSpPr/>
          <p:nvPr/>
        </p:nvGrpSpPr>
        <p:grpSpPr>
          <a:xfrm>
            <a:off x="3276000" y="3303310"/>
            <a:ext cx="5636733" cy="1485812"/>
            <a:chOff x="3276000" y="2971610"/>
            <a:chExt cx="5636733" cy="1485812"/>
          </a:xfrm>
        </p:grpSpPr>
        <p:sp>
          <p:nvSpPr>
            <p:cNvPr id="251" name="Google Shape;251;p12"/>
            <p:cNvSpPr/>
            <p:nvPr/>
          </p:nvSpPr>
          <p:spPr>
            <a:xfrm>
              <a:off x="3276000" y="2971610"/>
              <a:ext cx="5544150" cy="1440000"/>
            </a:xfrm>
            <a:prstGeom prst="rect">
              <a:avLst/>
            </a:prstGeom>
            <a:solidFill>
              <a:schemeClr val="lt1"/>
            </a:solidFill>
            <a:ln cap="flat" cmpd="sng" w="12700">
              <a:solidFill>
                <a:srgbClr val="B474C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52" name="Google Shape;252;p12"/>
            <p:cNvPicPr preferRelativeResize="0"/>
            <p:nvPr/>
          </p:nvPicPr>
          <p:blipFill rotWithShape="1">
            <a:blip r:embed="rId5">
              <a:alphaModFix/>
            </a:blip>
            <a:srcRect b="0" l="0" r="0" t="0"/>
            <a:stretch/>
          </p:blipFill>
          <p:spPr>
            <a:xfrm>
              <a:off x="7350438" y="3429158"/>
              <a:ext cx="1562295" cy="1028264"/>
            </a:xfrm>
            <a:prstGeom prst="rect">
              <a:avLst/>
            </a:prstGeom>
            <a:noFill/>
            <a:ln>
              <a:noFill/>
            </a:ln>
          </p:spPr>
        </p:pic>
        <p:sp>
          <p:nvSpPr>
            <p:cNvPr id="253" name="Google Shape;253;p12"/>
            <p:cNvSpPr/>
            <p:nvPr/>
          </p:nvSpPr>
          <p:spPr>
            <a:xfrm>
              <a:off x="6157530" y="3058461"/>
              <a:ext cx="945835" cy="259745"/>
            </a:xfrm>
            <a:prstGeom prst="roundRect">
              <a:avLst>
                <a:gd fmla="val 50000" name="adj"/>
              </a:avLst>
            </a:prstGeom>
            <a:solidFill>
              <a:srgbClr val="DE5C5C"/>
            </a:solidFill>
            <a:ln>
              <a:noFill/>
            </a:ln>
          </p:spPr>
          <p:txBody>
            <a:bodyPr anchorCtr="0" anchor="ctr" bIns="45700" lIns="91425" spcFirstLastPara="1" rIns="91425" wrap="square" tIns="36000">
              <a:noAutofit/>
            </a:bodyPr>
            <a:lstStyle/>
            <a:p>
              <a:pPr indent="0" lvl="0" marL="0" marR="0" rtl="0" algn="ctr">
                <a:spcBef>
                  <a:spcPts val="0"/>
                </a:spcBef>
                <a:spcAft>
                  <a:spcPts val="0"/>
                </a:spcAft>
                <a:buNone/>
              </a:pPr>
              <a:r>
                <a:rPr b="1" lang="ja-JP" sz="1200">
                  <a:solidFill>
                    <a:schemeClr val="lt1"/>
                  </a:solidFill>
                  <a:latin typeface="Noto Sans JP"/>
                  <a:ea typeface="Noto Sans JP"/>
                  <a:cs typeface="Noto Sans JP"/>
                  <a:sym typeface="Noto Sans JP"/>
                </a:rPr>
                <a:t>会社</a:t>
              </a:r>
              <a:endParaRPr b="1">
                <a:latin typeface="Noto Sans JP"/>
                <a:ea typeface="Noto Sans JP"/>
                <a:cs typeface="Noto Sans JP"/>
                <a:sym typeface="Noto Sans JP"/>
              </a:endParaRPr>
            </a:p>
          </p:txBody>
        </p:sp>
        <p:pic>
          <p:nvPicPr>
            <p:cNvPr id="254" name="Google Shape;254;p12"/>
            <p:cNvPicPr preferRelativeResize="0"/>
            <p:nvPr/>
          </p:nvPicPr>
          <p:blipFill rotWithShape="1">
            <a:blip r:embed="rId6">
              <a:alphaModFix/>
            </a:blip>
            <a:srcRect b="0" l="0" r="0" t="0"/>
            <a:stretch/>
          </p:blipFill>
          <p:spPr>
            <a:xfrm>
              <a:off x="4828181" y="3265682"/>
              <a:ext cx="1088211" cy="1014561"/>
            </a:xfrm>
            <a:prstGeom prst="rect">
              <a:avLst/>
            </a:prstGeom>
            <a:noFill/>
            <a:ln>
              <a:noFill/>
            </a:ln>
          </p:spPr>
        </p:pic>
        <p:sp>
          <p:nvSpPr>
            <p:cNvPr id="255" name="Google Shape;255;p12"/>
            <p:cNvSpPr/>
            <p:nvPr/>
          </p:nvSpPr>
          <p:spPr>
            <a:xfrm>
              <a:off x="3362469" y="3058461"/>
              <a:ext cx="1152128" cy="259745"/>
            </a:xfrm>
            <a:prstGeom prst="roundRect">
              <a:avLst>
                <a:gd fmla="val 50000" name="adj"/>
              </a:avLst>
            </a:prstGeom>
            <a:solidFill>
              <a:srgbClr val="0FBEE7"/>
            </a:solidFill>
            <a:ln>
              <a:noFill/>
            </a:ln>
          </p:spPr>
          <p:txBody>
            <a:bodyPr anchorCtr="0" anchor="ctr" bIns="45700" lIns="91425" spcFirstLastPara="1" rIns="91425" wrap="square" tIns="36000">
              <a:noAutofit/>
            </a:bodyPr>
            <a:lstStyle/>
            <a:p>
              <a:pPr indent="0" lvl="0" marL="0" marR="0" rtl="0" algn="ctr">
                <a:spcBef>
                  <a:spcPts val="0"/>
                </a:spcBef>
                <a:spcAft>
                  <a:spcPts val="0"/>
                </a:spcAft>
                <a:buNone/>
              </a:pPr>
              <a:r>
                <a:rPr b="1" lang="ja-JP" sz="1200">
                  <a:solidFill>
                    <a:schemeClr val="lt1"/>
                  </a:solidFill>
                  <a:latin typeface="Noto Sans JP"/>
                  <a:ea typeface="Noto Sans JP"/>
                  <a:cs typeface="Noto Sans JP"/>
                  <a:sym typeface="Noto Sans JP"/>
                </a:rPr>
                <a:t>個人事業主</a:t>
              </a:r>
              <a:endParaRPr b="1">
                <a:latin typeface="Noto Sans JP"/>
                <a:ea typeface="Noto Sans JP"/>
                <a:cs typeface="Noto Sans JP"/>
                <a:sym typeface="Noto Sans JP"/>
              </a:endParaRPr>
            </a:p>
          </p:txBody>
        </p:sp>
        <p:sp>
          <p:nvSpPr>
            <p:cNvPr id="256" name="Google Shape;256;p12"/>
            <p:cNvSpPr txBox="1"/>
            <p:nvPr/>
          </p:nvSpPr>
          <p:spPr>
            <a:xfrm>
              <a:off x="3277625" y="3405875"/>
              <a:ext cx="1708200" cy="8865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200">
                  <a:solidFill>
                    <a:schemeClr val="dk1"/>
                  </a:solidFill>
                  <a:latin typeface="Noto Sans JP"/>
                  <a:ea typeface="Noto Sans JP"/>
                  <a:cs typeface="Noto Sans JP"/>
                  <a:sym typeface="Noto Sans JP"/>
                </a:rPr>
                <a:t>自分で税金を計算して</a:t>
              </a:r>
              <a:endParaRPr sz="12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1200">
                  <a:solidFill>
                    <a:schemeClr val="dk1"/>
                  </a:solidFill>
                  <a:latin typeface="Noto Sans JP"/>
                  <a:ea typeface="Noto Sans JP"/>
                  <a:cs typeface="Noto Sans JP"/>
                  <a:sym typeface="Noto Sans JP"/>
                </a:rPr>
                <a:t>税務署に申告</a:t>
              </a:r>
              <a:endParaRPr sz="12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1200">
                  <a:solidFill>
                    <a:schemeClr val="dk1"/>
                  </a:solidFill>
                  <a:latin typeface="Noto Sans JP"/>
                  <a:ea typeface="Noto Sans JP"/>
                  <a:cs typeface="Noto Sans JP"/>
                  <a:sym typeface="Noto Sans JP"/>
                </a:rPr>
                <a:t>(申し出ること）し、</a:t>
              </a:r>
              <a:endParaRPr sz="12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1200">
                  <a:solidFill>
                    <a:schemeClr val="dk1"/>
                  </a:solidFill>
                  <a:latin typeface="Noto Sans JP"/>
                  <a:ea typeface="Noto Sans JP"/>
                  <a:cs typeface="Noto Sans JP"/>
                  <a:sym typeface="Noto Sans JP"/>
                </a:rPr>
                <a:t>納めます (確定申告)。</a:t>
              </a:r>
              <a:endParaRPr sz="1200">
                <a:solidFill>
                  <a:schemeClr val="dk1"/>
                </a:solidFill>
                <a:latin typeface="Noto Sans JP"/>
                <a:ea typeface="Noto Sans JP"/>
                <a:cs typeface="Noto Sans JP"/>
                <a:sym typeface="Noto Sans JP"/>
              </a:endParaRPr>
            </a:p>
          </p:txBody>
        </p:sp>
        <p:sp>
          <p:nvSpPr>
            <p:cNvPr id="257" name="Google Shape;257;p12"/>
            <p:cNvSpPr txBox="1"/>
            <p:nvPr/>
          </p:nvSpPr>
          <p:spPr>
            <a:xfrm>
              <a:off x="6005138" y="3405875"/>
              <a:ext cx="1420800" cy="8865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200">
                  <a:solidFill>
                    <a:schemeClr val="dk1"/>
                  </a:solidFill>
                  <a:latin typeface="Noto Sans JP"/>
                  <a:ea typeface="Noto Sans JP"/>
                  <a:cs typeface="Noto Sans JP"/>
                  <a:sym typeface="Noto Sans JP"/>
                </a:rPr>
                <a:t>会社は、社員から</a:t>
              </a:r>
              <a:endParaRPr sz="12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1200">
                  <a:solidFill>
                    <a:schemeClr val="dk1"/>
                  </a:solidFill>
                  <a:latin typeface="Noto Sans JP"/>
                  <a:ea typeface="Noto Sans JP"/>
                  <a:cs typeface="Noto Sans JP"/>
                  <a:sym typeface="Noto Sans JP"/>
                </a:rPr>
                <a:t>預かった税金を</a:t>
              </a:r>
              <a:endParaRPr sz="12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1200">
                  <a:solidFill>
                    <a:schemeClr val="dk1"/>
                  </a:solidFill>
                  <a:latin typeface="Noto Sans JP"/>
                  <a:ea typeface="Noto Sans JP"/>
                  <a:cs typeface="Noto Sans JP"/>
                  <a:sym typeface="Noto Sans JP"/>
                </a:rPr>
                <a:t>まとめて納めます</a:t>
              </a:r>
              <a:endParaRPr sz="12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1200">
                  <a:solidFill>
                    <a:schemeClr val="dk1"/>
                  </a:solidFill>
                  <a:latin typeface="Noto Sans JP"/>
                  <a:ea typeface="Noto Sans JP"/>
                  <a:cs typeface="Noto Sans JP"/>
                  <a:sym typeface="Noto Sans JP"/>
                </a:rPr>
                <a:t>（源泉徴収）。</a:t>
              </a:r>
              <a:endParaRPr>
                <a:latin typeface="Noto Sans JP"/>
                <a:ea typeface="Noto Sans JP"/>
                <a:cs typeface="Noto Sans JP"/>
                <a:sym typeface="Noto Sans JP"/>
              </a:endParaRPr>
            </a:p>
          </p:txBody>
        </p:sp>
      </p:grpSp>
      <p:grpSp>
        <p:nvGrpSpPr>
          <p:cNvPr id="258" name="Google Shape;258;p12"/>
          <p:cNvGrpSpPr/>
          <p:nvPr/>
        </p:nvGrpSpPr>
        <p:grpSpPr>
          <a:xfrm>
            <a:off x="5039200" y="5201020"/>
            <a:ext cx="2592006" cy="1440000"/>
            <a:chOff x="5039200" y="4869320"/>
            <a:chExt cx="2592006" cy="1440000"/>
          </a:xfrm>
        </p:grpSpPr>
        <p:sp>
          <p:nvSpPr>
            <p:cNvPr id="259" name="Google Shape;259;p12"/>
            <p:cNvSpPr/>
            <p:nvPr/>
          </p:nvSpPr>
          <p:spPr>
            <a:xfrm>
              <a:off x="5039206" y="4869320"/>
              <a:ext cx="2592000" cy="1440000"/>
            </a:xfrm>
            <a:prstGeom prst="rect">
              <a:avLst/>
            </a:prstGeom>
            <a:no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0" name="Google Shape;260;p12"/>
            <p:cNvSpPr/>
            <p:nvPr/>
          </p:nvSpPr>
          <p:spPr>
            <a:xfrm>
              <a:off x="5091569" y="4948063"/>
              <a:ext cx="1487626" cy="818832"/>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005BAD"/>
                </a:buClr>
                <a:buSzPts val="1600"/>
                <a:buFont typeface="Arial"/>
                <a:buNone/>
              </a:pPr>
              <a:r>
                <a:rPr b="1" lang="ja-JP" sz="1600">
                  <a:solidFill>
                    <a:srgbClr val="005BAD"/>
                  </a:solidFill>
                  <a:latin typeface="Noto Sans JP"/>
                  <a:ea typeface="Noto Sans JP"/>
                  <a:cs typeface="Noto Sans JP"/>
                  <a:sym typeface="Noto Sans JP"/>
                </a:rPr>
                <a:t>都道府県</a:t>
              </a:r>
              <a:endParaRPr b="1" sz="1600">
                <a:solidFill>
                  <a:srgbClr val="005BAD"/>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5BAD"/>
                </a:buClr>
                <a:buSzPts val="1600"/>
                <a:buFont typeface="Arial"/>
                <a:buNone/>
              </a:pPr>
              <a:r>
                <a:rPr b="1" lang="ja-JP" sz="1600">
                  <a:solidFill>
                    <a:srgbClr val="005BAD"/>
                  </a:solidFill>
                  <a:latin typeface="Noto Sans JP"/>
                  <a:ea typeface="Noto Sans JP"/>
                  <a:cs typeface="Noto Sans JP"/>
                  <a:sym typeface="Noto Sans JP"/>
                </a:rPr>
                <a:t>市区町村</a:t>
              </a:r>
              <a:endParaRPr b="1" sz="1600">
                <a:solidFill>
                  <a:srgbClr val="005BAD"/>
                </a:solidFill>
                <a:latin typeface="Noto Sans JP"/>
                <a:ea typeface="Noto Sans JP"/>
                <a:cs typeface="Noto Sans JP"/>
                <a:sym typeface="Noto Sans JP"/>
              </a:endParaRPr>
            </a:p>
          </p:txBody>
        </p:sp>
        <p:pic>
          <p:nvPicPr>
            <p:cNvPr id="261" name="Google Shape;261;p12"/>
            <p:cNvPicPr preferRelativeResize="0"/>
            <p:nvPr/>
          </p:nvPicPr>
          <p:blipFill rotWithShape="1">
            <a:blip r:embed="rId7">
              <a:alphaModFix/>
            </a:blip>
            <a:srcRect b="0" l="0" r="0" t="0"/>
            <a:stretch/>
          </p:blipFill>
          <p:spPr>
            <a:xfrm rot="-5400000">
              <a:off x="5726826" y="5206539"/>
              <a:ext cx="217112" cy="1184009"/>
            </a:xfrm>
            <a:prstGeom prst="rect">
              <a:avLst/>
            </a:prstGeom>
            <a:noFill/>
            <a:ln>
              <a:noFill/>
            </a:ln>
          </p:spPr>
        </p:pic>
        <p:sp>
          <p:nvSpPr>
            <p:cNvPr id="262" name="Google Shape;262;p12"/>
            <p:cNvSpPr/>
            <p:nvPr/>
          </p:nvSpPr>
          <p:spPr>
            <a:xfrm>
              <a:off x="5039200" y="5936250"/>
              <a:ext cx="1633500" cy="288300"/>
            </a:xfrm>
            <a:prstGeom prst="rect">
              <a:avLst/>
            </a:prstGeom>
            <a:noFill/>
            <a:ln>
              <a:noFill/>
            </a:ln>
          </p:spPr>
          <p:txBody>
            <a:bodyPr anchorCtr="0" anchor="ctr" bIns="45700" lIns="54000" spcFirstLastPara="1" rIns="54000" wrap="square" tIns="36000">
              <a:noAutofit/>
            </a:bodyPr>
            <a:lstStyle/>
            <a:p>
              <a:pPr indent="0" lvl="0" marL="0" marR="0" rtl="0" algn="ctr">
                <a:lnSpc>
                  <a:spcPct val="100000"/>
                </a:lnSpc>
                <a:spcBef>
                  <a:spcPts val="0"/>
                </a:spcBef>
                <a:spcAft>
                  <a:spcPts val="0"/>
                </a:spcAft>
                <a:buClr>
                  <a:srgbClr val="005BAD"/>
                </a:buClr>
                <a:buSzPts val="1400"/>
                <a:buFont typeface="Arial"/>
                <a:buNone/>
              </a:pPr>
              <a:r>
                <a:rPr b="1" lang="ja-JP" sz="1400">
                  <a:solidFill>
                    <a:srgbClr val="005BAD"/>
                  </a:solidFill>
                  <a:latin typeface="Noto Sans JP"/>
                  <a:ea typeface="Noto Sans JP"/>
                  <a:cs typeface="Noto Sans JP"/>
                  <a:sym typeface="Noto Sans JP"/>
                </a:rPr>
                <a:t>（地方公共団体）</a:t>
              </a:r>
              <a:endParaRPr b="1">
                <a:latin typeface="Noto Sans JP"/>
                <a:ea typeface="Noto Sans JP"/>
                <a:cs typeface="Noto Sans JP"/>
                <a:sym typeface="Noto Sans JP"/>
              </a:endParaRPr>
            </a:p>
          </p:txBody>
        </p:sp>
      </p:grpSp>
      <p:grpSp>
        <p:nvGrpSpPr>
          <p:cNvPr id="263" name="Google Shape;263;p12"/>
          <p:cNvGrpSpPr/>
          <p:nvPr/>
        </p:nvGrpSpPr>
        <p:grpSpPr>
          <a:xfrm>
            <a:off x="1428224" y="5201020"/>
            <a:ext cx="2676570" cy="1440000"/>
            <a:chOff x="1428224" y="4869320"/>
            <a:chExt cx="2676570" cy="1440000"/>
          </a:xfrm>
        </p:grpSpPr>
        <p:sp>
          <p:nvSpPr>
            <p:cNvPr id="264" name="Google Shape;264;p12"/>
            <p:cNvSpPr/>
            <p:nvPr/>
          </p:nvSpPr>
          <p:spPr>
            <a:xfrm>
              <a:off x="1512794" y="4869320"/>
              <a:ext cx="2592000" cy="1440000"/>
            </a:xfrm>
            <a:prstGeom prst="rect">
              <a:avLst/>
            </a:prstGeom>
            <a:no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5" name="Google Shape;265;p12"/>
            <p:cNvSpPr/>
            <p:nvPr/>
          </p:nvSpPr>
          <p:spPr>
            <a:xfrm>
              <a:off x="1428224" y="5327483"/>
              <a:ext cx="1487626" cy="576533"/>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005BAD"/>
                </a:buClr>
                <a:buSzPts val="2000"/>
                <a:buFont typeface="Arial"/>
                <a:buNone/>
              </a:pPr>
              <a:r>
                <a:rPr b="1" lang="ja-JP" sz="2000">
                  <a:solidFill>
                    <a:srgbClr val="005BAD"/>
                  </a:solidFill>
                  <a:latin typeface="Noto Sans JP"/>
                  <a:ea typeface="Noto Sans JP"/>
                  <a:cs typeface="Noto Sans JP"/>
                  <a:sym typeface="Noto Sans JP"/>
                </a:rPr>
                <a:t>税務署</a:t>
              </a:r>
              <a:endParaRPr b="1" sz="2000">
                <a:solidFill>
                  <a:srgbClr val="005BAD"/>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5BAD"/>
                </a:buClr>
                <a:buSzPts val="1800"/>
                <a:buFont typeface="Arial"/>
                <a:buNone/>
              </a:pPr>
              <a:r>
                <a:rPr b="1" lang="ja-JP" sz="1800">
                  <a:solidFill>
                    <a:srgbClr val="005BAD"/>
                  </a:solidFill>
                  <a:latin typeface="Noto Sans JP"/>
                  <a:ea typeface="Noto Sans JP"/>
                  <a:cs typeface="Noto Sans JP"/>
                  <a:sym typeface="Noto Sans JP"/>
                </a:rPr>
                <a:t>（国）</a:t>
              </a:r>
              <a:endParaRPr b="1">
                <a:latin typeface="Noto Sans JP"/>
                <a:ea typeface="Noto Sans JP"/>
                <a:cs typeface="Noto Sans JP"/>
                <a:sym typeface="Noto Sans JP"/>
              </a:endParaRPr>
            </a:p>
          </p:txBody>
        </p:sp>
      </p:grpSp>
      <p:grpSp>
        <p:nvGrpSpPr>
          <p:cNvPr id="266" name="Google Shape;266;p12"/>
          <p:cNvGrpSpPr/>
          <p:nvPr/>
        </p:nvGrpSpPr>
        <p:grpSpPr>
          <a:xfrm>
            <a:off x="250337" y="3303310"/>
            <a:ext cx="2592000" cy="1440000"/>
            <a:chOff x="259302" y="2971610"/>
            <a:chExt cx="2592000" cy="1440000"/>
          </a:xfrm>
        </p:grpSpPr>
        <p:sp>
          <p:nvSpPr>
            <p:cNvPr id="267" name="Google Shape;267;p12"/>
            <p:cNvSpPr/>
            <p:nvPr/>
          </p:nvSpPr>
          <p:spPr>
            <a:xfrm>
              <a:off x="259302" y="2971610"/>
              <a:ext cx="2592000" cy="1440000"/>
            </a:xfrm>
            <a:prstGeom prst="rect">
              <a:avLst/>
            </a:prstGeom>
            <a:noFill/>
            <a:ln cap="flat" cmpd="sng" w="12700">
              <a:solidFill>
                <a:srgbClr val="45B21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8" name="Google Shape;268;p12"/>
            <p:cNvSpPr/>
            <p:nvPr/>
          </p:nvSpPr>
          <p:spPr>
            <a:xfrm>
              <a:off x="311150" y="3045761"/>
              <a:ext cx="945835" cy="259745"/>
            </a:xfrm>
            <a:prstGeom prst="roundRect">
              <a:avLst>
                <a:gd fmla="val 50000" name="adj"/>
              </a:avLst>
            </a:prstGeom>
            <a:solidFill>
              <a:srgbClr val="39B10F"/>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200"/>
                <a:buFont typeface="Arial"/>
                <a:buNone/>
              </a:pPr>
              <a:r>
                <a:rPr b="1" lang="ja-JP" sz="1200">
                  <a:solidFill>
                    <a:schemeClr val="lt1"/>
                  </a:solidFill>
                  <a:latin typeface="Noto Sans JP"/>
                  <a:ea typeface="Noto Sans JP"/>
                  <a:cs typeface="Noto Sans JP"/>
                  <a:sym typeface="Noto Sans JP"/>
                </a:rPr>
                <a:t>お店</a:t>
              </a:r>
              <a:endParaRPr b="1">
                <a:latin typeface="Noto Sans JP"/>
                <a:ea typeface="Noto Sans JP"/>
                <a:cs typeface="Noto Sans JP"/>
                <a:sym typeface="Noto Sans JP"/>
              </a:endParaRPr>
            </a:p>
          </p:txBody>
        </p:sp>
        <p:sp>
          <p:nvSpPr>
            <p:cNvPr id="269" name="Google Shape;269;p12"/>
            <p:cNvSpPr txBox="1"/>
            <p:nvPr/>
          </p:nvSpPr>
          <p:spPr>
            <a:xfrm>
              <a:off x="259815" y="3405875"/>
              <a:ext cx="1554300" cy="6834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200">
                  <a:solidFill>
                    <a:schemeClr val="dk1"/>
                  </a:solidFill>
                  <a:latin typeface="Noto Sans JP"/>
                  <a:ea typeface="Noto Sans JP"/>
                  <a:cs typeface="Noto Sans JP"/>
                  <a:sym typeface="Noto Sans JP"/>
                </a:rPr>
                <a:t>お店は、預かった</a:t>
              </a:r>
              <a:endParaRPr sz="12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1200">
                  <a:solidFill>
                    <a:schemeClr val="dk1"/>
                  </a:solidFill>
                  <a:latin typeface="Noto Sans JP"/>
                  <a:ea typeface="Noto Sans JP"/>
                  <a:cs typeface="Noto Sans JP"/>
                  <a:sym typeface="Noto Sans JP"/>
                </a:rPr>
                <a:t>消費税を</a:t>
              </a:r>
              <a:endParaRPr sz="12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1200">
                  <a:solidFill>
                    <a:schemeClr val="dk1"/>
                  </a:solidFill>
                  <a:latin typeface="Noto Sans JP"/>
                  <a:ea typeface="Noto Sans JP"/>
                  <a:cs typeface="Noto Sans JP"/>
                  <a:sym typeface="Noto Sans JP"/>
                </a:rPr>
                <a:t>まとめて納めます。</a:t>
              </a:r>
              <a:endParaRPr sz="1200">
                <a:solidFill>
                  <a:schemeClr val="dk1"/>
                </a:solidFill>
                <a:latin typeface="Noto Sans JP"/>
                <a:ea typeface="Noto Sans JP"/>
                <a:cs typeface="Noto Sans JP"/>
                <a:sym typeface="Noto Sans JP"/>
              </a:endParaRPr>
            </a:p>
          </p:txBody>
        </p:sp>
      </p:grpSp>
      <p:pic>
        <p:nvPicPr>
          <p:cNvPr id="270" name="Google Shape;270;p12"/>
          <p:cNvPicPr preferRelativeResize="0"/>
          <p:nvPr/>
        </p:nvPicPr>
        <p:blipFill rotWithShape="1">
          <a:blip r:embed="rId8">
            <a:alphaModFix/>
          </a:blip>
          <a:srcRect b="0" l="0" r="0" t="0"/>
          <a:stretch/>
        </p:blipFill>
        <p:spPr>
          <a:xfrm>
            <a:off x="1680491" y="3832707"/>
            <a:ext cx="1420909" cy="918260"/>
          </a:xfrm>
          <a:prstGeom prst="rect">
            <a:avLst/>
          </a:prstGeom>
          <a:noFill/>
          <a:ln>
            <a:noFill/>
          </a:ln>
        </p:spPr>
      </p:pic>
      <p:pic>
        <p:nvPicPr>
          <p:cNvPr id="271" name="Google Shape;271;p12"/>
          <p:cNvPicPr preferRelativeResize="0"/>
          <p:nvPr/>
        </p:nvPicPr>
        <p:blipFill rotWithShape="1">
          <a:blip r:embed="rId9">
            <a:alphaModFix/>
          </a:blip>
          <a:srcRect b="0" l="0" r="0" t="0"/>
          <a:stretch/>
        </p:blipFill>
        <p:spPr>
          <a:xfrm>
            <a:off x="6672589" y="5571855"/>
            <a:ext cx="1968252" cy="1090108"/>
          </a:xfrm>
          <a:prstGeom prst="rect">
            <a:avLst/>
          </a:prstGeom>
          <a:noFill/>
          <a:ln>
            <a:noFill/>
          </a:ln>
        </p:spPr>
      </p:pic>
      <p:pic>
        <p:nvPicPr>
          <p:cNvPr descr="ダイアグラム&#10;&#10;自動的に生成された説明" id="272" name="Google Shape;272;p12"/>
          <p:cNvPicPr preferRelativeResize="0"/>
          <p:nvPr/>
        </p:nvPicPr>
        <p:blipFill rotWithShape="1">
          <a:blip r:embed="rId10">
            <a:alphaModFix/>
          </a:blip>
          <a:srcRect b="0" l="0" r="0" t="0"/>
          <a:stretch/>
        </p:blipFill>
        <p:spPr>
          <a:xfrm>
            <a:off x="2940564" y="5344876"/>
            <a:ext cx="1335625" cy="1299499"/>
          </a:xfrm>
          <a:prstGeom prst="rect">
            <a:avLst/>
          </a:prstGeom>
          <a:noFill/>
          <a:ln>
            <a:noFill/>
          </a:ln>
        </p:spPr>
      </p:pic>
      <p:sp>
        <p:nvSpPr>
          <p:cNvPr id="273" name="Google Shape;273;p12"/>
          <p:cNvSpPr txBox="1"/>
          <p:nvPr/>
        </p:nvSpPr>
        <p:spPr>
          <a:xfrm>
            <a:off x="216625" y="848725"/>
            <a:ext cx="25920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2000">
                <a:solidFill>
                  <a:schemeClr val="dk1"/>
                </a:solidFill>
                <a:latin typeface="Noto Sans JP"/>
                <a:ea typeface="Noto Sans JP"/>
                <a:cs typeface="Noto Sans JP"/>
                <a:sym typeface="Noto Sans JP"/>
              </a:rPr>
              <a:t>税金の流れと納め方</a:t>
            </a:r>
            <a:endParaRPr b="1">
              <a:latin typeface="Noto Sans JP"/>
              <a:ea typeface="Noto Sans JP"/>
              <a:cs typeface="Noto Sans JP"/>
              <a:sym typeface="Noto Sans JP"/>
            </a:endParaRPr>
          </a:p>
        </p:txBody>
      </p:sp>
      <p:grpSp>
        <p:nvGrpSpPr>
          <p:cNvPr id="274" name="Google Shape;274;p12"/>
          <p:cNvGrpSpPr/>
          <p:nvPr/>
        </p:nvGrpSpPr>
        <p:grpSpPr>
          <a:xfrm>
            <a:off x="250337" y="1397881"/>
            <a:ext cx="2604659" cy="1447719"/>
            <a:chOff x="259302" y="1066181"/>
            <a:chExt cx="2604659" cy="1447719"/>
          </a:xfrm>
        </p:grpSpPr>
        <p:sp>
          <p:nvSpPr>
            <p:cNvPr id="275" name="Google Shape;275;p12"/>
            <p:cNvSpPr/>
            <p:nvPr/>
          </p:nvSpPr>
          <p:spPr>
            <a:xfrm>
              <a:off x="259302" y="1073900"/>
              <a:ext cx="2592000" cy="1440000"/>
            </a:xfrm>
            <a:prstGeom prst="rect">
              <a:avLst/>
            </a:prstGeom>
            <a:solidFill>
              <a:schemeClr val="lt1"/>
            </a:solid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76" name="Google Shape;276;p12"/>
            <p:cNvPicPr preferRelativeResize="0"/>
            <p:nvPr/>
          </p:nvPicPr>
          <p:blipFill rotWithShape="1">
            <a:blip r:embed="rId11">
              <a:alphaModFix/>
            </a:blip>
            <a:srcRect b="0" l="0" r="0" t="0"/>
            <a:stretch/>
          </p:blipFill>
          <p:spPr>
            <a:xfrm>
              <a:off x="1485547" y="1530517"/>
              <a:ext cx="1378414" cy="976685"/>
            </a:xfrm>
            <a:prstGeom prst="rect">
              <a:avLst/>
            </a:prstGeom>
            <a:noFill/>
            <a:ln>
              <a:noFill/>
            </a:ln>
          </p:spPr>
        </p:pic>
        <p:sp>
          <p:nvSpPr>
            <p:cNvPr id="277" name="Google Shape;277;p12"/>
            <p:cNvSpPr/>
            <p:nvPr/>
          </p:nvSpPr>
          <p:spPr>
            <a:xfrm>
              <a:off x="259302" y="1066181"/>
              <a:ext cx="2592000" cy="346596"/>
            </a:xfrm>
            <a:prstGeom prst="rect">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ja-JP" sz="1600">
                  <a:solidFill>
                    <a:schemeClr val="lt1"/>
                  </a:solidFill>
                  <a:latin typeface="Noto Sans JP"/>
                  <a:ea typeface="Noto Sans JP"/>
                  <a:cs typeface="Noto Sans JP"/>
                  <a:sym typeface="Noto Sans JP"/>
                </a:rPr>
                <a:t>商品を買った場合</a:t>
              </a:r>
              <a:endParaRPr b="1">
                <a:latin typeface="Noto Sans JP"/>
                <a:ea typeface="Noto Sans JP"/>
                <a:cs typeface="Noto Sans JP"/>
                <a:sym typeface="Noto Sans JP"/>
              </a:endParaRPr>
            </a:p>
          </p:txBody>
        </p:sp>
        <p:sp>
          <p:nvSpPr>
            <p:cNvPr id="278" name="Google Shape;278;p12"/>
            <p:cNvSpPr txBox="1"/>
            <p:nvPr/>
          </p:nvSpPr>
          <p:spPr>
            <a:xfrm>
              <a:off x="259815" y="1466300"/>
              <a:ext cx="2060700" cy="8865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200">
                  <a:solidFill>
                    <a:schemeClr val="dk1"/>
                  </a:solidFill>
                  <a:latin typeface="Noto Sans JP"/>
                  <a:ea typeface="Noto Sans JP"/>
                  <a:cs typeface="Noto Sans JP"/>
                  <a:sym typeface="Noto Sans JP"/>
                </a:rPr>
                <a:t>お店で商品を買いました。</a:t>
              </a:r>
              <a:endParaRPr sz="12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1200">
                  <a:solidFill>
                    <a:schemeClr val="dk1"/>
                  </a:solidFill>
                  <a:latin typeface="Noto Sans JP"/>
                  <a:ea typeface="Noto Sans JP"/>
                  <a:cs typeface="Noto Sans JP"/>
                  <a:sym typeface="Noto Sans JP"/>
                </a:rPr>
                <a:t>代金 1,000円と、</a:t>
              </a:r>
              <a:endParaRPr sz="12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1200">
                  <a:solidFill>
                    <a:schemeClr val="dk1"/>
                  </a:solidFill>
                  <a:latin typeface="Noto Sans JP"/>
                  <a:ea typeface="Noto Sans JP"/>
                  <a:cs typeface="Noto Sans JP"/>
                  <a:sym typeface="Noto Sans JP"/>
                </a:rPr>
                <a:t>税金100円を</a:t>
              </a:r>
              <a:endParaRPr sz="12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1200">
                  <a:solidFill>
                    <a:schemeClr val="dk1"/>
                  </a:solidFill>
                  <a:latin typeface="Noto Sans JP"/>
                  <a:ea typeface="Noto Sans JP"/>
                  <a:cs typeface="Noto Sans JP"/>
                  <a:sym typeface="Noto Sans JP"/>
                </a:rPr>
                <a:t>支払いました。</a:t>
              </a:r>
              <a:endParaRPr sz="1200">
                <a:solidFill>
                  <a:schemeClr val="dk1"/>
                </a:solidFill>
                <a:latin typeface="Noto Sans JP"/>
                <a:ea typeface="Noto Sans JP"/>
                <a:cs typeface="Noto Sans JP"/>
                <a:sym typeface="Noto Sans JP"/>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500"/>
                                        <p:tgtEl>
                                          <p:spTgt spid="273"/>
                                        </p:tgtEl>
                                      </p:cBhvr>
                                    </p:animEffect>
                                  </p:childTnLst>
                                </p:cTn>
                              </p:par>
                              <p:par>
                                <p:cTn fill="hold" nodeType="with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500"/>
                                        <p:tgtEl>
                                          <p:spTgt spid="274"/>
                                        </p:tgtEl>
                                      </p:cBhvr>
                                    </p:animEffect>
                                  </p:childTnLst>
                                </p:cTn>
                              </p:par>
                              <p:par>
                                <p:cTn fill="hold" nodeType="with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500"/>
                                        <p:tgtEl>
                                          <p:spTgt spid="240"/>
                                        </p:tgtEl>
                                      </p:cBhvr>
                                    </p:animEffect>
                                  </p:childTnLst>
                                </p:cTn>
                              </p:par>
                              <p:par>
                                <p:cTn fill="hold" nodeType="with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500"/>
                                        <p:tgtEl>
                                          <p:spTgt spid="2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500"/>
                                        <p:tgtEl>
                                          <p:spTgt spid="2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500"/>
                                        <p:tgtEl>
                                          <p:spTgt spid="266"/>
                                        </p:tgtEl>
                                      </p:cBhvr>
                                    </p:animEffect>
                                  </p:childTnLst>
                                </p:cTn>
                              </p:par>
                              <p:par>
                                <p:cTn fill="hold" nodeType="with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500"/>
                                        <p:tgtEl>
                                          <p:spTgt spid="2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500"/>
                                        <p:tgtEl>
                                          <p:spTgt spid="2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500"/>
                                        <p:tgtEl>
                                          <p:spTgt spid="231"/>
                                        </p:tgtEl>
                                      </p:cBhvr>
                                    </p:animEffect>
                                  </p:childTnLst>
                                </p:cTn>
                              </p:par>
                              <p:par>
                                <p:cTn fill="hold" nodeType="with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500"/>
                                        <p:tgtEl>
                                          <p:spTgt spid="234"/>
                                        </p:tgtEl>
                                      </p:cBhvr>
                                    </p:animEffect>
                                  </p:childTnLst>
                                </p:cTn>
                              </p:par>
                              <p:par>
                                <p:cTn fill="hold" nodeType="with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500"/>
                                        <p:tgtEl>
                                          <p:spTgt spid="263"/>
                                        </p:tgtEl>
                                      </p:cBhvr>
                                    </p:animEffect>
                                  </p:childTnLst>
                                </p:cTn>
                              </p:par>
                              <p:par>
                                <p:cTn fill="hold" nodeType="with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500"/>
                                        <p:tgtEl>
                                          <p:spTgt spid="272"/>
                                        </p:tgtEl>
                                      </p:cBhvr>
                                    </p:animEffect>
                                  </p:childTnLst>
                                </p:cTn>
                              </p:par>
                              <p:par>
                                <p:cTn fill="hold" nodeType="with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500"/>
                                        <p:tgtEl>
                                          <p:spTgt spid="258"/>
                                        </p:tgtEl>
                                      </p:cBhvr>
                                    </p:animEffect>
                                  </p:childTnLst>
                                </p:cTn>
                              </p:par>
                              <p:par>
                                <p:cTn fill="hold" nodeType="with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500"/>
                                        <p:tgtEl>
                                          <p:spTgt spid="2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3"/>
          <p:cNvSpPr/>
          <p:nvPr/>
        </p:nvSpPr>
        <p:spPr>
          <a:xfrm>
            <a:off x="326210" y="1105052"/>
            <a:ext cx="8493939" cy="1136017"/>
          </a:xfrm>
          <a:prstGeom prst="roundRect">
            <a:avLst>
              <a:gd fmla="val 2377"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pic>
        <p:nvPicPr>
          <p:cNvPr id="284" name="Google Shape;284;p13"/>
          <p:cNvPicPr preferRelativeResize="0"/>
          <p:nvPr/>
        </p:nvPicPr>
        <p:blipFill rotWithShape="1">
          <a:blip r:embed="rId3">
            <a:alphaModFix/>
          </a:blip>
          <a:srcRect b="0" l="0" r="0" t="0"/>
          <a:stretch/>
        </p:blipFill>
        <p:spPr>
          <a:xfrm>
            <a:off x="8129211" y="1257363"/>
            <a:ext cx="830481" cy="941115"/>
          </a:xfrm>
          <a:prstGeom prst="rect">
            <a:avLst/>
          </a:prstGeom>
          <a:noFill/>
          <a:ln>
            <a:noFill/>
          </a:ln>
        </p:spPr>
      </p:pic>
      <p:sp>
        <p:nvSpPr>
          <p:cNvPr id="285" name="Google Shape;285;p13"/>
          <p:cNvSpPr/>
          <p:nvPr/>
        </p:nvSpPr>
        <p:spPr>
          <a:xfrm>
            <a:off x="323851" y="1101210"/>
            <a:ext cx="8320500" cy="104640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chemeClr val="dk1"/>
              </a:buClr>
              <a:buSzPts val="2000"/>
              <a:buFont typeface="Arial"/>
              <a:buNone/>
            </a:pPr>
            <a:r>
              <a:rPr b="1" i="0" lang="ja-JP" sz="2000" u="none" cap="none" strike="noStrike">
                <a:solidFill>
                  <a:schemeClr val="dk1"/>
                </a:solidFill>
                <a:latin typeface="Noto Sans JP"/>
                <a:ea typeface="Noto Sans JP"/>
                <a:cs typeface="Noto Sans JP"/>
                <a:sym typeface="Noto Sans JP"/>
              </a:rPr>
              <a:t>皆さんは「税金」にどのようなイメージを持っていますか？</a:t>
            </a:r>
            <a:endParaRPr b="1" i="0" sz="2000" u="none" cap="none" strike="noStrike">
              <a:solidFill>
                <a:schemeClr val="dk1"/>
              </a:solidFill>
              <a:latin typeface="Noto Sans JP"/>
              <a:ea typeface="Noto Sans JP"/>
              <a:cs typeface="Noto Sans JP"/>
              <a:sym typeface="Noto Sans JP"/>
            </a:endParaRPr>
          </a:p>
          <a:p>
            <a:pPr indent="0" lvl="0" marL="0" marR="0" rtl="0" algn="l">
              <a:spcBef>
                <a:spcPts val="0"/>
              </a:spcBef>
              <a:spcAft>
                <a:spcPts val="0"/>
              </a:spcAft>
              <a:buClr>
                <a:srgbClr val="000000"/>
              </a:buClr>
              <a:buSzPts val="2000"/>
              <a:buFont typeface="Arial"/>
              <a:buNone/>
            </a:pPr>
            <a:r>
              <a:rPr b="1" i="0" lang="ja-JP" sz="2000" u="none" cap="none" strike="noStrike">
                <a:solidFill>
                  <a:srgbClr val="000000"/>
                </a:solidFill>
                <a:latin typeface="Noto Sans JP"/>
                <a:ea typeface="Noto Sans JP"/>
                <a:cs typeface="Noto Sans JP"/>
                <a:sym typeface="Noto Sans JP"/>
              </a:rPr>
              <a:t>わたしたちの身の回りには、国や地方公共団体による</a:t>
            </a:r>
            <a:endParaRPr b="1" i="0" sz="2000" u="none" cap="none" strike="noStrike">
              <a:solidFill>
                <a:srgbClr val="000000"/>
              </a:solidFill>
              <a:latin typeface="Noto Sans JP"/>
              <a:ea typeface="Noto Sans JP"/>
              <a:cs typeface="Noto Sans JP"/>
              <a:sym typeface="Noto Sans JP"/>
            </a:endParaRPr>
          </a:p>
          <a:p>
            <a:pPr indent="0" lvl="0" marL="0" marR="0" rtl="0" algn="l">
              <a:spcBef>
                <a:spcPts val="0"/>
              </a:spcBef>
              <a:spcAft>
                <a:spcPts val="0"/>
              </a:spcAft>
              <a:buClr>
                <a:srgbClr val="000000"/>
              </a:buClr>
              <a:buSzPts val="2000"/>
              <a:buFont typeface="Arial"/>
              <a:buNone/>
            </a:pPr>
            <a:r>
              <a:rPr b="1" i="0" lang="ja-JP" sz="2000" u="none" cap="none" strike="noStrike">
                <a:solidFill>
                  <a:srgbClr val="000000"/>
                </a:solidFill>
                <a:latin typeface="Noto Sans JP"/>
                <a:ea typeface="Noto Sans JP"/>
                <a:cs typeface="Noto Sans JP"/>
                <a:sym typeface="Noto Sans JP"/>
              </a:rPr>
              <a:t>「</a:t>
            </a:r>
            <a:r>
              <a:rPr b="1" i="0" lang="ja-JP" sz="2000" u="none" cap="none" strike="noStrike">
                <a:solidFill>
                  <a:srgbClr val="FF0000"/>
                </a:solidFill>
                <a:latin typeface="Noto Sans JP"/>
                <a:ea typeface="Noto Sans JP"/>
                <a:cs typeface="Noto Sans JP"/>
                <a:sym typeface="Noto Sans JP"/>
              </a:rPr>
              <a:t>公共サービス</a:t>
            </a:r>
            <a:r>
              <a:rPr b="1" i="0" lang="ja-JP" sz="2000" u="none" cap="none" strike="noStrike">
                <a:solidFill>
                  <a:srgbClr val="000000"/>
                </a:solidFill>
                <a:latin typeface="Noto Sans JP"/>
                <a:ea typeface="Noto Sans JP"/>
                <a:cs typeface="Noto Sans JP"/>
                <a:sym typeface="Noto Sans JP"/>
              </a:rPr>
              <a:t>」や「</a:t>
            </a:r>
            <a:r>
              <a:rPr b="1" i="0" lang="ja-JP" sz="2000" u="none" cap="none" strike="noStrike">
                <a:solidFill>
                  <a:srgbClr val="FF0000"/>
                </a:solidFill>
                <a:latin typeface="Noto Sans JP"/>
                <a:ea typeface="Noto Sans JP"/>
                <a:cs typeface="Noto Sans JP"/>
                <a:sym typeface="Noto Sans JP"/>
              </a:rPr>
              <a:t>公共施設</a:t>
            </a:r>
            <a:r>
              <a:rPr b="1" i="0" lang="ja-JP" sz="2000" u="none" cap="none" strike="noStrike">
                <a:solidFill>
                  <a:srgbClr val="000000"/>
                </a:solidFill>
                <a:latin typeface="Noto Sans JP"/>
                <a:ea typeface="Noto Sans JP"/>
                <a:cs typeface="Noto Sans JP"/>
                <a:sym typeface="Noto Sans JP"/>
              </a:rPr>
              <a:t>」があります。</a:t>
            </a:r>
            <a:endParaRPr b="1">
              <a:latin typeface="Noto Sans JP"/>
              <a:ea typeface="Noto Sans JP"/>
              <a:cs typeface="Noto Sans JP"/>
              <a:sym typeface="Noto Sans JP"/>
            </a:endParaRPr>
          </a:p>
        </p:txBody>
      </p:sp>
      <p:sp>
        <p:nvSpPr>
          <p:cNvPr id="286" name="Google Shape;286;p13"/>
          <p:cNvSpPr/>
          <p:nvPr/>
        </p:nvSpPr>
        <p:spPr>
          <a:xfrm>
            <a:off x="5457555" y="2623432"/>
            <a:ext cx="3362596" cy="3713140"/>
          </a:xfrm>
          <a:prstGeom prst="roundRect">
            <a:avLst>
              <a:gd fmla="val 0" name="adj"/>
            </a:avLst>
          </a:prstGeom>
          <a:solidFill>
            <a:srgbClr val="AEDAF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287" name="Google Shape;287;p13"/>
          <p:cNvSpPr/>
          <p:nvPr/>
        </p:nvSpPr>
        <p:spPr>
          <a:xfrm>
            <a:off x="5592624" y="3347160"/>
            <a:ext cx="3092459" cy="2818767"/>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288" name="Google Shape;288;p13"/>
          <p:cNvSpPr/>
          <p:nvPr/>
        </p:nvSpPr>
        <p:spPr>
          <a:xfrm>
            <a:off x="341184" y="2647308"/>
            <a:ext cx="5033559" cy="3704763"/>
          </a:xfrm>
          <a:prstGeom prst="roundRect">
            <a:avLst>
              <a:gd fmla="val 0" name="adj"/>
            </a:avLst>
          </a:prstGeom>
          <a:solidFill>
            <a:srgbClr val="AEDAF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289" name="Google Shape;289;p13"/>
          <p:cNvSpPr/>
          <p:nvPr/>
        </p:nvSpPr>
        <p:spPr>
          <a:xfrm>
            <a:off x="476026" y="3347160"/>
            <a:ext cx="4744911" cy="2818767"/>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t/>
            </a:r>
            <a:endParaRPr b="0" i="0" sz="2800" u="none" cap="none" strike="noStrike">
              <a:solidFill>
                <a:srgbClr val="000000"/>
              </a:solidFill>
              <a:latin typeface="Arial"/>
              <a:ea typeface="Arial"/>
              <a:cs typeface="Arial"/>
              <a:sym typeface="Arial"/>
            </a:endParaRPr>
          </a:p>
        </p:txBody>
      </p:sp>
      <p:grpSp>
        <p:nvGrpSpPr>
          <p:cNvPr id="290" name="Google Shape;290;p13"/>
          <p:cNvGrpSpPr/>
          <p:nvPr/>
        </p:nvGrpSpPr>
        <p:grpSpPr>
          <a:xfrm>
            <a:off x="5732865" y="2739425"/>
            <a:ext cx="2720454" cy="546900"/>
            <a:chOff x="6132843" y="2713467"/>
            <a:chExt cx="2720454" cy="546900"/>
          </a:xfrm>
        </p:grpSpPr>
        <p:sp>
          <p:nvSpPr>
            <p:cNvPr id="291" name="Google Shape;291;p13"/>
            <p:cNvSpPr/>
            <p:nvPr/>
          </p:nvSpPr>
          <p:spPr>
            <a:xfrm>
              <a:off x="7563897" y="2713467"/>
              <a:ext cx="1289400" cy="54690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rgbClr val="000000"/>
                </a:buClr>
                <a:buSzPts val="1400"/>
                <a:buFont typeface="Arial"/>
                <a:buNone/>
              </a:pPr>
              <a:r>
                <a:rPr i="0" lang="ja-JP" sz="1400" u="none" cap="none" strike="noStrike">
                  <a:solidFill>
                    <a:srgbClr val="000000"/>
                  </a:solidFill>
                  <a:latin typeface="Noto Sans JP"/>
                  <a:ea typeface="Noto Sans JP"/>
                  <a:cs typeface="Noto Sans JP"/>
                  <a:sym typeface="Noto Sans JP"/>
                </a:rPr>
                <a:t>道路、学校、公園 など</a:t>
              </a:r>
              <a:endParaRPr>
                <a:latin typeface="Noto Sans JP"/>
                <a:ea typeface="Noto Sans JP"/>
                <a:cs typeface="Noto Sans JP"/>
                <a:sym typeface="Noto Sans JP"/>
              </a:endParaRPr>
            </a:p>
          </p:txBody>
        </p:sp>
        <p:sp>
          <p:nvSpPr>
            <p:cNvPr id="292" name="Google Shape;292;p13"/>
            <p:cNvSpPr txBox="1"/>
            <p:nvPr/>
          </p:nvSpPr>
          <p:spPr>
            <a:xfrm>
              <a:off x="6132843" y="2741123"/>
              <a:ext cx="1415772"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5BAD"/>
                </a:buClr>
                <a:buSzPts val="2400"/>
                <a:buFont typeface="Arial"/>
                <a:buNone/>
              </a:pPr>
              <a:r>
                <a:rPr b="1" i="0" lang="ja-JP" sz="2400" u="none" cap="none" strike="noStrike">
                  <a:solidFill>
                    <a:srgbClr val="005BAD"/>
                  </a:solidFill>
                  <a:latin typeface="Noto Sans JP"/>
                  <a:ea typeface="Noto Sans JP"/>
                  <a:cs typeface="Noto Sans JP"/>
                  <a:sym typeface="Noto Sans JP"/>
                </a:rPr>
                <a:t>公共施設</a:t>
              </a:r>
              <a:endParaRPr b="1">
                <a:latin typeface="Noto Sans JP"/>
                <a:ea typeface="Noto Sans JP"/>
                <a:cs typeface="Noto Sans JP"/>
                <a:sym typeface="Noto Sans JP"/>
              </a:endParaRPr>
            </a:p>
          </p:txBody>
        </p:sp>
      </p:grpSp>
      <p:grpSp>
        <p:nvGrpSpPr>
          <p:cNvPr id="293" name="Google Shape;293;p13"/>
          <p:cNvGrpSpPr/>
          <p:nvPr/>
        </p:nvGrpSpPr>
        <p:grpSpPr>
          <a:xfrm>
            <a:off x="378779" y="2812868"/>
            <a:ext cx="5063432" cy="502110"/>
            <a:chOff x="552861" y="2786910"/>
            <a:chExt cx="4743262" cy="502110"/>
          </a:xfrm>
        </p:grpSpPr>
        <p:sp>
          <p:nvSpPr>
            <p:cNvPr id="294" name="Google Shape;294;p13"/>
            <p:cNvSpPr/>
            <p:nvPr/>
          </p:nvSpPr>
          <p:spPr>
            <a:xfrm>
              <a:off x="2390024" y="2858220"/>
              <a:ext cx="2906100" cy="43080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rgbClr val="000000"/>
                </a:buClr>
                <a:buSzPts val="1600"/>
                <a:buFont typeface="Arial"/>
                <a:buNone/>
              </a:pPr>
              <a:r>
                <a:rPr i="0" lang="ja-JP" sz="1600" u="none" cap="none" strike="noStrike">
                  <a:solidFill>
                    <a:srgbClr val="000000"/>
                  </a:solidFill>
                  <a:latin typeface="Noto Sans JP"/>
                  <a:ea typeface="Noto Sans JP"/>
                  <a:cs typeface="Noto Sans JP"/>
                  <a:sym typeface="Noto Sans JP"/>
                </a:rPr>
                <a:t>警察</a:t>
              </a:r>
              <a:r>
                <a:rPr lang="ja-JP" sz="1600">
                  <a:latin typeface="Noto Sans JP"/>
                  <a:ea typeface="Noto Sans JP"/>
                  <a:cs typeface="Noto Sans JP"/>
                  <a:sym typeface="Noto Sans JP"/>
                </a:rPr>
                <a:t>､</a:t>
              </a:r>
              <a:r>
                <a:rPr i="0" lang="ja-JP" sz="1600" u="none" cap="none" strike="noStrike">
                  <a:solidFill>
                    <a:srgbClr val="000000"/>
                  </a:solidFill>
                  <a:latin typeface="Noto Sans JP"/>
                  <a:ea typeface="Noto Sans JP"/>
                  <a:cs typeface="Noto Sans JP"/>
                  <a:sym typeface="Noto Sans JP"/>
                </a:rPr>
                <a:t>消防</a:t>
              </a:r>
              <a:r>
                <a:rPr lang="ja-JP" sz="1600">
                  <a:latin typeface="Noto Sans JP"/>
                  <a:ea typeface="Noto Sans JP"/>
                  <a:cs typeface="Noto Sans JP"/>
                  <a:sym typeface="Noto Sans JP"/>
                </a:rPr>
                <a:t>､</a:t>
              </a:r>
              <a:r>
                <a:rPr i="0" lang="ja-JP" sz="1600" u="none" cap="none" strike="noStrike">
                  <a:solidFill>
                    <a:srgbClr val="000000"/>
                  </a:solidFill>
                  <a:latin typeface="Noto Sans JP"/>
                  <a:ea typeface="Noto Sans JP"/>
                  <a:cs typeface="Noto Sans JP"/>
                  <a:sym typeface="Noto Sans JP"/>
                </a:rPr>
                <a:t>ごみ収集</a:t>
              </a:r>
              <a:r>
                <a:rPr lang="ja-JP" sz="1600">
                  <a:latin typeface="Noto Sans JP"/>
                  <a:ea typeface="Noto Sans JP"/>
                  <a:cs typeface="Noto Sans JP"/>
                  <a:sym typeface="Noto Sans JP"/>
                </a:rPr>
                <a:t>､</a:t>
              </a:r>
              <a:r>
                <a:rPr i="0" lang="ja-JP" sz="1600" u="none" cap="none" strike="noStrike">
                  <a:solidFill>
                    <a:srgbClr val="000000"/>
                  </a:solidFill>
                  <a:latin typeface="Noto Sans JP"/>
                  <a:ea typeface="Noto Sans JP"/>
                  <a:cs typeface="Noto Sans JP"/>
                  <a:sym typeface="Noto Sans JP"/>
                </a:rPr>
                <a:t>福祉 など</a:t>
              </a:r>
              <a:endParaRPr>
                <a:latin typeface="Noto Sans JP"/>
                <a:ea typeface="Noto Sans JP"/>
                <a:cs typeface="Noto Sans JP"/>
                <a:sym typeface="Noto Sans JP"/>
              </a:endParaRPr>
            </a:p>
          </p:txBody>
        </p:sp>
        <p:sp>
          <p:nvSpPr>
            <p:cNvPr id="295" name="Google Shape;295;p13"/>
            <p:cNvSpPr txBox="1"/>
            <p:nvPr/>
          </p:nvSpPr>
          <p:spPr>
            <a:xfrm>
              <a:off x="552861" y="2786910"/>
              <a:ext cx="1850100" cy="461700"/>
            </a:xfrm>
            <a:prstGeom prst="rect">
              <a:avLst/>
            </a:prstGeom>
            <a:noFill/>
            <a:ln>
              <a:noFill/>
            </a:ln>
          </p:spPr>
          <p:txBody>
            <a:bodyPr anchorCtr="0" anchor="t" bIns="45700" lIns="54000" spcFirstLastPara="1" rIns="54000" wrap="square" tIns="45700">
              <a:spAutoFit/>
            </a:bodyPr>
            <a:lstStyle/>
            <a:p>
              <a:pPr indent="0" lvl="0" marL="0" marR="0" rtl="0" algn="ctr">
                <a:lnSpc>
                  <a:spcPct val="100000"/>
                </a:lnSpc>
                <a:spcBef>
                  <a:spcPts val="0"/>
                </a:spcBef>
                <a:spcAft>
                  <a:spcPts val="0"/>
                </a:spcAft>
                <a:buClr>
                  <a:srgbClr val="005BAD"/>
                </a:buClr>
                <a:buSzPts val="2400"/>
                <a:buFont typeface="Arial"/>
                <a:buNone/>
              </a:pPr>
              <a:r>
                <a:rPr b="1" i="0" lang="ja-JP" sz="2400" u="none" cap="none" strike="noStrike">
                  <a:solidFill>
                    <a:srgbClr val="005BAD"/>
                  </a:solidFill>
                  <a:latin typeface="Noto Sans JP"/>
                  <a:ea typeface="Noto Sans JP"/>
                  <a:cs typeface="Noto Sans JP"/>
                  <a:sym typeface="Noto Sans JP"/>
                </a:rPr>
                <a:t>公共サービス</a:t>
              </a:r>
              <a:endParaRPr b="1">
                <a:latin typeface="Noto Sans JP"/>
                <a:ea typeface="Noto Sans JP"/>
                <a:cs typeface="Noto Sans JP"/>
                <a:sym typeface="Noto Sans JP"/>
              </a:endParaRPr>
            </a:p>
          </p:txBody>
        </p:sp>
      </p:grpSp>
      <p:grpSp>
        <p:nvGrpSpPr>
          <p:cNvPr id="296" name="Google Shape;296;p13"/>
          <p:cNvGrpSpPr/>
          <p:nvPr/>
        </p:nvGrpSpPr>
        <p:grpSpPr>
          <a:xfrm>
            <a:off x="1999361" y="3669522"/>
            <a:ext cx="1633433" cy="2301821"/>
            <a:chOff x="410416" y="3669522"/>
            <a:chExt cx="1633433" cy="2301821"/>
          </a:xfrm>
        </p:grpSpPr>
        <p:sp>
          <p:nvSpPr>
            <p:cNvPr id="297" name="Google Shape;297;p13"/>
            <p:cNvSpPr/>
            <p:nvPr/>
          </p:nvSpPr>
          <p:spPr>
            <a:xfrm>
              <a:off x="410416" y="4482915"/>
              <a:ext cx="1633433" cy="1488428"/>
            </a:xfrm>
            <a:prstGeom prst="rect">
              <a:avLst/>
            </a:prstGeom>
            <a:noFill/>
            <a:ln>
              <a:noFill/>
            </a:ln>
          </p:spPr>
          <p:txBody>
            <a:bodyPr anchorCtr="0" anchor="t" bIns="45700" lIns="54000" spcFirstLastPara="1" rIns="54000" wrap="square" tIns="45700">
              <a:noAutofit/>
            </a:bodyPr>
            <a:lstStyle/>
            <a:p>
              <a:pPr indent="0" lvl="0" marL="0" marR="0" rtl="0" algn="ctr">
                <a:lnSpc>
                  <a:spcPct val="120000"/>
                </a:lnSpc>
                <a:spcBef>
                  <a:spcPts val="0"/>
                </a:spcBef>
                <a:spcAft>
                  <a:spcPts val="0"/>
                </a:spcAft>
                <a:buClr>
                  <a:srgbClr val="005BAD"/>
                </a:buClr>
                <a:buSzPts val="1400"/>
                <a:buFont typeface="Arial"/>
                <a:buNone/>
              </a:pPr>
              <a:r>
                <a:rPr b="1" lang="ja-JP" sz="1400">
                  <a:solidFill>
                    <a:srgbClr val="005BAD"/>
                  </a:solidFill>
                  <a:latin typeface="Noto Sans JP"/>
                  <a:ea typeface="Noto Sans JP"/>
                  <a:cs typeface="Noto Sans JP"/>
                  <a:sym typeface="Noto Sans JP"/>
                </a:rPr>
                <a:t>ごみ</a:t>
              </a:r>
              <a:r>
                <a:rPr b="1" i="0" lang="ja-JP" sz="1400" u="none" cap="none" strike="noStrike">
                  <a:solidFill>
                    <a:srgbClr val="005BAD"/>
                  </a:solidFill>
                  <a:latin typeface="Noto Sans JP"/>
                  <a:ea typeface="Noto Sans JP"/>
                  <a:cs typeface="Noto Sans JP"/>
                  <a:sym typeface="Noto Sans JP"/>
                </a:rPr>
                <a:t>処理費用</a:t>
              </a:r>
              <a:endParaRPr b="1">
                <a:latin typeface="Noto Sans JP"/>
                <a:ea typeface="Noto Sans JP"/>
                <a:cs typeface="Noto Sans JP"/>
                <a:sym typeface="Noto Sans JP"/>
              </a:endParaRPr>
            </a:p>
            <a:p>
              <a:pPr indent="0" lvl="0" marL="0" marR="0" rtl="0" algn="ctr">
                <a:lnSpc>
                  <a:spcPct val="120000"/>
                </a:lnSpc>
                <a:spcBef>
                  <a:spcPts val="0"/>
                </a:spcBef>
                <a:spcAft>
                  <a:spcPts val="0"/>
                </a:spcAft>
                <a:buClr>
                  <a:srgbClr val="005BAD"/>
                </a:buClr>
                <a:buSzPts val="1200"/>
                <a:buFont typeface="Arial"/>
                <a:buNone/>
              </a:pPr>
              <a:r>
                <a:rPr b="1" i="0" lang="ja-JP" sz="1200" u="none" cap="none" strike="noStrike">
                  <a:solidFill>
                    <a:srgbClr val="005BAD"/>
                  </a:solidFill>
                  <a:latin typeface="Noto Sans JP"/>
                  <a:ea typeface="Noto Sans JP"/>
                  <a:cs typeface="Noto Sans JP"/>
                  <a:sym typeface="Noto Sans JP"/>
                </a:rPr>
                <a:t>（令和５年度）</a:t>
              </a:r>
              <a:endParaRPr b="1">
                <a:latin typeface="Noto Sans JP"/>
                <a:ea typeface="Noto Sans JP"/>
                <a:cs typeface="Noto Sans JP"/>
                <a:sym typeface="Noto Sans JP"/>
              </a:endParaRPr>
            </a:p>
            <a:p>
              <a:pPr indent="0" lvl="0" marL="0" marR="0" rtl="0" algn="ctr">
                <a:lnSpc>
                  <a:spcPct val="50000"/>
                </a:lnSpc>
                <a:spcBef>
                  <a:spcPts val="0"/>
                </a:spcBef>
                <a:spcAft>
                  <a:spcPts val="0"/>
                </a:spcAft>
                <a:buClr>
                  <a:schemeClr val="dk1"/>
                </a:buClr>
                <a:buSzPts val="1400"/>
                <a:buFont typeface="Arial"/>
                <a:buNone/>
              </a:pPr>
              <a:r>
                <a:t/>
              </a:r>
              <a:endParaRPr b="1" i="0" sz="1400" u="none" cap="none" strike="noStrike">
                <a:solidFill>
                  <a:srgbClr val="005BAD"/>
                </a:solidFill>
                <a:latin typeface="Noto Sans JP"/>
                <a:ea typeface="Noto Sans JP"/>
                <a:cs typeface="Noto Sans JP"/>
                <a:sym typeface="Noto Sans JP"/>
              </a:endParaRPr>
            </a:p>
            <a:p>
              <a:pPr indent="0" lvl="0" marL="0" marR="0" rtl="0" algn="ctr">
                <a:lnSpc>
                  <a:spcPct val="120000"/>
                </a:lnSpc>
                <a:spcBef>
                  <a:spcPts val="0"/>
                </a:spcBef>
                <a:spcAft>
                  <a:spcPts val="0"/>
                </a:spcAft>
                <a:buClr>
                  <a:srgbClr val="000000"/>
                </a:buClr>
                <a:buSzPts val="1400"/>
                <a:buFont typeface="Arial"/>
                <a:buNone/>
              </a:pPr>
              <a:r>
                <a:rPr b="1" i="0" lang="ja-JP" sz="1400" u="none" cap="none" strike="noStrike">
                  <a:solidFill>
                    <a:srgbClr val="000000"/>
                  </a:solidFill>
                  <a:latin typeface="Noto Sans JP"/>
                  <a:ea typeface="Noto Sans JP"/>
                  <a:cs typeface="Noto Sans JP"/>
                  <a:sym typeface="Noto Sans JP"/>
                </a:rPr>
                <a:t>約2兆</a:t>
              </a:r>
              <a:r>
                <a:rPr b="1" lang="ja-JP" sz="1400">
                  <a:solidFill>
                    <a:schemeClr val="dk1"/>
                  </a:solidFill>
                  <a:latin typeface="Noto Sans JP"/>
                  <a:ea typeface="Noto Sans JP"/>
                  <a:cs typeface="Noto Sans JP"/>
                  <a:sym typeface="Noto Sans JP"/>
                </a:rPr>
                <a:t>6,002</a:t>
              </a:r>
              <a:r>
                <a:rPr b="1" i="0" lang="ja-JP" sz="1400" u="none" cap="none" strike="noStrike">
                  <a:solidFill>
                    <a:schemeClr val="dk1"/>
                  </a:solidFill>
                  <a:latin typeface="Noto Sans JP"/>
                  <a:ea typeface="Noto Sans JP"/>
                  <a:cs typeface="Noto Sans JP"/>
                  <a:sym typeface="Noto Sans JP"/>
                </a:rPr>
                <a:t>億円</a:t>
              </a:r>
              <a:r>
                <a:rPr b="1" baseline="30000" i="0" lang="ja-JP" sz="1200" u="none" cap="none" strike="noStrike">
                  <a:solidFill>
                    <a:schemeClr val="dk1"/>
                  </a:solidFill>
                  <a:latin typeface="Noto Sans JP"/>
                  <a:ea typeface="Noto Sans JP"/>
                  <a:cs typeface="Noto Sans JP"/>
                  <a:sym typeface="Noto Sans JP"/>
                </a:rPr>
                <a:t>※２</a:t>
              </a:r>
              <a:endParaRPr b="1" baseline="30000" i="0" sz="1400" u="none" cap="none" strike="noStrike">
                <a:solidFill>
                  <a:schemeClr val="dk1"/>
                </a:solidFill>
                <a:latin typeface="Noto Sans JP"/>
                <a:ea typeface="Noto Sans JP"/>
                <a:cs typeface="Noto Sans JP"/>
                <a:sym typeface="Noto Sans JP"/>
              </a:endParaRPr>
            </a:p>
            <a:p>
              <a:pPr indent="0" lvl="0" marL="0" marR="0" rtl="0" algn="ctr">
                <a:lnSpc>
                  <a:spcPct val="120000"/>
                </a:lnSpc>
                <a:spcBef>
                  <a:spcPts val="0"/>
                </a:spcBef>
                <a:spcAft>
                  <a:spcPts val="0"/>
                </a:spcAft>
                <a:buClr>
                  <a:schemeClr val="dk1"/>
                </a:buClr>
                <a:buSzPts val="1400"/>
                <a:buFont typeface="Arial"/>
                <a:buNone/>
              </a:pPr>
              <a:r>
                <a:rPr b="1" i="0" lang="ja-JP" sz="1400" u="none" cap="none" strike="noStrike">
                  <a:solidFill>
                    <a:schemeClr val="dk1"/>
                  </a:solidFill>
                  <a:latin typeface="Noto Sans JP"/>
                  <a:ea typeface="Noto Sans JP"/>
                  <a:cs typeface="Noto Sans JP"/>
                  <a:sym typeface="Noto Sans JP"/>
                </a:rPr>
                <a:t>国民１人当たり</a:t>
              </a:r>
              <a:endParaRPr b="1" i="0" sz="1400" u="none" cap="none" strike="noStrike">
                <a:solidFill>
                  <a:schemeClr val="dk1"/>
                </a:solidFill>
                <a:latin typeface="Noto Sans JP"/>
                <a:ea typeface="Noto Sans JP"/>
                <a:cs typeface="Noto Sans JP"/>
                <a:sym typeface="Noto Sans JP"/>
              </a:endParaRPr>
            </a:p>
            <a:p>
              <a:pPr indent="0" lvl="0" marL="0" marR="0" rtl="0" algn="ctr">
                <a:lnSpc>
                  <a:spcPct val="120000"/>
                </a:lnSpc>
                <a:spcBef>
                  <a:spcPts val="0"/>
                </a:spcBef>
                <a:spcAft>
                  <a:spcPts val="0"/>
                </a:spcAft>
                <a:buClr>
                  <a:schemeClr val="dk1"/>
                </a:buClr>
                <a:buSzPts val="1400"/>
                <a:buFont typeface="Arial"/>
                <a:buNone/>
              </a:pPr>
              <a:r>
                <a:rPr b="1" i="0" lang="ja-JP" sz="1400" u="none" cap="none" strike="noStrike">
                  <a:solidFill>
                    <a:schemeClr val="dk1"/>
                  </a:solidFill>
                  <a:latin typeface="Noto Sans JP"/>
                  <a:ea typeface="Noto Sans JP"/>
                  <a:cs typeface="Noto Sans JP"/>
                  <a:sym typeface="Noto Sans JP"/>
                </a:rPr>
                <a:t>約</a:t>
              </a:r>
              <a:r>
                <a:rPr b="1" lang="ja-JP" sz="1400">
                  <a:solidFill>
                    <a:schemeClr val="dk1"/>
                  </a:solidFill>
                  <a:latin typeface="Noto Sans JP"/>
                  <a:ea typeface="Noto Sans JP"/>
                  <a:cs typeface="Noto Sans JP"/>
                  <a:sym typeface="Noto Sans JP"/>
                </a:rPr>
                <a:t>20,910</a:t>
              </a:r>
              <a:r>
                <a:rPr b="1" i="0" lang="ja-JP" sz="1400" u="none" cap="none" strike="noStrike">
                  <a:solidFill>
                    <a:schemeClr val="dk1"/>
                  </a:solidFill>
                  <a:latin typeface="Noto Sans JP"/>
                  <a:ea typeface="Noto Sans JP"/>
                  <a:cs typeface="Noto Sans JP"/>
                  <a:sym typeface="Noto Sans JP"/>
                </a:rPr>
                <a:t>円</a:t>
              </a:r>
              <a:endParaRPr b="1">
                <a:latin typeface="Noto Sans JP"/>
                <a:ea typeface="Noto Sans JP"/>
                <a:cs typeface="Noto Sans JP"/>
                <a:sym typeface="Noto Sans JP"/>
              </a:endParaRPr>
            </a:p>
          </p:txBody>
        </p:sp>
        <p:pic>
          <p:nvPicPr>
            <p:cNvPr id="298" name="Google Shape;298;p13"/>
            <p:cNvPicPr preferRelativeResize="0"/>
            <p:nvPr/>
          </p:nvPicPr>
          <p:blipFill rotWithShape="1">
            <a:blip r:embed="rId4">
              <a:alphaModFix/>
            </a:blip>
            <a:srcRect b="0" l="0" r="0" t="0"/>
            <a:stretch/>
          </p:blipFill>
          <p:spPr>
            <a:xfrm>
              <a:off x="596286" y="3669522"/>
              <a:ext cx="1142290" cy="644483"/>
            </a:xfrm>
            <a:prstGeom prst="rect">
              <a:avLst/>
            </a:prstGeom>
            <a:noFill/>
            <a:ln>
              <a:noFill/>
            </a:ln>
          </p:spPr>
        </p:pic>
      </p:grpSp>
      <p:grpSp>
        <p:nvGrpSpPr>
          <p:cNvPr id="299" name="Google Shape;299;p13"/>
          <p:cNvGrpSpPr/>
          <p:nvPr/>
        </p:nvGrpSpPr>
        <p:grpSpPr>
          <a:xfrm>
            <a:off x="3578972" y="3669522"/>
            <a:ext cx="1693800" cy="2357128"/>
            <a:chOff x="3578972" y="3669522"/>
            <a:chExt cx="1693800" cy="2357128"/>
          </a:xfrm>
        </p:grpSpPr>
        <p:sp>
          <p:nvSpPr>
            <p:cNvPr id="300" name="Google Shape;300;p13"/>
            <p:cNvSpPr/>
            <p:nvPr/>
          </p:nvSpPr>
          <p:spPr>
            <a:xfrm>
              <a:off x="3578972" y="4452850"/>
              <a:ext cx="1693800" cy="1573800"/>
            </a:xfrm>
            <a:prstGeom prst="rect">
              <a:avLst/>
            </a:prstGeom>
            <a:noFill/>
            <a:ln>
              <a:noFill/>
            </a:ln>
          </p:spPr>
          <p:txBody>
            <a:bodyPr anchorCtr="0" anchor="t" bIns="45700" lIns="54000" spcFirstLastPara="1" rIns="54000" wrap="square" tIns="45700">
              <a:noAutofit/>
            </a:bodyPr>
            <a:lstStyle/>
            <a:p>
              <a:pPr indent="0" lvl="0" marL="0" marR="0" rtl="0" algn="ctr">
                <a:lnSpc>
                  <a:spcPct val="120000"/>
                </a:lnSpc>
                <a:spcBef>
                  <a:spcPts val="0"/>
                </a:spcBef>
                <a:spcAft>
                  <a:spcPts val="0"/>
                </a:spcAft>
                <a:buClr>
                  <a:srgbClr val="005BAD"/>
                </a:buClr>
                <a:buSzPts val="1400"/>
                <a:buFont typeface="Arial"/>
                <a:buNone/>
              </a:pPr>
              <a:r>
                <a:rPr b="1" i="0" lang="ja-JP" sz="1400" u="none" cap="none" strike="noStrike">
                  <a:solidFill>
                    <a:srgbClr val="005BAD"/>
                  </a:solidFill>
                  <a:latin typeface="Noto Sans JP"/>
                  <a:ea typeface="Noto Sans JP"/>
                  <a:cs typeface="Noto Sans JP"/>
                  <a:sym typeface="Noto Sans JP"/>
                </a:rPr>
                <a:t>国民医療費の</a:t>
              </a:r>
              <a:endParaRPr b="1" i="0" sz="1400" u="none" cap="none" strike="noStrike">
                <a:solidFill>
                  <a:srgbClr val="005BAD"/>
                </a:solidFill>
                <a:latin typeface="Noto Sans JP"/>
                <a:ea typeface="Noto Sans JP"/>
                <a:cs typeface="Noto Sans JP"/>
                <a:sym typeface="Noto Sans JP"/>
              </a:endParaRPr>
            </a:p>
            <a:p>
              <a:pPr indent="0" lvl="0" marL="0" marR="0" rtl="0" algn="ctr">
                <a:lnSpc>
                  <a:spcPct val="120000"/>
                </a:lnSpc>
                <a:spcBef>
                  <a:spcPts val="0"/>
                </a:spcBef>
                <a:spcAft>
                  <a:spcPts val="0"/>
                </a:spcAft>
                <a:buClr>
                  <a:srgbClr val="005BAD"/>
                </a:buClr>
                <a:buSzPts val="1400"/>
                <a:buFont typeface="Arial"/>
                <a:buNone/>
              </a:pPr>
              <a:r>
                <a:rPr b="1" i="0" lang="ja-JP" sz="1400" u="none" cap="none" strike="noStrike">
                  <a:solidFill>
                    <a:srgbClr val="005BAD"/>
                  </a:solidFill>
                  <a:latin typeface="Noto Sans JP"/>
                  <a:ea typeface="Noto Sans JP"/>
                  <a:cs typeface="Noto Sans JP"/>
                  <a:sym typeface="Noto Sans JP"/>
                </a:rPr>
                <a:t>公費負担額</a:t>
              </a:r>
              <a:endParaRPr b="1">
                <a:latin typeface="Noto Sans JP"/>
                <a:ea typeface="Noto Sans JP"/>
                <a:cs typeface="Noto Sans JP"/>
                <a:sym typeface="Noto Sans JP"/>
              </a:endParaRPr>
            </a:p>
            <a:p>
              <a:pPr indent="0" lvl="0" marL="0" marR="0" rtl="0" algn="ctr">
                <a:lnSpc>
                  <a:spcPct val="120000"/>
                </a:lnSpc>
                <a:spcBef>
                  <a:spcPts val="0"/>
                </a:spcBef>
                <a:spcAft>
                  <a:spcPts val="0"/>
                </a:spcAft>
                <a:buClr>
                  <a:srgbClr val="005BAD"/>
                </a:buClr>
                <a:buSzPts val="1200"/>
                <a:buFont typeface="Arial"/>
                <a:buNone/>
              </a:pPr>
              <a:r>
                <a:rPr b="1" i="0" lang="ja-JP" sz="1200" u="none" cap="none" strike="noStrike">
                  <a:solidFill>
                    <a:srgbClr val="005BAD"/>
                  </a:solidFill>
                  <a:latin typeface="Noto Sans JP"/>
                  <a:ea typeface="Noto Sans JP"/>
                  <a:cs typeface="Noto Sans JP"/>
                  <a:sym typeface="Noto Sans JP"/>
                </a:rPr>
                <a:t>（令和４年度）</a:t>
              </a:r>
              <a:endParaRPr b="1">
                <a:latin typeface="Noto Sans JP"/>
                <a:ea typeface="Noto Sans JP"/>
                <a:cs typeface="Noto Sans JP"/>
                <a:sym typeface="Noto Sans JP"/>
              </a:endParaRPr>
            </a:p>
            <a:p>
              <a:pPr indent="0" lvl="0" marL="0" marR="0" rtl="0" algn="ctr">
                <a:lnSpc>
                  <a:spcPct val="50000"/>
                </a:lnSpc>
                <a:spcBef>
                  <a:spcPts val="0"/>
                </a:spcBef>
                <a:spcAft>
                  <a:spcPts val="0"/>
                </a:spcAft>
                <a:buClr>
                  <a:schemeClr val="dk1"/>
                </a:buClr>
                <a:buSzPts val="1400"/>
                <a:buFont typeface="Arial"/>
                <a:buNone/>
              </a:pPr>
              <a:r>
                <a:t/>
              </a:r>
              <a:endParaRPr b="1" i="0" sz="1400" u="none" cap="none" strike="noStrike">
                <a:solidFill>
                  <a:schemeClr val="dk1"/>
                </a:solidFill>
                <a:latin typeface="Noto Sans JP"/>
                <a:ea typeface="Noto Sans JP"/>
                <a:cs typeface="Noto Sans JP"/>
                <a:sym typeface="Noto Sans JP"/>
              </a:endParaRPr>
            </a:p>
            <a:p>
              <a:pPr indent="0" lvl="0" marL="0" marR="0" rtl="0" algn="ctr">
                <a:lnSpc>
                  <a:spcPct val="120000"/>
                </a:lnSpc>
                <a:spcBef>
                  <a:spcPts val="0"/>
                </a:spcBef>
                <a:spcAft>
                  <a:spcPts val="0"/>
                </a:spcAft>
                <a:buClr>
                  <a:schemeClr val="dk1"/>
                </a:buClr>
                <a:buSzPts val="1400"/>
                <a:buFont typeface="Arial"/>
                <a:buNone/>
              </a:pPr>
              <a:r>
                <a:rPr b="1" i="0" lang="ja-JP" sz="1400" u="none" cap="none" strike="noStrike">
                  <a:solidFill>
                    <a:schemeClr val="dk1"/>
                  </a:solidFill>
                  <a:latin typeface="Noto Sans JP"/>
                  <a:ea typeface="Noto Sans JP"/>
                  <a:cs typeface="Noto Sans JP"/>
                  <a:sym typeface="Noto Sans JP"/>
                </a:rPr>
                <a:t>約17兆</a:t>
              </a:r>
              <a:r>
                <a:rPr b="1" lang="ja-JP" sz="1400">
                  <a:solidFill>
                    <a:schemeClr val="dk1"/>
                  </a:solidFill>
                  <a:latin typeface="Noto Sans JP"/>
                  <a:ea typeface="Noto Sans JP"/>
                  <a:cs typeface="Noto Sans JP"/>
                  <a:sym typeface="Noto Sans JP"/>
                </a:rPr>
                <a:t>6,837</a:t>
              </a:r>
              <a:r>
                <a:rPr b="1" i="0" lang="ja-JP" sz="1400" u="none" cap="none" strike="noStrike">
                  <a:solidFill>
                    <a:schemeClr val="dk1"/>
                  </a:solidFill>
                  <a:latin typeface="Noto Sans JP"/>
                  <a:ea typeface="Noto Sans JP"/>
                  <a:cs typeface="Noto Sans JP"/>
                  <a:sym typeface="Noto Sans JP"/>
                </a:rPr>
                <a:t>億円</a:t>
              </a:r>
              <a:r>
                <a:rPr b="1" baseline="30000" i="0" lang="ja-JP" sz="1200" u="none" cap="none" strike="noStrike">
                  <a:solidFill>
                    <a:schemeClr val="dk1"/>
                  </a:solidFill>
                  <a:latin typeface="Noto Sans JP"/>
                  <a:ea typeface="Noto Sans JP"/>
                  <a:cs typeface="Noto Sans JP"/>
                  <a:sym typeface="Noto Sans JP"/>
                </a:rPr>
                <a:t>※</a:t>
              </a:r>
              <a:r>
                <a:rPr b="1" baseline="30000" lang="ja-JP" sz="1200">
                  <a:solidFill>
                    <a:schemeClr val="dk1"/>
                  </a:solidFill>
                  <a:latin typeface="Noto Sans JP"/>
                  <a:ea typeface="Noto Sans JP"/>
                  <a:cs typeface="Noto Sans JP"/>
                  <a:sym typeface="Noto Sans JP"/>
                </a:rPr>
                <a:t>３</a:t>
              </a:r>
              <a:endParaRPr b="1" baseline="30000" i="0" sz="1400" u="none" cap="none" strike="noStrike">
                <a:solidFill>
                  <a:schemeClr val="dk1"/>
                </a:solidFill>
                <a:latin typeface="Noto Sans JP"/>
                <a:ea typeface="Noto Sans JP"/>
                <a:cs typeface="Noto Sans JP"/>
                <a:sym typeface="Noto Sans JP"/>
              </a:endParaRPr>
            </a:p>
            <a:p>
              <a:pPr indent="0" lvl="0" marL="0" marR="0" rtl="0" algn="ctr">
                <a:lnSpc>
                  <a:spcPct val="120000"/>
                </a:lnSpc>
                <a:spcBef>
                  <a:spcPts val="0"/>
                </a:spcBef>
                <a:spcAft>
                  <a:spcPts val="0"/>
                </a:spcAft>
                <a:buClr>
                  <a:schemeClr val="dk1"/>
                </a:buClr>
                <a:buSzPts val="1400"/>
                <a:buFont typeface="Arial"/>
                <a:buNone/>
              </a:pPr>
              <a:r>
                <a:rPr b="1" i="0" lang="ja-JP" sz="1400" u="none" cap="none" strike="noStrike">
                  <a:solidFill>
                    <a:schemeClr val="dk1"/>
                  </a:solidFill>
                  <a:latin typeface="Noto Sans JP"/>
                  <a:ea typeface="Noto Sans JP"/>
                  <a:cs typeface="Noto Sans JP"/>
                  <a:sym typeface="Noto Sans JP"/>
                </a:rPr>
                <a:t>国民１人当たり</a:t>
              </a:r>
              <a:endParaRPr b="1" i="0" sz="1400" u="none" cap="none" strike="noStrike">
                <a:solidFill>
                  <a:schemeClr val="dk1"/>
                </a:solidFill>
                <a:latin typeface="Noto Sans JP"/>
                <a:ea typeface="Noto Sans JP"/>
                <a:cs typeface="Noto Sans JP"/>
                <a:sym typeface="Noto Sans JP"/>
              </a:endParaRPr>
            </a:p>
            <a:p>
              <a:pPr indent="0" lvl="0" marL="0" marR="0" rtl="0" algn="ctr">
                <a:lnSpc>
                  <a:spcPct val="120000"/>
                </a:lnSpc>
                <a:spcBef>
                  <a:spcPts val="0"/>
                </a:spcBef>
                <a:spcAft>
                  <a:spcPts val="0"/>
                </a:spcAft>
                <a:buClr>
                  <a:schemeClr val="dk1"/>
                </a:buClr>
                <a:buSzPts val="1400"/>
                <a:buFont typeface="Arial"/>
                <a:buNone/>
              </a:pPr>
              <a:r>
                <a:rPr b="1" i="0" lang="ja-JP" sz="1400" u="none" cap="none" strike="noStrike">
                  <a:solidFill>
                    <a:schemeClr val="dk1"/>
                  </a:solidFill>
                  <a:latin typeface="Noto Sans JP"/>
                  <a:ea typeface="Noto Sans JP"/>
                  <a:cs typeface="Noto Sans JP"/>
                  <a:sym typeface="Noto Sans JP"/>
                </a:rPr>
                <a:t>約</a:t>
              </a:r>
              <a:r>
                <a:rPr b="1" lang="ja-JP" sz="1400">
                  <a:solidFill>
                    <a:schemeClr val="dk1"/>
                  </a:solidFill>
                  <a:latin typeface="Noto Sans JP"/>
                  <a:ea typeface="Noto Sans JP"/>
                  <a:cs typeface="Noto Sans JP"/>
                  <a:sym typeface="Noto Sans JP"/>
                </a:rPr>
                <a:t>141,530</a:t>
              </a:r>
              <a:r>
                <a:rPr b="1" i="0" lang="ja-JP" sz="1400" u="none" cap="none" strike="noStrike">
                  <a:solidFill>
                    <a:schemeClr val="dk1"/>
                  </a:solidFill>
                  <a:latin typeface="Noto Sans JP"/>
                  <a:ea typeface="Noto Sans JP"/>
                  <a:cs typeface="Noto Sans JP"/>
                  <a:sym typeface="Noto Sans JP"/>
                </a:rPr>
                <a:t>円</a:t>
              </a:r>
              <a:endParaRPr b="1">
                <a:latin typeface="Noto Sans JP"/>
                <a:ea typeface="Noto Sans JP"/>
                <a:cs typeface="Noto Sans JP"/>
                <a:sym typeface="Noto Sans JP"/>
              </a:endParaRPr>
            </a:p>
          </p:txBody>
        </p:sp>
        <p:pic>
          <p:nvPicPr>
            <p:cNvPr id="301" name="Google Shape;301;p13"/>
            <p:cNvPicPr preferRelativeResize="0"/>
            <p:nvPr/>
          </p:nvPicPr>
          <p:blipFill rotWithShape="1">
            <a:blip r:embed="rId5">
              <a:alphaModFix/>
            </a:blip>
            <a:srcRect b="0" l="0" r="0" t="0"/>
            <a:stretch/>
          </p:blipFill>
          <p:spPr>
            <a:xfrm>
              <a:off x="4024466" y="3669522"/>
              <a:ext cx="900264" cy="641917"/>
            </a:xfrm>
            <a:prstGeom prst="rect">
              <a:avLst/>
            </a:prstGeom>
            <a:noFill/>
            <a:ln>
              <a:noFill/>
            </a:ln>
          </p:spPr>
        </p:pic>
      </p:grpSp>
      <p:grpSp>
        <p:nvGrpSpPr>
          <p:cNvPr id="302" name="Google Shape;302;p13"/>
          <p:cNvGrpSpPr/>
          <p:nvPr/>
        </p:nvGrpSpPr>
        <p:grpSpPr>
          <a:xfrm>
            <a:off x="427176" y="3669522"/>
            <a:ext cx="1633437" cy="2310765"/>
            <a:chOff x="1996375" y="3669522"/>
            <a:chExt cx="1633437" cy="2310765"/>
          </a:xfrm>
        </p:grpSpPr>
        <p:sp>
          <p:nvSpPr>
            <p:cNvPr id="303" name="Google Shape;303;p13"/>
            <p:cNvSpPr/>
            <p:nvPr/>
          </p:nvSpPr>
          <p:spPr>
            <a:xfrm>
              <a:off x="1996375" y="4491859"/>
              <a:ext cx="1633437" cy="1488428"/>
            </a:xfrm>
            <a:prstGeom prst="rect">
              <a:avLst/>
            </a:prstGeom>
            <a:noFill/>
            <a:ln>
              <a:noFill/>
            </a:ln>
          </p:spPr>
          <p:txBody>
            <a:bodyPr anchorCtr="0" anchor="t" bIns="45700" lIns="54000" spcFirstLastPara="1" rIns="91425" wrap="square" tIns="45700">
              <a:noAutofit/>
            </a:bodyPr>
            <a:lstStyle/>
            <a:p>
              <a:pPr indent="0" lvl="0" marL="0" marR="0" rtl="0" algn="ctr">
                <a:lnSpc>
                  <a:spcPct val="120000"/>
                </a:lnSpc>
                <a:spcBef>
                  <a:spcPts val="0"/>
                </a:spcBef>
                <a:spcAft>
                  <a:spcPts val="0"/>
                </a:spcAft>
                <a:buClr>
                  <a:srgbClr val="005BAD"/>
                </a:buClr>
                <a:buSzPts val="1400"/>
                <a:buFont typeface="Arial"/>
                <a:buNone/>
              </a:pPr>
              <a:r>
                <a:rPr b="1" i="0" lang="ja-JP" sz="1400" u="none" cap="none" strike="noStrike">
                  <a:solidFill>
                    <a:srgbClr val="005BAD"/>
                  </a:solidFill>
                  <a:latin typeface="Noto Sans JP"/>
                  <a:ea typeface="Noto Sans JP"/>
                  <a:cs typeface="Noto Sans JP"/>
                  <a:sym typeface="Noto Sans JP"/>
                </a:rPr>
                <a:t>警察費・消防費</a:t>
              </a:r>
              <a:endParaRPr b="1" i="0" sz="1400" u="none" cap="none" strike="noStrike">
                <a:solidFill>
                  <a:srgbClr val="005BAD"/>
                </a:solidFill>
                <a:latin typeface="Noto Sans JP"/>
                <a:ea typeface="Noto Sans JP"/>
                <a:cs typeface="Noto Sans JP"/>
                <a:sym typeface="Noto Sans JP"/>
              </a:endParaRPr>
            </a:p>
            <a:p>
              <a:pPr indent="0" lvl="0" marL="0" marR="0" rtl="0" algn="ctr">
                <a:lnSpc>
                  <a:spcPct val="120000"/>
                </a:lnSpc>
                <a:spcBef>
                  <a:spcPts val="0"/>
                </a:spcBef>
                <a:spcAft>
                  <a:spcPts val="0"/>
                </a:spcAft>
                <a:buClr>
                  <a:srgbClr val="005BAD"/>
                </a:buClr>
                <a:buSzPts val="1200"/>
                <a:buFont typeface="Arial"/>
                <a:buNone/>
              </a:pPr>
              <a:r>
                <a:rPr b="1" i="0" lang="ja-JP" sz="1200" u="none" cap="none" strike="noStrike">
                  <a:solidFill>
                    <a:srgbClr val="005BAD"/>
                  </a:solidFill>
                  <a:latin typeface="Noto Sans JP"/>
                  <a:ea typeface="Noto Sans JP"/>
                  <a:cs typeface="Noto Sans JP"/>
                  <a:sym typeface="Noto Sans JP"/>
                </a:rPr>
                <a:t>（令和５年度）</a:t>
              </a:r>
              <a:endParaRPr b="1">
                <a:latin typeface="Noto Sans JP"/>
                <a:ea typeface="Noto Sans JP"/>
                <a:cs typeface="Noto Sans JP"/>
                <a:sym typeface="Noto Sans JP"/>
              </a:endParaRPr>
            </a:p>
            <a:p>
              <a:pPr indent="0" lvl="0" marL="0" marR="0" rtl="0" algn="ctr">
                <a:lnSpc>
                  <a:spcPct val="50000"/>
                </a:lnSpc>
                <a:spcBef>
                  <a:spcPts val="0"/>
                </a:spcBef>
                <a:spcAft>
                  <a:spcPts val="0"/>
                </a:spcAft>
                <a:buClr>
                  <a:schemeClr val="dk1"/>
                </a:buClr>
                <a:buSzPts val="1400"/>
                <a:buFont typeface="Arial"/>
                <a:buNone/>
              </a:pPr>
              <a:r>
                <a:t/>
              </a:r>
              <a:endParaRPr b="1" i="0" sz="1400" u="none" cap="none" strike="noStrike">
                <a:solidFill>
                  <a:srgbClr val="005BAD"/>
                </a:solidFill>
                <a:latin typeface="Noto Sans JP"/>
                <a:ea typeface="Noto Sans JP"/>
                <a:cs typeface="Noto Sans JP"/>
                <a:sym typeface="Noto Sans JP"/>
              </a:endParaRPr>
            </a:p>
            <a:p>
              <a:pPr indent="0" lvl="0" marL="0" marR="0" rtl="0" algn="ctr">
                <a:lnSpc>
                  <a:spcPct val="120000"/>
                </a:lnSpc>
                <a:spcBef>
                  <a:spcPts val="0"/>
                </a:spcBef>
                <a:spcAft>
                  <a:spcPts val="0"/>
                </a:spcAft>
                <a:buClr>
                  <a:srgbClr val="000000"/>
                </a:buClr>
                <a:buSzPts val="1400"/>
                <a:buFont typeface="Arial"/>
                <a:buNone/>
              </a:pPr>
              <a:r>
                <a:rPr b="1" i="0" lang="ja-JP" sz="1400" u="none" cap="none" strike="noStrike">
                  <a:solidFill>
                    <a:srgbClr val="000000"/>
                  </a:solidFill>
                  <a:latin typeface="Noto Sans JP"/>
                  <a:ea typeface="Noto Sans JP"/>
                  <a:cs typeface="Noto Sans JP"/>
                  <a:sym typeface="Noto Sans JP"/>
                </a:rPr>
                <a:t>約5兆</a:t>
              </a:r>
              <a:r>
                <a:rPr b="1" i="0" lang="ja-JP" sz="1400" u="none" cap="none" strike="noStrike">
                  <a:solidFill>
                    <a:schemeClr val="dk1"/>
                  </a:solidFill>
                  <a:latin typeface="Noto Sans JP"/>
                  <a:ea typeface="Noto Sans JP"/>
                  <a:cs typeface="Noto Sans JP"/>
                  <a:sym typeface="Noto Sans JP"/>
                </a:rPr>
                <a:t>4,456億円</a:t>
              </a:r>
              <a:r>
                <a:rPr b="1" baseline="30000" i="0" lang="ja-JP" sz="1200" u="none" cap="none" strike="noStrike">
                  <a:solidFill>
                    <a:schemeClr val="dk1"/>
                  </a:solidFill>
                  <a:latin typeface="Noto Sans JP"/>
                  <a:ea typeface="Noto Sans JP"/>
                  <a:cs typeface="Noto Sans JP"/>
                  <a:sym typeface="Noto Sans JP"/>
                </a:rPr>
                <a:t>※１</a:t>
              </a:r>
              <a:endParaRPr b="1" baseline="30000" i="0" sz="1400" u="none" cap="none" strike="noStrike">
                <a:solidFill>
                  <a:schemeClr val="dk1"/>
                </a:solidFill>
                <a:latin typeface="Noto Sans JP"/>
                <a:ea typeface="Noto Sans JP"/>
                <a:cs typeface="Noto Sans JP"/>
                <a:sym typeface="Noto Sans JP"/>
              </a:endParaRPr>
            </a:p>
            <a:p>
              <a:pPr indent="0" lvl="0" marL="0" marR="0" rtl="0" algn="ctr">
                <a:lnSpc>
                  <a:spcPct val="120000"/>
                </a:lnSpc>
                <a:spcBef>
                  <a:spcPts val="0"/>
                </a:spcBef>
                <a:spcAft>
                  <a:spcPts val="0"/>
                </a:spcAft>
                <a:buClr>
                  <a:schemeClr val="dk1"/>
                </a:buClr>
                <a:buSzPts val="1400"/>
                <a:buFont typeface="Arial"/>
                <a:buNone/>
              </a:pPr>
              <a:r>
                <a:rPr b="1" i="0" lang="ja-JP" sz="1400" u="none" cap="none" strike="noStrike">
                  <a:solidFill>
                    <a:schemeClr val="dk1"/>
                  </a:solidFill>
                  <a:latin typeface="Noto Sans JP"/>
                  <a:ea typeface="Noto Sans JP"/>
                  <a:cs typeface="Noto Sans JP"/>
                  <a:sym typeface="Noto Sans JP"/>
                </a:rPr>
                <a:t>国民１人当たり</a:t>
              </a:r>
              <a:endParaRPr b="1" i="0" sz="1400" u="none" cap="none" strike="noStrike">
                <a:solidFill>
                  <a:schemeClr val="dk1"/>
                </a:solidFill>
                <a:latin typeface="Noto Sans JP"/>
                <a:ea typeface="Noto Sans JP"/>
                <a:cs typeface="Noto Sans JP"/>
                <a:sym typeface="Noto Sans JP"/>
              </a:endParaRPr>
            </a:p>
            <a:p>
              <a:pPr indent="0" lvl="0" marL="0" marR="0" rtl="0" algn="ctr">
                <a:lnSpc>
                  <a:spcPct val="120000"/>
                </a:lnSpc>
                <a:spcBef>
                  <a:spcPts val="0"/>
                </a:spcBef>
                <a:spcAft>
                  <a:spcPts val="0"/>
                </a:spcAft>
                <a:buClr>
                  <a:schemeClr val="dk1"/>
                </a:buClr>
                <a:buSzPts val="1400"/>
                <a:buFont typeface="Arial"/>
                <a:buNone/>
              </a:pPr>
              <a:r>
                <a:rPr b="1" i="0" lang="ja-JP" sz="1400" u="none" cap="none" strike="noStrike">
                  <a:solidFill>
                    <a:schemeClr val="dk1"/>
                  </a:solidFill>
                  <a:latin typeface="Noto Sans JP"/>
                  <a:ea typeface="Noto Sans JP"/>
                  <a:cs typeface="Noto Sans JP"/>
                  <a:sym typeface="Noto Sans JP"/>
                </a:rPr>
                <a:t>約</a:t>
              </a:r>
              <a:r>
                <a:rPr b="1" lang="ja-JP" sz="1400">
                  <a:solidFill>
                    <a:schemeClr val="dk1"/>
                  </a:solidFill>
                  <a:latin typeface="Noto Sans JP"/>
                  <a:ea typeface="Noto Sans JP"/>
                  <a:cs typeface="Noto Sans JP"/>
                  <a:sym typeface="Noto Sans JP"/>
                </a:rPr>
                <a:t>43,792</a:t>
              </a:r>
              <a:r>
                <a:rPr b="1" i="0" lang="ja-JP" sz="1400" u="none" cap="none" strike="noStrike">
                  <a:solidFill>
                    <a:srgbClr val="000000"/>
                  </a:solidFill>
                  <a:latin typeface="Noto Sans JP"/>
                  <a:ea typeface="Noto Sans JP"/>
                  <a:cs typeface="Noto Sans JP"/>
                  <a:sym typeface="Noto Sans JP"/>
                </a:rPr>
                <a:t>円</a:t>
              </a:r>
              <a:endParaRPr b="1">
                <a:latin typeface="Noto Sans JP"/>
                <a:ea typeface="Noto Sans JP"/>
                <a:cs typeface="Noto Sans JP"/>
                <a:sym typeface="Noto Sans JP"/>
              </a:endParaRPr>
            </a:p>
          </p:txBody>
        </p:sp>
        <p:pic>
          <p:nvPicPr>
            <p:cNvPr id="304" name="Google Shape;304;p13"/>
            <p:cNvPicPr preferRelativeResize="0"/>
            <p:nvPr/>
          </p:nvPicPr>
          <p:blipFill rotWithShape="1">
            <a:blip r:embed="rId6">
              <a:alphaModFix/>
            </a:blip>
            <a:srcRect b="0" l="0" r="0" t="0"/>
            <a:stretch/>
          </p:blipFill>
          <p:spPr>
            <a:xfrm>
              <a:off x="2369456" y="3669522"/>
              <a:ext cx="906271" cy="652554"/>
            </a:xfrm>
            <a:prstGeom prst="rect">
              <a:avLst/>
            </a:prstGeom>
            <a:noFill/>
            <a:ln>
              <a:noFill/>
            </a:ln>
          </p:spPr>
        </p:pic>
      </p:grpSp>
      <p:grpSp>
        <p:nvGrpSpPr>
          <p:cNvPr id="305" name="Google Shape;305;p13"/>
          <p:cNvGrpSpPr/>
          <p:nvPr/>
        </p:nvGrpSpPr>
        <p:grpSpPr>
          <a:xfrm>
            <a:off x="5524408" y="3669522"/>
            <a:ext cx="1668000" cy="1813778"/>
            <a:chOff x="5524408" y="3669522"/>
            <a:chExt cx="1668000" cy="1813778"/>
          </a:xfrm>
        </p:grpSpPr>
        <p:sp>
          <p:nvSpPr>
            <p:cNvPr id="306" name="Google Shape;306;p13"/>
            <p:cNvSpPr/>
            <p:nvPr/>
          </p:nvSpPr>
          <p:spPr>
            <a:xfrm>
              <a:off x="5524408" y="4443500"/>
              <a:ext cx="1668000" cy="1039800"/>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005BAD"/>
                </a:buClr>
                <a:buSzPts val="1400"/>
                <a:buFont typeface="Arial"/>
                <a:buNone/>
              </a:pPr>
              <a:r>
                <a:rPr b="1" i="0" lang="ja-JP" sz="1400" u="none" cap="none" strike="noStrike">
                  <a:solidFill>
                    <a:srgbClr val="005BAD"/>
                  </a:solidFill>
                  <a:latin typeface="Noto Sans JP"/>
                  <a:ea typeface="Noto Sans JP"/>
                  <a:cs typeface="Noto Sans JP"/>
                  <a:sym typeface="Noto Sans JP"/>
                </a:rPr>
                <a:t>道路整備事業費</a:t>
              </a:r>
              <a:endParaRPr b="1" i="0" sz="1400" u="none" cap="none" strike="noStrike">
                <a:solidFill>
                  <a:srgbClr val="005BAD"/>
                </a:solidFill>
                <a:latin typeface="Noto Sans JP"/>
                <a:ea typeface="Noto Sans JP"/>
                <a:cs typeface="Noto Sans JP"/>
                <a:sym typeface="Noto Sans JP"/>
              </a:endParaRPr>
            </a:p>
            <a:p>
              <a:pPr indent="0" lvl="0" marL="0" marR="0" rtl="0" algn="ctr">
                <a:lnSpc>
                  <a:spcPct val="120000"/>
                </a:lnSpc>
                <a:spcBef>
                  <a:spcPts val="0"/>
                </a:spcBef>
                <a:spcAft>
                  <a:spcPts val="0"/>
                </a:spcAft>
                <a:buClr>
                  <a:srgbClr val="005BAD"/>
                </a:buClr>
                <a:buSzPts val="1200"/>
                <a:buFont typeface="Arial"/>
                <a:buNone/>
              </a:pPr>
              <a:r>
                <a:rPr b="1" i="0" lang="ja-JP" sz="1200" u="none" cap="none" strike="noStrike">
                  <a:solidFill>
                    <a:srgbClr val="005BAD"/>
                  </a:solidFill>
                  <a:latin typeface="Noto Sans JP"/>
                  <a:ea typeface="Noto Sans JP"/>
                  <a:cs typeface="Noto Sans JP"/>
                  <a:sym typeface="Noto Sans JP"/>
                </a:rPr>
                <a:t>（令和</a:t>
              </a:r>
              <a:r>
                <a:rPr b="1" lang="ja-JP" sz="1200">
                  <a:solidFill>
                    <a:srgbClr val="005BAD"/>
                  </a:solidFill>
                  <a:latin typeface="Noto Sans JP"/>
                  <a:ea typeface="Noto Sans JP"/>
                  <a:cs typeface="Noto Sans JP"/>
                  <a:sym typeface="Noto Sans JP"/>
                </a:rPr>
                <a:t>７</a:t>
              </a:r>
              <a:r>
                <a:rPr b="1" i="0" lang="ja-JP" sz="1200" u="none" cap="none" strike="noStrike">
                  <a:solidFill>
                    <a:srgbClr val="005BAD"/>
                  </a:solidFill>
                  <a:latin typeface="Noto Sans JP"/>
                  <a:ea typeface="Noto Sans JP"/>
                  <a:cs typeface="Noto Sans JP"/>
                  <a:sym typeface="Noto Sans JP"/>
                </a:rPr>
                <a:t>年度）</a:t>
              </a:r>
              <a:endParaRPr b="1">
                <a:latin typeface="Noto Sans JP"/>
                <a:ea typeface="Noto Sans JP"/>
                <a:cs typeface="Noto Sans JP"/>
                <a:sym typeface="Noto Sans JP"/>
              </a:endParaRPr>
            </a:p>
            <a:p>
              <a:pPr indent="0" lvl="0" marL="0" marR="0" rtl="0" algn="ctr">
                <a:lnSpc>
                  <a:spcPct val="50000"/>
                </a:lnSpc>
                <a:spcBef>
                  <a:spcPts val="0"/>
                </a:spcBef>
                <a:spcAft>
                  <a:spcPts val="0"/>
                </a:spcAft>
                <a:buClr>
                  <a:schemeClr val="dk1"/>
                </a:buClr>
                <a:buSzPts val="1400"/>
                <a:buFont typeface="Arial"/>
                <a:buNone/>
              </a:pPr>
              <a:r>
                <a:t/>
              </a:r>
              <a:endParaRPr b="1" i="0" sz="1400" u="none" cap="none" strike="noStrike">
                <a:solidFill>
                  <a:srgbClr val="005BAD"/>
                </a:solidFill>
                <a:latin typeface="Noto Sans JP"/>
                <a:ea typeface="Noto Sans JP"/>
                <a:cs typeface="Noto Sans JP"/>
                <a:sym typeface="Noto Sans JP"/>
              </a:endParaRPr>
            </a:p>
            <a:p>
              <a:pPr indent="0" lvl="0" marL="0" marR="0" rtl="0" algn="ctr">
                <a:lnSpc>
                  <a:spcPct val="120000"/>
                </a:lnSpc>
                <a:spcBef>
                  <a:spcPts val="0"/>
                </a:spcBef>
                <a:spcAft>
                  <a:spcPts val="0"/>
                </a:spcAft>
                <a:buClr>
                  <a:srgbClr val="000000"/>
                </a:buClr>
                <a:buSzPts val="1400"/>
                <a:buFont typeface="Arial"/>
                <a:buNone/>
              </a:pPr>
              <a:r>
                <a:rPr b="1" i="0" lang="ja-JP" sz="1400" u="none" cap="none" strike="noStrike">
                  <a:solidFill>
                    <a:srgbClr val="000000"/>
                  </a:solidFill>
                  <a:latin typeface="Noto Sans JP"/>
                  <a:ea typeface="Noto Sans JP"/>
                  <a:cs typeface="Noto Sans JP"/>
                  <a:sym typeface="Noto Sans JP"/>
                </a:rPr>
                <a:t>約1兆</a:t>
              </a:r>
              <a:r>
                <a:rPr b="1" lang="ja-JP" sz="1400">
                  <a:solidFill>
                    <a:schemeClr val="dk1"/>
                  </a:solidFill>
                  <a:latin typeface="Noto Sans JP"/>
                  <a:ea typeface="Noto Sans JP"/>
                  <a:cs typeface="Noto Sans JP"/>
                  <a:sym typeface="Noto Sans JP"/>
                </a:rPr>
                <a:t>6,721</a:t>
              </a:r>
              <a:r>
                <a:rPr b="1" i="0" lang="ja-JP" sz="1400" u="none" cap="none" strike="noStrike">
                  <a:solidFill>
                    <a:schemeClr val="dk1"/>
                  </a:solidFill>
                  <a:latin typeface="Noto Sans JP"/>
                  <a:ea typeface="Noto Sans JP"/>
                  <a:cs typeface="Noto Sans JP"/>
                  <a:sym typeface="Noto Sans JP"/>
                </a:rPr>
                <a:t>億円</a:t>
              </a:r>
              <a:r>
                <a:rPr b="1" baseline="30000" i="0" lang="ja-JP" sz="1200" u="none" cap="none" strike="noStrike">
                  <a:solidFill>
                    <a:srgbClr val="000000"/>
                  </a:solidFill>
                  <a:latin typeface="Noto Sans JP"/>
                  <a:ea typeface="Noto Sans JP"/>
                  <a:cs typeface="Noto Sans JP"/>
                  <a:sym typeface="Noto Sans JP"/>
                </a:rPr>
                <a:t>※</a:t>
              </a:r>
              <a:r>
                <a:rPr b="1" baseline="30000" lang="ja-JP" sz="1200">
                  <a:solidFill>
                    <a:srgbClr val="000000"/>
                  </a:solidFill>
                  <a:latin typeface="Noto Sans JP"/>
                  <a:ea typeface="Noto Sans JP"/>
                  <a:cs typeface="Noto Sans JP"/>
                  <a:sym typeface="Noto Sans JP"/>
                </a:rPr>
                <a:t>４</a:t>
              </a:r>
              <a:endParaRPr b="1" baseline="30000" i="0" sz="1400" u="none" cap="none" strike="noStrike">
                <a:solidFill>
                  <a:srgbClr val="000000"/>
                </a:solidFill>
                <a:latin typeface="Noto Sans JP"/>
                <a:ea typeface="Noto Sans JP"/>
                <a:cs typeface="Noto Sans JP"/>
                <a:sym typeface="Noto Sans JP"/>
              </a:endParaRPr>
            </a:p>
          </p:txBody>
        </p:sp>
        <p:pic>
          <p:nvPicPr>
            <p:cNvPr id="307" name="Google Shape;307;p13"/>
            <p:cNvPicPr preferRelativeResize="0"/>
            <p:nvPr/>
          </p:nvPicPr>
          <p:blipFill rotWithShape="1">
            <a:blip r:embed="rId7">
              <a:alphaModFix/>
            </a:blip>
            <a:srcRect b="0" l="0" r="0" t="0"/>
            <a:stretch/>
          </p:blipFill>
          <p:spPr>
            <a:xfrm>
              <a:off x="5811320" y="3669522"/>
              <a:ext cx="922786" cy="650431"/>
            </a:xfrm>
            <a:prstGeom prst="rect">
              <a:avLst/>
            </a:prstGeom>
            <a:noFill/>
            <a:ln>
              <a:noFill/>
            </a:ln>
          </p:spPr>
        </p:pic>
      </p:grpSp>
      <p:grpSp>
        <p:nvGrpSpPr>
          <p:cNvPr id="308" name="Google Shape;308;p13"/>
          <p:cNvGrpSpPr/>
          <p:nvPr/>
        </p:nvGrpSpPr>
        <p:grpSpPr>
          <a:xfrm>
            <a:off x="7188402" y="3669522"/>
            <a:ext cx="1549281" cy="2301821"/>
            <a:chOff x="7188402" y="3669522"/>
            <a:chExt cx="1549281" cy="2301821"/>
          </a:xfrm>
        </p:grpSpPr>
        <p:sp>
          <p:nvSpPr>
            <p:cNvPr id="309" name="Google Shape;309;p13"/>
            <p:cNvSpPr/>
            <p:nvPr/>
          </p:nvSpPr>
          <p:spPr>
            <a:xfrm>
              <a:off x="7188402" y="4482915"/>
              <a:ext cx="1549281" cy="1488428"/>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005BAD"/>
                </a:buClr>
                <a:buSzPts val="1400"/>
                <a:buFont typeface="Arial"/>
                <a:buNone/>
              </a:pPr>
              <a:r>
                <a:rPr b="1" i="0" lang="ja-JP" sz="1400" u="none" cap="none" strike="noStrike">
                  <a:solidFill>
                    <a:srgbClr val="005BAD"/>
                  </a:solidFill>
                  <a:latin typeface="Noto Sans JP"/>
                  <a:ea typeface="Noto Sans JP"/>
                  <a:cs typeface="Noto Sans JP"/>
                  <a:sym typeface="Noto Sans JP"/>
                </a:rPr>
                <a:t>校舎・体育館</a:t>
              </a:r>
              <a:endParaRPr b="1" i="0" sz="1400" u="none" cap="none" strike="noStrike">
                <a:solidFill>
                  <a:srgbClr val="005BAD"/>
                </a:solidFill>
                <a:latin typeface="Noto Sans JP"/>
                <a:ea typeface="Noto Sans JP"/>
                <a:cs typeface="Noto Sans JP"/>
                <a:sym typeface="Noto Sans JP"/>
              </a:endParaRPr>
            </a:p>
            <a:p>
              <a:pPr indent="0" lvl="0" marL="0" marR="0" rtl="0" algn="ctr">
                <a:lnSpc>
                  <a:spcPct val="120000"/>
                </a:lnSpc>
                <a:spcBef>
                  <a:spcPts val="0"/>
                </a:spcBef>
                <a:spcAft>
                  <a:spcPts val="0"/>
                </a:spcAft>
                <a:buClr>
                  <a:srgbClr val="005BAD"/>
                </a:buClr>
                <a:buSzPts val="1400"/>
                <a:buFont typeface="Arial"/>
                <a:buNone/>
              </a:pPr>
              <a:r>
                <a:rPr b="1" i="0" lang="ja-JP" sz="1400" u="none" cap="none" strike="noStrike">
                  <a:solidFill>
                    <a:srgbClr val="005BAD"/>
                  </a:solidFill>
                  <a:latin typeface="Noto Sans JP"/>
                  <a:ea typeface="Noto Sans JP"/>
                  <a:cs typeface="Noto Sans JP"/>
                  <a:sym typeface="Noto Sans JP"/>
                </a:rPr>
                <a:t>などの建設費用</a:t>
              </a:r>
              <a:endParaRPr b="1" i="0" sz="1400" u="none" cap="none" strike="noStrike">
                <a:solidFill>
                  <a:srgbClr val="005BAD"/>
                </a:solidFill>
                <a:latin typeface="Noto Sans JP"/>
                <a:ea typeface="Noto Sans JP"/>
                <a:cs typeface="Noto Sans JP"/>
                <a:sym typeface="Noto Sans JP"/>
              </a:endParaRPr>
            </a:p>
            <a:p>
              <a:pPr indent="0" lvl="0" marL="0" marR="0" rtl="0" algn="ctr">
                <a:lnSpc>
                  <a:spcPct val="120000"/>
                </a:lnSpc>
                <a:spcBef>
                  <a:spcPts val="0"/>
                </a:spcBef>
                <a:spcAft>
                  <a:spcPts val="0"/>
                </a:spcAft>
                <a:buClr>
                  <a:srgbClr val="005BAD"/>
                </a:buClr>
                <a:buSzPts val="1200"/>
                <a:buFont typeface="Arial"/>
                <a:buNone/>
              </a:pPr>
              <a:r>
                <a:rPr b="1" i="0" lang="ja-JP" sz="1200" u="none" cap="none" strike="noStrike">
                  <a:solidFill>
                    <a:srgbClr val="005BAD"/>
                  </a:solidFill>
                  <a:latin typeface="Noto Sans JP"/>
                  <a:ea typeface="Noto Sans JP"/>
                  <a:cs typeface="Noto Sans JP"/>
                  <a:sym typeface="Noto Sans JP"/>
                </a:rPr>
                <a:t>（令和７年度）</a:t>
              </a:r>
              <a:endParaRPr b="1">
                <a:latin typeface="Noto Sans JP"/>
                <a:ea typeface="Noto Sans JP"/>
                <a:cs typeface="Noto Sans JP"/>
                <a:sym typeface="Noto Sans JP"/>
              </a:endParaRPr>
            </a:p>
            <a:p>
              <a:pPr indent="0" lvl="0" marL="0" marR="0" rtl="0" algn="ctr">
                <a:lnSpc>
                  <a:spcPct val="50000"/>
                </a:lnSpc>
                <a:spcBef>
                  <a:spcPts val="0"/>
                </a:spcBef>
                <a:spcAft>
                  <a:spcPts val="0"/>
                </a:spcAft>
                <a:buClr>
                  <a:schemeClr val="dk1"/>
                </a:buClr>
                <a:buSzPts val="1400"/>
                <a:buFont typeface="Arial"/>
                <a:buNone/>
              </a:pPr>
              <a:r>
                <a:t/>
              </a:r>
              <a:endParaRPr b="1" i="0" sz="1400" u="none" cap="none" strike="noStrike">
                <a:solidFill>
                  <a:srgbClr val="005BAD"/>
                </a:solidFill>
                <a:latin typeface="Noto Sans JP"/>
                <a:ea typeface="Noto Sans JP"/>
                <a:cs typeface="Noto Sans JP"/>
                <a:sym typeface="Noto Sans JP"/>
              </a:endParaRPr>
            </a:p>
            <a:p>
              <a:pPr indent="0" lvl="0" marL="0" marR="0" rtl="0" algn="ctr">
                <a:lnSpc>
                  <a:spcPct val="120000"/>
                </a:lnSpc>
                <a:spcBef>
                  <a:spcPts val="0"/>
                </a:spcBef>
                <a:spcAft>
                  <a:spcPts val="0"/>
                </a:spcAft>
                <a:buClr>
                  <a:srgbClr val="000000"/>
                </a:buClr>
                <a:buSzPts val="1400"/>
                <a:buFont typeface="Arial"/>
                <a:buNone/>
              </a:pPr>
              <a:r>
                <a:rPr b="1" i="0" lang="ja-JP" sz="1400" u="none" cap="none" strike="noStrike">
                  <a:solidFill>
                    <a:srgbClr val="000000"/>
                  </a:solidFill>
                  <a:latin typeface="Noto Sans JP"/>
                  <a:ea typeface="Noto Sans JP"/>
                  <a:cs typeface="Noto Sans JP"/>
                  <a:sym typeface="Noto Sans JP"/>
                </a:rPr>
                <a:t>約</a:t>
              </a:r>
              <a:r>
                <a:rPr b="1" i="0" lang="ja-JP" sz="1400" u="none" cap="none" strike="noStrike">
                  <a:solidFill>
                    <a:schemeClr val="dk1"/>
                  </a:solidFill>
                  <a:latin typeface="Noto Sans JP"/>
                  <a:ea typeface="Noto Sans JP"/>
                  <a:cs typeface="Noto Sans JP"/>
                  <a:sym typeface="Noto Sans JP"/>
                </a:rPr>
                <a:t>73</a:t>
              </a:r>
              <a:r>
                <a:rPr b="1" lang="ja-JP" sz="1400">
                  <a:solidFill>
                    <a:schemeClr val="dk1"/>
                  </a:solidFill>
                  <a:latin typeface="Noto Sans JP"/>
                  <a:ea typeface="Noto Sans JP"/>
                  <a:cs typeface="Noto Sans JP"/>
                  <a:sym typeface="Noto Sans JP"/>
                </a:rPr>
                <a:t>6</a:t>
              </a:r>
              <a:r>
                <a:rPr b="1" i="0" lang="ja-JP" sz="1400" u="none" cap="none" strike="noStrike">
                  <a:solidFill>
                    <a:schemeClr val="dk1"/>
                  </a:solidFill>
                  <a:latin typeface="Noto Sans JP"/>
                  <a:ea typeface="Noto Sans JP"/>
                  <a:cs typeface="Noto Sans JP"/>
                  <a:sym typeface="Noto Sans JP"/>
                </a:rPr>
                <a:t>億円</a:t>
              </a:r>
              <a:r>
                <a:rPr b="1" baseline="30000" i="0" lang="ja-JP" sz="1200" u="none" cap="none" strike="noStrike">
                  <a:solidFill>
                    <a:srgbClr val="000000"/>
                  </a:solidFill>
                  <a:latin typeface="Noto Sans JP"/>
                  <a:ea typeface="Noto Sans JP"/>
                  <a:cs typeface="Noto Sans JP"/>
                  <a:sym typeface="Noto Sans JP"/>
                </a:rPr>
                <a:t>※５</a:t>
              </a:r>
              <a:endParaRPr b="1" baseline="30000" i="0" sz="1400" u="none" cap="none" strike="noStrike">
                <a:solidFill>
                  <a:srgbClr val="000000"/>
                </a:solidFill>
                <a:latin typeface="Noto Sans JP"/>
                <a:ea typeface="Noto Sans JP"/>
                <a:cs typeface="Noto Sans JP"/>
                <a:sym typeface="Noto Sans JP"/>
              </a:endParaRPr>
            </a:p>
          </p:txBody>
        </p:sp>
        <p:pic>
          <p:nvPicPr>
            <p:cNvPr id="310" name="Google Shape;310;p13"/>
            <p:cNvPicPr preferRelativeResize="0"/>
            <p:nvPr/>
          </p:nvPicPr>
          <p:blipFill rotWithShape="1">
            <a:blip r:embed="rId8">
              <a:alphaModFix/>
            </a:blip>
            <a:srcRect b="0" l="0" r="0" t="0"/>
            <a:stretch/>
          </p:blipFill>
          <p:spPr>
            <a:xfrm>
              <a:off x="7381633" y="3669522"/>
              <a:ext cx="1162819" cy="736654"/>
            </a:xfrm>
            <a:prstGeom prst="rect">
              <a:avLst/>
            </a:prstGeom>
            <a:noFill/>
            <a:ln>
              <a:noFill/>
            </a:ln>
          </p:spPr>
        </p:pic>
      </p:grpSp>
      <p:cxnSp>
        <p:nvCxnSpPr>
          <p:cNvPr id="311" name="Google Shape;311;p13"/>
          <p:cNvCxnSpPr/>
          <p:nvPr/>
        </p:nvCxnSpPr>
        <p:spPr>
          <a:xfrm>
            <a:off x="2003895" y="3500386"/>
            <a:ext cx="0" cy="2497947"/>
          </a:xfrm>
          <a:prstGeom prst="straightConnector1">
            <a:avLst/>
          </a:prstGeom>
          <a:noFill/>
          <a:ln cap="flat" cmpd="sng" w="9525">
            <a:solidFill>
              <a:srgbClr val="005BAD"/>
            </a:solidFill>
            <a:prstDash val="solid"/>
            <a:round/>
            <a:headEnd len="sm" w="sm" type="none"/>
            <a:tailEnd len="sm" w="sm" type="none"/>
          </a:ln>
        </p:spPr>
      </p:cxnSp>
      <p:cxnSp>
        <p:nvCxnSpPr>
          <p:cNvPr id="312" name="Google Shape;312;p13"/>
          <p:cNvCxnSpPr/>
          <p:nvPr/>
        </p:nvCxnSpPr>
        <p:spPr>
          <a:xfrm>
            <a:off x="3598068" y="3500386"/>
            <a:ext cx="0" cy="2497947"/>
          </a:xfrm>
          <a:prstGeom prst="straightConnector1">
            <a:avLst/>
          </a:prstGeom>
          <a:noFill/>
          <a:ln cap="flat" cmpd="sng" w="9525">
            <a:solidFill>
              <a:srgbClr val="005BAD"/>
            </a:solidFill>
            <a:prstDash val="solid"/>
            <a:round/>
            <a:headEnd len="sm" w="sm" type="none"/>
            <a:tailEnd len="sm" w="sm" type="none"/>
          </a:ln>
        </p:spPr>
      </p:cxnSp>
      <p:cxnSp>
        <p:nvCxnSpPr>
          <p:cNvPr id="313" name="Google Shape;313;p13"/>
          <p:cNvCxnSpPr/>
          <p:nvPr/>
        </p:nvCxnSpPr>
        <p:spPr>
          <a:xfrm>
            <a:off x="7144638" y="3500386"/>
            <a:ext cx="0" cy="2497947"/>
          </a:xfrm>
          <a:prstGeom prst="straightConnector1">
            <a:avLst/>
          </a:prstGeom>
          <a:noFill/>
          <a:ln cap="flat" cmpd="sng" w="9525">
            <a:solidFill>
              <a:srgbClr val="005BAD"/>
            </a:solidFill>
            <a:prstDash val="solid"/>
            <a:round/>
            <a:headEnd len="sm" w="sm" type="none"/>
            <a:tailEnd len="sm" w="sm" type="none"/>
          </a:ln>
        </p:spPr>
      </p:cxnSp>
      <p:sp>
        <p:nvSpPr>
          <p:cNvPr id="314" name="Google Shape;314;p13"/>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315" name="Google Shape;315;p13"/>
          <p:cNvSpPr/>
          <p:nvPr/>
        </p:nvSpPr>
        <p:spPr>
          <a:xfrm>
            <a:off x="326408" y="2210313"/>
            <a:ext cx="8493741" cy="452493"/>
          </a:xfrm>
          <a:prstGeom prst="roundRect">
            <a:avLst>
              <a:gd fmla="val 0" name="adj"/>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52">
              <a:solidFill>
                <a:schemeClr val="lt1"/>
              </a:solidFill>
              <a:latin typeface="Arial"/>
              <a:ea typeface="Arial"/>
              <a:cs typeface="Arial"/>
              <a:sym typeface="Arial"/>
            </a:endParaRPr>
          </a:p>
        </p:txBody>
      </p:sp>
      <p:sp>
        <p:nvSpPr>
          <p:cNvPr id="316" name="Google Shape;316;p13"/>
          <p:cNvSpPr/>
          <p:nvPr/>
        </p:nvSpPr>
        <p:spPr>
          <a:xfrm>
            <a:off x="2349675" y="2217625"/>
            <a:ext cx="4403400" cy="430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ja-JP" sz="2800">
                <a:solidFill>
                  <a:srgbClr val="FDC741"/>
                </a:solidFill>
                <a:latin typeface="Noto Sans JP"/>
                <a:ea typeface="Noto Sans JP"/>
                <a:cs typeface="Noto Sans JP"/>
                <a:sym typeface="Noto Sans JP"/>
              </a:rPr>
              <a:t>「税金」</a:t>
            </a:r>
            <a:r>
              <a:rPr lang="ja-JP" sz="1710">
                <a:solidFill>
                  <a:schemeClr val="lt1"/>
                </a:solidFill>
                <a:latin typeface="Noto Sans JP"/>
                <a:ea typeface="Noto Sans JP"/>
                <a:cs typeface="Noto Sans JP"/>
                <a:sym typeface="Noto Sans JP"/>
              </a:rPr>
              <a:t>により賄われています。</a:t>
            </a:r>
            <a:endParaRPr sz="2052">
              <a:solidFill>
                <a:schemeClr val="lt1"/>
              </a:solidFill>
              <a:latin typeface="Noto Sans JP"/>
              <a:ea typeface="Noto Sans JP"/>
              <a:cs typeface="Noto Sans JP"/>
              <a:sym typeface="Noto Sans JP"/>
            </a:endParaRPr>
          </a:p>
        </p:txBody>
      </p:sp>
      <p:grpSp>
        <p:nvGrpSpPr>
          <p:cNvPr id="317" name="Google Shape;317;p13"/>
          <p:cNvGrpSpPr/>
          <p:nvPr/>
        </p:nvGrpSpPr>
        <p:grpSpPr>
          <a:xfrm>
            <a:off x="418111" y="6305304"/>
            <a:ext cx="8130346" cy="511918"/>
            <a:chOff x="407658" y="6318359"/>
            <a:chExt cx="7193533" cy="348032"/>
          </a:xfrm>
        </p:grpSpPr>
        <p:sp>
          <p:nvSpPr>
            <p:cNvPr id="318" name="Google Shape;318;p13"/>
            <p:cNvSpPr/>
            <p:nvPr/>
          </p:nvSpPr>
          <p:spPr>
            <a:xfrm>
              <a:off x="407658" y="6318359"/>
              <a:ext cx="3207410" cy="348032"/>
            </a:xfrm>
            <a:prstGeom prst="roundRect">
              <a:avLst>
                <a:gd fmla="val 0" name="adj"/>
              </a:avLst>
            </a:prstGeom>
            <a:noFill/>
            <a:ln>
              <a:noFill/>
            </a:ln>
          </p:spPr>
          <p:txBody>
            <a:bodyPr anchorCtr="0" anchor="ctr" bIns="45700" lIns="91425" spcFirstLastPara="1" rIns="91425" wrap="square" tIns="45700">
              <a:noAutofit/>
            </a:bodyPr>
            <a:lstStyle/>
            <a:p>
              <a:pPr indent="0" lvl="0" marL="0" marR="0" rtl="0" algn="l">
                <a:lnSpc>
                  <a:spcPct val="130000"/>
                </a:lnSpc>
                <a:spcBef>
                  <a:spcPts val="0"/>
                </a:spcBef>
                <a:spcAft>
                  <a:spcPts val="0"/>
                </a:spcAft>
                <a:buNone/>
              </a:pPr>
              <a:r>
                <a:rPr lang="ja-JP" sz="900">
                  <a:solidFill>
                    <a:schemeClr val="dk1"/>
                  </a:solidFill>
                  <a:latin typeface="Arial"/>
                  <a:ea typeface="Arial"/>
                  <a:cs typeface="Arial"/>
                  <a:sym typeface="Arial"/>
                </a:rPr>
                <a:t>※１</a:t>
              </a:r>
              <a:r>
                <a:rPr lang="ja-JP" sz="900">
                  <a:solidFill>
                    <a:schemeClr val="dk1"/>
                  </a:solidFill>
                </a:rPr>
                <a:t>･</a:t>
              </a:r>
              <a:r>
                <a:rPr lang="ja-JP" sz="900">
                  <a:solidFill>
                    <a:schemeClr val="dk1"/>
                  </a:solidFill>
                  <a:latin typeface="Arial"/>
                  <a:ea typeface="Arial"/>
                  <a:cs typeface="Arial"/>
                  <a:sym typeface="Arial"/>
                </a:rPr>
                <a:t>２　出所：総務省「令和７年版地方財政白書」　　　</a:t>
              </a:r>
              <a:endParaRPr sz="900">
                <a:solidFill>
                  <a:schemeClr val="dk1"/>
                </a:solidFill>
                <a:latin typeface="Arial"/>
                <a:ea typeface="Arial"/>
                <a:cs typeface="Arial"/>
                <a:sym typeface="Arial"/>
              </a:endParaRPr>
            </a:p>
            <a:p>
              <a:pPr indent="0" lvl="0" marL="0" marR="0" rtl="0" algn="l">
                <a:lnSpc>
                  <a:spcPct val="130000"/>
                </a:lnSpc>
                <a:spcBef>
                  <a:spcPts val="0"/>
                </a:spcBef>
                <a:spcAft>
                  <a:spcPts val="0"/>
                </a:spcAft>
                <a:buNone/>
              </a:pPr>
              <a:r>
                <a:rPr lang="ja-JP" sz="900">
                  <a:solidFill>
                    <a:schemeClr val="dk1"/>
                  </a:solidFill>
                  <a:latin typeface="Arial"/>
                  <a:ea typeface="Arial"/>
                  <a:cs typeface="Arial"/>
                  <a:sym typeface="Arial"/>
                </a:rPr>
                <a:t>※３　出所：厚生労働省「令和４</a:t>
              </a:r>
              <a:r>
                <a:rPr lang="ja-JP" sz="900">
                  <a:solidFill>
                    <a:schemeClr val="dk1"/>
                  </a:solidFill>
                </a:rPr>
                <a:t>(</a:t>
              </a:r>
              <a:r>
                <a:rPr lang="ja-JP" sz="900">
                  <a:solidFill>
                    <a:schemeClr val="dk1"/>
                  </a:solidFill>
                  <a:latin typeface="Arial"/>
                  <a:ea typeface="Arial"/>
                  <a:cs typeface="Arial"/>
                  <a:sym typeface="Arial"/>
                </a:rPr>
                <a:t>2022</a:t>
              </a:r>
              <a:r>
                <a:rPr lang="ja-JP" sz="900">
                  <a:solidFill>
                    <a:schemeClr val="dk1"/>
                  </a:solidFill>
                </a:rPr>
                <a:t>)</a:t>
              </a:r>
              <a:r>
                <a:rPr lang="ja-JP" sz="900">
                  <a:solidFill>
                    <a:schemeClr val="dk1"/>
                  </a:solidFill>
                  <a:latin typeface="Arial"/>
                  <a:ea typeface="Arial"/>
                  <a:cs typeface="Arial"/>
                  <a:sym typeface="Arial"/>
                </a:rPr>
                <a:t>年度国民医療費の概況」</a:t>
              </a:r>
              <a:endParaRPr/>
            </a:p>
          </p:txBody>
        </p:sp>
        <p:sp>
          <p:nvSpPr>
            <p:cNvPr id="319" name="Google Shape;319;p13"/>
            <p:cNvSpPr/>
            <p:nvPr/>
          </p:nvSpPr>
          <p:spPr>
            <a:xfrm>
              <a:off x="3466291" y="6402582"/>
              <a:ext cx="4134900" cy="1560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l">
                <a:lnSpc>
                  <a:spcPct val="110000"/>
                </a:lnSpc>
                <a:spcBef>
                  <a:spcPts val="0"/>
                </a:spcBef>
                <a:spcAft>
                  <a:spcPts val="0"/>
                </a:spcAft>
                <a:buNone/>
              </a:pPr>
              <a:r>
                <a:rPr lang="ja-JP" sz="900">
                  <a:solidFill>
                    <a:schemeClr val="dk1"/>
                  </a:solidFill>
                  <a:latin typeface="Arial"/>
                  <a:ea typeface="Arial"/>
                  <a:cs typeface="Arial"/>
                  <a:sym typeface="Arial"/>
                </a:rPr>
                <a:t>※４</a:t>
              </a:r>
              <a:r>
                <a:rPr lang="ja-JP" sz="900">
                  <a:solidFill>
                    <a:schemeClr val="dk1"/>
                  </a:solidFill>
                </a:rPr>
                <a:t>･</a:t>
              </a:r>
              <a:r>
                <a:rPr lang="ja-JP" sz="900">
                  <a:solidFill>
                    <a:schemeClr val="dk1"/>
                  </a:solidFill>
                  <a:latin typeface="Arial"/>
                  <a:ea typeface="Arial"/>
                  <a:cs typeface="Arial"/>
                  <a:sym typeface="Arial"/>
                </a:rPr>
                <a:t>５　出所：財務省｢令和７年度予算及び財政投融資計画の説明（予算修正後）」　　　</a:t>
              </a:r>
              <a:endParaRPr/>
            </a:p>
          </p:txBody>
        </p:sp>
      </p:grpSp>
      <p:sp>
        <p:nvSpPr>
          <p:cNvPr id="320" name="Google Shape;320;p13"/>
          <p:cNvSpPr txBox="1"/>
          <p:nvPr/>
        </p:nvSpPr>
        <p:spPr>
          <a:xfrm>
            <a:off x="323851" y="692073"/>
            <a:ext cx="5912827" cy="457200"/>
          </a:xfrm>
          <a:prstGeom prst="rect">
            <a:avLst/>
          </a:prstGeom>
          <a:noFill/>
          <a:ln>
            <a:noFill/>
          </a:ln>
        </p:spPr>
        <p:txBody>
          <a:bodyPr anchorCtr="0" anchor="ctr" bIns="45700" lIns="36000" spcFirstLastPara="1" rIns="91425" wrap="square" tIns="45700">
            <a:noAutofit/>
          </a:bodyPr>
          <a:lstStyle/>
          <a:p>
            <a:pPr indent="0" lvl="0" marL="0" marR="0" rtl="0" algn="l">
              <a:spcBef>
                <a:spcPts val="0"/>
              </a:spcBef>
              <a:spcAft>
                <a:spcPts val="0"/>
              </a:spcAft>
              <a:buNone/>
            </a:pPr>
            <a:r>
              <a:rPr b="1" lang="ja-JP" sz="2000">
                <a:solidFill>
                  <a:schemeClr val="dk1"/>
                </a:solidFill>
                <a:latin typeface="Noto Sans JP"/>
                <a:ea typeface="Noto Sans JP"/>
                <a:cs typeface="Noto Sans JP"/>
                <a:sym typeface="Noto Sans JP"/>
              </a:rPr>
              <a:t> 税金は何のためにあるのだろうか</a:t>
            </a:r>
            <a:endParaRPr>
              <a:latin typeface="Noto Sans JP"/>
              <a:ea typeface="Noto Sans JP"/>
              <a:cs typeface="Noto Sans JP"/>
              <a:sym typeface="Noto Sans JP"/>
            </a:endParaRPr>
          </a:p>
        </p:txBody>
      </p:sp>
      <p:sp>
        <p:nvSpPr>
          <p:cNvPr id="321" name="Google Shape;321;p13"/>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１</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生活と税金の関わりについて考えてみよう</a:t>
            </a:r>
            <a:endParaRPr b="1">
              <a:latin typeface="Noto Sans JP"/>
              <a:ea typeface="Noto Sans JP"/>
              <a:cs typeface="Noto Sans JP"/>
              <a:sym typeface="Noto Sans JP"/>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500"/>
                                        <p:tgtEl>
                                          <p:spTgt spid="3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xEl>
                                              <p:pRg end="0" st="0"/>
                                            </p:txEl>
                                          </p:spTgt>
                                        </p:tgtEl>
                                        <p:attrNameLst>
                                          <p:attrName>style.visibility</p:attrName>
                                        </p:attrNameLst>
                                      </p:cBhvr>
                                      <p:to>
                                        <p:strVal val="visible"/>
                                      </p:to>
                                    </p:set>
                                    <p:animEffect filter="fade" transition="in">
                                      <p:cBhvr>
                                        <p:cTn dur="500"/>
                                        <p:tgtEl>
                                          <p:spTgt spid="28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xEl>
                                              <p:pRg end="1" st="1"/>
                                            </p:txEl>
                                          </p:spTgt>
                                        </p:tgtEl>
                                        <p:attrNameLst>
                                          <p:attrName>style.visibility</p:attrName>
                                        </p:attrNameLst>
                                      </p:cBhvr>
                                      <p:to>
                                        <p:strVal val="visible"/>
                                      </p:to>
                                    </p:set>
                                    <p:animEffect filter="fade" transition="in">
                                      <p:cBhvr>
                                        <p:cTn dur="500"/>
                                        <p:tgtEl>
                                          <p:spTgt spid="28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xEl>
                                              <p:pRg end="2" st="2"/>
                                            </p:txEl>
                                          </p:spTgt>
                                        </p:tgtEl>
                                        <p:attrNameLst>
                                          <p:attrName>style.visibility</p:attrName>
                                        </p:attrNameLst>
                                      </p:cBhvr>
                                      <p:to>
                                        <p:strVal val="visible"/>
                                      </p:to>
                                    </p:set>
                                    <p:animEffect filter="fade" transition="in">
                                      <p:cBhvr>
                                        <p:cTn dur="500"/>
                                        <p:tgtEl>
                                          <p:spTgt spid="28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500"/>
                                        <p:tgtEl>
                                          <p:spTgt spid="315"/>
                                        </p:tgtEl>
                                      </p:cBhvr>
                                    </p:animEffect>
                                  </p:childTnLst>
                                </p:cTn>
                              </p:par>
                              <p:par>
                                <p:cTn fill="hold" nodeType="with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500"/>
                                        <p:tgtEl>
                                          <p:spTgt spid="316"/>
                                        </p:tgtEl>
                                      </p:cBhvr>
                                    </p:animEffect>
                                  </p:childTnLst>
                                </p:cTn>
                              </p:par>
                              <p:par>
                                <p:cTn fill="hold" nodeType="with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600"/>
                                        <p:tgtEl>
                                          <p:spTgt spid="284"/>
                                        </p:tgtEl>
                                      </p:cBhvr>
                                    </p:animEffect>
                                  </p:childTnLst>
                                </p:cTn>
                              </p:par>
                              <p:par>
                                <p:cTn fill="hold" nodeType="with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500"/>
                                        <p:tgtEl>
                                          <p:spTgt spid="288"/>
                                        </p:tgtEl>
                                      </p:cBhvr>
                                    </p:animEffect>
                                  </p:childTnLst>
                                </p:cTn>
                              </p:par>
                              <p:par>
                                <p:cTn fill="hold" nodeType="with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1250"/>
                                        <p:tgtEl>
                                          <p:spTgt spid="293"/>
                                        </p:tgtEl>
                                      </p:cBhvr>
                                    </p:animEffect>
                                  </p:childTnLst>
                                </p:cTn>
                              </p:par>
                              <p:par>
                                <p:cTn fill="hold" nodeType="with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500"/>
                                        <p:tgtEl>
                                          <p:spTgt spid="302"/>
                                        </p:tgtEl>
                                      </p:cBhvr>
                                    </p:animEffect>
                                  </p:childTnLst>
                                </p:cTn>
                              </p:par>
                              <p:par>
                                <p:cTn fill="hold" nodeType="with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500"/>
                                        <p:tgtEl>
                                          <p:spTgt spid="311"/>
                                        </p:tgtEl>
                                      </p:cBhvr>
                                    </p:animEffect>
                                  </p:childTnLst>
                                </p:cTn>
                              </p:par>
                              <p:par>
                                <p:cTn fill="hold" nodeType="with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500"/>
                                        <p:tgtEl>
                                          <p:spTgt spid="296"/>
                                        </p:tgtEl>
                                      </p:cBhvr>
                                    </p:animEffect>
                                  </p:childTnLst>
                                </p:cTn>
                              </p:par>
                              <p:par>
                                <p:cTn fill="hold" nodeType="with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500"/>
                                        <p:tgtEl>
                                          <p:spTgt spid="312"/>
                                        </p:tgtEl>
                                      </p:cBhvr>
                                    </p:animEffect>
                                  </p:childTnLst>
                                </p:cTn>
                              </p:par>
                              <p:par>
                                <p:cTn fill="hold" nodeType="with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500"/>
                                        <p:tgtEl>
                                          <p:spTgt spid="299"/>
                                        </p:tgtEl>
                                      </p:cBhvr>
                                    </p:animEffect>
                                  </p:childTnLst>
                                </p:cTn>
                              </p:par>
                              <p:par>
                                <p:cTn fill="hold" nodeType="with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500"/>
                                        <p:tgtEl>
                                          <p:spTgt spid="286"/>
                                        </p:tgtEl>
                                      </p:cBhvr>
                                    </p:animEffect>
                                  </p:childTnLst>
                                </p:cTn>
                              </p:par>
                              <p:par>
                                <p:cTn fill="hold" nodeType="with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900"/>
                                        <p:tgtEl>
                                          <p:spTgt spid="290"/>
                                        </p:tgtEl>
                                      </p:cBhvr>
                                    </p:animEffect>
                                  </p:childTnLst>
                                </p:cTn>
                              </p:par>
                              <p:par>
                                <p:cTn fill="hold" nodeType="with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500"/>
                                        <p:tgtEl>
                                          <p:spTgt spid="305"/>
                                        </p:tgtEl>
                                      </p:cBhvr>
                                    </p:animEffect>
                                  </p:childTnLst>
                                </p:cTn>
                              </p:par>
                              <p:par>
                                <p:cTn fill="hold" nodeType="with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500"/>
                                        <p:tgtEl>
                                          <p:spTgt spid="313"/>
                                        </p:tgtEl>
                                      </p:cBhvr>
                                    </p:animEffect>
                                  </p:childTnLst>
                                </p:cTn>
                              </p:par>
                              <p:par>
                                <p:cTn fill="hold" nodeType="with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500"/>
                                        <p:tgtEl>
                                          <p:spTgt spid="308"/>
                                        </p:tgtEl>
                                      </p:cBhvr>
                                    </p:animEffect>
                                  </p:childTnLst>
                                </p:cTn>
                              </p:par>
                              <p:par>
                                <p:cTn fill="hold" nodeType="with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500"/>
                                        <p:tgtEl>
                                          <p:spTgt spid="3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14"/>
          <p:cNvSpPr/>
          <p:nvPr/>
        </p:nvSpPr>
        <p:spPr>
          <a:xfrm>
            <a:off x="342377" y="1698405"/>
            <a:ext cx="8477773" cy="4654897"/>
          </a:xfrm>
          <a:prstGeom prst="rect">
            <a:avLst/>
          </a:prstGeom>
          <a:solidFill>
            <a:srgbClr val="CEECF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567"/>
              <a:buFont typeface="Arial"/>
              <a:buNone/>
            </a:pPr>
            <a:r>
              <a:t/>
            </a:r>
            <a:endParaRPr sz="2567">
              <a:solidFill>
                <a:srgbClr val="000000"/>
              </a:solidFill>
              <a:latin typeface="Arial"/>
              <a:ea typeface="Arial"/>
              <a:cs typeface="Arial"/>
              <a:sym typeface="Arial"/>
            </a:endParaRPr>
          </a:p>
        </p:txBody>
      </p:sp>
      <p:sp>
        <p:nvSpPr>
          <p:cNvPr id="327" name="Google Shape;327;p14"/>
          <p:cNvSpPr/>
          <p:nvPr/>
        </p:nvSpPr>
        <p:spPr>
          <a:xfrm>
            <a:off x="601839" y="2080128"/>
            <a:ext cx="7958848" cy="4003148"/>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28" name="Google Shape;328;p14"/>
          <p:cNvSpPr txBox="1"/>
          <p:nvPr/>
        </p:nvSpPr>
        <p:spPr>
          <a:xfrm>
            <a:off x="599252" y="1750450"/>
            <a:ext cx="1225200" cy="2463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ja-JP" sz="1600">
                <a:solidFill>
                  <a:schemeClr val="dk1"/>
                </a:solidFill>
              </a:rPr>
              <a:t>（全国平均）</a:t>
            </a:r>
            <a:endParaRPr b="1">
              <a:latin typeface="Noto Sans JP"/>
              <a:ea typeface="Noto Sans JP"/>
              <a:cs typeface="Noto Sans JP"/>
              <a:sym typeface="Noto Sans JP"/>
            </a:endParaRPr>
          </a:p>
        </p:txBody>
      </p:sp>
      <p:grpSp>
        <p:nvGrpSpPr>
          <p:cNvPr id="329" name="Google Shape;329;p14"/>
          <p:cNvGrpSpPr/>
          <p:nvPr/>
        </p:nvGrpSpPr>
        <p:grpSpPr>
          <a:xfrm>
            <a:off x="6074925" y="1738614"/>
            <a:ext cx="2247847" cy="3683156"/>
            <a:chOff x="6074925" y="1738614"/>
            <a:chExt cx="2247847" cy="3683156"/>
          </a:xfrm>
        </p:grpSpPr>
        <p:pic>
          <p:nvPicPr>
            <p:cNvPr id="330" name="Google Shape;330;p14"/>
            <p:cNvPicPr preferRelativeResize="0"/>
            <p:nvPr/>
          </p:nvPicPr>
          <p:blipFill rotWithShape="1">
            <a:blip r:embed="rId3">
              <a:alphaModFix/>
            </a:blip>
            <a:srcRect b="0" l="0" r="0" t="0"/>
            <a:stretch/>
          </p:blipFill>
          <p:spPr>
            <a:xfrm>
              <a:off x="6686064" y="1738614"/>
              <a:ext cx="1025567" cy="3291876"/>
            </a:xfrm>
            <a:prstGeom prst="rect">
              <a:avLst/>
            </a:prstGeom>
            <a:noFill/>
            <a:ln>
              <a:noFill/>
            </a:ln>
          </p:spPr>
        </p:pic>
        <p:sp>
          <p:nvSpPr>
            <p:cNvPr id="331" name="Google Shape;331;p14"/>
            <p:cNvSpPr/>
            <p:nvPr/>
          </p:nvSpPr>
          <p:spPr>
            <a:xfrm>
              <a:off x="6074925" y="5013083"/>
              <a:ext cx="2247847" cy="408687"/>
            </a:xfrm>
            <a:prstGeom prst="roundRect">
              <a:avLst>
                <a:gd fmla="val 5296" name="adj"/>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ja-JP" sz="2000">
                  <a:solidFill>
                    <a:schemeClr val="lt1"/>
                  </a:solidFill>
                  <a:latin typeface="Noto Sans JP"/>
                  <a:ea typeface="Noto Sans JP"/>
                  <a:cs typeface="Noto Sans JP"/>
                  <a:sym typeface="Noto Sans JP"/>
                </a:rPr>
                <a:t>高校生</a:t>
              </a:r>
              <a:r>
                <a:rPr b="1" lang="ja-JP" sz="1600">
                  <a:solidFill>
                    <a:schemeClr val="lt1"/>
                  </a:solidFill>
                  <a:latin typeface="Noto Sans JP"/>
                  <a:ea typeface="Noto Sans JP"/>
                  <a:cs typeface="Noto Sans JP"/>
                  <a:sym typeface="Noto Sans JP"/>
                </a:rPr>
                <a:t>（全日制）</a:t>
              </a:r>
              <a:endParaRPr b="1" sz="2000">
                <a:solidFill>
                  <a:schemeClr val="lt1"/>
                </a:solidFill>
                <a:latin typeface="Noto Sans JP"/>
                <a:ea typeface="Noto Sans JP"/>
                <a:cs typeface="Noto Sans JP"/>
                <a:sym typeface="Noto Sans JP"/>
              </a:endParaRPr>
            </a:p>
          </p:txBody>
        </p:sp>
      </p:grpSp>
      <p:sp>
        <p:nvSpPr>
          <p:cNvPr id="332" name="Google Shape;332;p14"/>
          <p:cNvSpPr txBox="1"/>
          <p:nvPr/>
        </p:nvSpPr>
        <p:spPr>
          <a:xfrm>
            <a:off x="6134704" y="5554281"/>
            <a:ext cx="2166600" cy="408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ja-JP" sz="2000">
                <a:solidFill>
                  <a:schemeClr val="dk1"/>
                </a:solidFill>
                <a:latin typeface="Noto Sans JP"/>
                <a:ea typeface="Noto Sans JP"/>
                <a:cs typeface="Noto Sans JP"/>
                <a:sym typeface="Noto Sans JP"/>
              </a:rPr>
              <a:t>約</a:t>
            </a:r>
            <a:r>
              <a:rPr lang="ja-JP" sz="2600">
                <a:solidFill>
                  <a:schemeClr val="dk1"/>
                </a:solidFill>
                <a:latin typeface="Noto Sans JP"/>
                <a:ea typeface="Noto Sans JP"/>
                <a:cs typeface="Noto Sans JP"/>
                <a:sym typeface="Noto Sans JP"/>
              </a:rPr>
              <a:t>1,127,000</a:t>
            </a:r>
            <a:r>
              <a:rPr lang="ja-JP" sz="2000">
                <a:solidFill>
                  <a:schemeClr val="dk1"/>
                </a:solidFill>
                <a:latin typeface="Noto Sans JP"/>
                <a:ea typeface="Noto Sans JP"/>
                <a:cs typeface="Noto Sans JP"/>
                <a:sym typeface="Noto Sans JP"/>
              </a:rPr>
              <a:t>円</a:t>
            </a:r>
            <a:endParaRPr sz="2200">
              <a:solidFill>
                <a:schemeClr val="dk1"/>
              </a:solidFill>
              <a:latin typeface="Noto Sans JP"/>
              <a:ea typeface="Noto Sans JP"/>
              <a:cs typeface="Noto Sans JP"/>
              <a:sym typeface="Noto Sans JP"/>
            </a:endParaRPr>
          </a:p>
        </p:txBody>
      </p:sp>
      <p:sp>
        <p:nvSpPr>
          <p:cNvPr id="333" name="Google Shape;333;p14"/>
          <p:cNvSpPr txBox="1"/>
          <p:nvPr/>
        </p:nvSpPr>
        <p:spPr>
          <a:xfrm>
            <a:off x="3580076" y="5554281"/>
            <a:ext cx="2166600" cy="408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ja-JP" sz="2000">
                <a:solidFill>
                  <a:schemeClr val="dk1"/>
                </a:solidFill>
                <a:latin typeface="Noto Sans JP"/>
                <a:ea typeface="Noto Sans JP"/>
                <a:cs typeface="Noto Sans JP"/>
                <a:sym typeface="Noto Sans JP"/>
              </a:rPr>
              <a:t>約</a:t>
            </a:r>
            <a:r>
              <a:rPr lang="ja-JP" sz="2600">
                <a:solidFill>
                  <a:schemeClr val="dk1"/>
                </a:solidFill>
                <a:latin typeface="Noto Sans JP"/>
                <a:ea typeface="Noto Sans JP"/>
                <a:cs typeface="Noto Sans JP"/>
                <a:sym typeface="Noto Sans JP"/>
              </a:rPr>
              <a:t>1,086,000</a:t>
            </a:r>
            <a:r>
              <a:rPr lang="ja-JP" sz="2000">
                <a:solidFill>
                  <a:schemeClr val="dk1"/>
                </a:solidFill>
                <a:latin typeface="Noto Sans JP"/>
                <a:ea typeface="Noto Sans JP"/>
                <a:cs typeface="Noto Sans JP"/>
                <a:sym typeface="Noto Sans JP"/>
              </a:rPr>
              <a:t>円</a:t>
            </a:r>
            <a:endParaRPr sz="2200">
              <a:solidFill>
                <a:schemeClr val="dk1"/>
              </a:solidFill>
              <a:latin typeface="Noto Sans JP"/>
              <a:ea typeface="Noto Sans JP"/>
              <a:cs typeface="Noto Sans JP"/>
              <a:sym typeface="Noto Sans JP"/>
            </a:endParaRPr>
          </a:p>
        </p:txBody>
      </p:sp>
      <p:sp>
        <p:nvSpPr>
          <p:cNvPr id="334" name="Google Shape;334;p14"/>
          <p:cNvSpPr txBox="1"/>
          <p:nvPr/>
        </p:nvSpPr>
        <p:spPr>
          <a:xfrm>
            <a:off x="987243" y="5554281"/>
            <a:ext cx="2166600" cy="408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ja-JP" sz="2000">
                <a:solidFill>
                  <a:schemeClr val="dk1"/>
                </a:solidFill>
                <a:latin typeface="Noto Sans JP"/>
                <a:ea typeface="Noto Sans JP"/>
                <a:cs typeface="Noto Sans JP"/>
                <a:sym typeface="Noto Sans JP"/>
              </a:rPr>
              <a:t>約</a:t>
            </a:r>
            <a:r>
              <a:rPr lang="ja-JP" sz="2600">
                <a:solidFill>
                  <a:schemeClr val="dk1"/>
                </a:solidFill>
                <a:latin typeface="Noto Sans JP"/>
                <a:ea typeface="Noto Sans JP"/>
                <a:cs typeface="Noto Sans JP"/>
                <a:sym typeface="Noto Sans JP"/>
              </a:rPr>
              <a:t>941,000</a:t>
            </a:r>
            <a:r>
              <a:rPr lang="ja-JP" sz="2000">
                <a:solidFill>
                  <a:schemeClr val="dk1"/>
                </a:solidFill>
                <a:latin typeface="Noto Sans JP"/>
                <a:ea typeface="Noto Sans JP"/>
                <a:cs typeface="Noto Sans JP"/>
                <a:sym typeface="Noto Sans JP"/>
              </a:rPr>
              <a:t>円</a:t>
            </a:r>
            <a:endParaRPr sz="2200">
              <a:solidFill>
                <a:schemeClr val="dk1"/>
              </a:solidFill>
              <a:latin typeface="Noto Sans JP"/>
              <a:ea typeface="Noto Sans JP"/>
              <a:cs typeface="Noto Sans JP"/>
              <a:sym typeface="Noto Sans JP"/>
            </a:endParaRPr>
          </a:p>
        </p:txBody>
      </p:sp>
      <p:sp>
        <p:nvSpPr>
          <p:cNvPr id="335" name="Google Shape;335;p14"/>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336" name="Google Shape;336;p14"/>
          <p:cNvSpPr/>
          <p:nvPr/>
        </p:nvSpPr>
        <p:spPr>
          <a:xfrm>
            <a:off x="322213" y="1029065"/>
            <a:ext cx="8477773" cy="404274"/>
          </a:xfrm>
          <a:prstGeom prst="rect">
            <a:avLst/>
          </a:prstGeom>
          <a:noFill/>
          <a:ln cap="flat" cmpd="sng" w="19050">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37" name="Google Shape;337;p14"/>
          <p:cNvSpPr txBox="1"/>
          <p:nvPr/>
        </p:nvSpPr>
        <p:spPr>
          <a:xfrm>
            <a:off x="342375" y="1025375"/>
            <a:ext cx="8427600" cy="400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ja-JP" sz="2000">
                <a:solidFill>
                  <a:schemeClr val="dk1"/>
                </a:solidFill>
                <a:latin typeface="Noto Sans JP"/>
                <a:ea typeface="Noto Sans JP"/>
                <a:cs typeface="Noto Sans JP"/>
                <a:sym typeface="Noto Sans JP"/>
              </a:rPr>
              <a:t>公立学校の児童・生徒１人当たりの公費負担教育費（令和４年度）</a:t>
            </a:r>
            <a:endParaRPr b="1">
              <a:latin typeface="Noto Sans JP"/>
              <a:ea typeface="Noto Sans JP"/>
              <a:cs typeface="Noto Sans JP"/>
              <a:sym typeface="Noto Sans JP"/>
            </a:endParaRPr>
          </a:p>
        </p:txBody>
      </p:sp>
      <p:sp>
        <p:nvSpPr>
          <p:cNvPr id="338" name="Google Shape;338;p14"/>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１</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生活と税金の関わりについて考えてみよう</a:t>
            </a:r>
            <a:endParaRPr b="1">
              <a:latin typeface="Noto Sans JP"/>
              <a:ea typeface="Noto Sans JP"/>
              <a:cs typeface="Noto Sans JP"/>
              <a:sym typeface="Noto Sans JP"/>
            </a:endParaRPr>
          </a:p>
        </p:txBody>
      </p:sp>
      <p:sp>
        <p:nvSpPr>
          <p:cNvPr id="339" name="Google Shape;339;p14"/>
          <p:cNvSpPr/>
          <p:nvPr/>
        </p:nvSpPr>
        <p:spPr>
          <a:xfrm>
            <a:off x="4802575" y="6336025"/>
            <a:ext cx="3758100" cy="3480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ja-JP" sz="855">
                <a:solidFill>
                  <a:schemeClr val="dk1"/>
                </a:solidFill>
                <a:latin typeface="Noto Sans JP"/>
                <a:ea typeface="Noto Sans JP"/>
                <a:cs typeface="Noto Sans JP"/>
                <a:sym typeface="Noto Sans JP"/>
              </a:rPr>
              <a:t>※出所：文部科学省「令和５年度地方教育費調査（令和４会計年度）」</a:t>
            </a:r>
            <a:endParaRPr sz="855">
              <a:solidFill>
                <a:schemeClr val="dk1"/>
              </a:solidFill>
              <a:latin typeface="Noto Sans JP"/>
              <a:ea typeface="Noto Sans JP"/>
              <a:cs typeface="Noto Sans JP"/>
              <a:sym typeface="Noto Sans JP"/>
            </a:endParaRPr>
          </a:p>
        </p:txBody>
      </p:sp>
      <p:grpSp>
        <p:nvGrpSpPr>
          <p:cNvPr id="340" name="Google Shape;340;p14"/>
          <p:cNvGrpSpPr/>
          <p:nvPr/>
        </p:nvGrpSpPr>
        <p:grpSpPr>
          <a:xfrm>
            <a:off x="3521508" y="2121418"/>
            <a:ext cx="2247847" cy="3300330"/>
            <a:chOff x="3424782" y="2121440"/>
            <a:chExt cx="2247847" cy="3300330"/>
          </a:xfrm>
        </p:grpSpPr>
        <p:pic>
          <p:nvPicPr>
            <p:cNvPr id="341" name="Google Shape;341;p14"/>
            <p:cNvPicPr preferRelativeResize="0"/>
            <p:nvPr/>
          </p:nvPicPr>
          <p:blipFill rotWithShape="1">
            <a:blip r:embed="rId4">
              <a:alphaModFix/>
            </a:blip>
            <a:srcRect b="0" l="0" r="0" t="0"/>
            <a:stretch/>
          </p:blipFill>
          <p:spPr>
            <a:xfrm>
              <a:off x="4082230" y="2121440"/>
              <a:ext cx="932951" cy="2878478"/>
            </a:xfrm>
            <a:prstGeom prst="rect">
              <a:avLst/>
            </a:prstGeom>
            <a:noFill/>
            <a:ln>
              <a:noFill/>
            </a:ln>
          </p:spPr>
        </p:pic>
        <p:sp>
          <p:nvSpPr>
            <p:cNvPr id="342" name="Google Shape;342;p14"/>
            <p:cNvSpPr/>
            <p:nvPr/>
          </p:nvSpPr>
          <p:spPr>
            <a:xfrm>
              <a:off x="3424782" y="5013083"/>
              <a:ext cx="2247847" cy="408687"/>
            </a:xfrm>
            <a:prstGeom prst="roundRect">
              <a:avLst>
                <a:gd fmla="val 8320" name="adj"/>
              </a:avLst>
            </a:prstGeom>
            <a:solidFill>
              <a:srgbClr val="0984E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ja-JP" sz="2000">
                  <a:solidFill>
                    <a:schemeClr val="lt1"/>
                  </a:solidFill>
                  <a:latin typeface="Noto Sans JP"/>
                  <a:ea typeface="Noto Sans JP"/>
                  <a:cs typeface="Noto Sans JP"/>
                  <a:sym typeface="Noto Sans JP"/>
                </a:rPr>
                <a:t>中学生</a:t>
              </a:r>
              <a:endParaRPr b="1">
                <a:latin typeface="Noto Sans JP"/>
                <a:ea typeface="Noto Sans JP"/>
                <a:cs typeface="Noto Sans JP"/>
                <a:sym typeface="Noto Sans JP"/>
              </a:endParaRPr>
            </a:p>
          </p:txBody>
        </p:sp>
      </p:grpSp>
      <p:grpSp>
        <p:nvGrpSpPr>
          <p:cNvPr id="343" name="Google Shape;343;p14"/>
          <p:cNvGrpSpPr/>
          <p:nvPr/>
        </p:nvGrpSpPr>
        <p:grpSpPr>
          <a:xfrm>
            <a:off x="960804" y="2843282"/>
            <a:ext cx="2247847" cy="2578466"/>
            <a:chOff x="774639" y="2843304"/>
            <a:chExt cx="2247847" cy="2578466"/>
          </a:xfrm>
        </p:grpSpPr>
        <p:pic>
          <p:nvPicPr>
            <p:cNvPr id="344" name="Google Shape;344;p14"/>
            <p:cNvPicPr preferRelativeResize="0"/>
            <p:nvPr/>
          </p:nvPicPr>
          <p:blipFill rotWithShape="1">
            <a:blip r:embed="rId5">
              <a:alphaModFix/>
            </a:blip>
            <a:srcRect b="0" l="0" r="0" t="0"/>
            <a:stretch/>
          </p:blipFill>
          <p:spPr>
            <a:xfrm>
              <a:off x="1471756" y="2843304"/>
              <a:ext cx="853613" cy="2169751"/>
            </a:xfrm>
            <a:prstGeom prst="rect">
              <a:avLst/>
            </a:prstGeom>
            <a:noFill/>
            <a:ln>
              <a:noFill/>
            </a:ln>
          </p:spPr>
        </p:pic>
        <p:sp>
          <p:nvSpPr>
            <p:cNvPr id="345" name="Google Shape;345;p14"/>
            <p:cNvSpPr/>
            <p:nvPr/>
          </p:nvSpPr>
          <p:spPr>
            <a:xfrm>
              <a:off x="774639" y="5013083"/>
              <a:ext cx="2247847" cy="408687"/>
            </a:xfrm>
            <a:prstGeom prst="roundRect">
              <a:avLst>
                <a:gd fmla="val 7312" name="adj"/>
              </a:avLst>
            </a:prstGeom>
            <a:solidFill>
              <a:srgbClr val="1AB7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ja-JP" sz="2000">
                  <a:solidFill>
                    <a:schemeClr val="lt1"/>
                  </a:solidFill>
                  <a:latin typeface="Noto Sans JP"/>
                  <a:ea typeface="Noto Sans JP"/>
                  <a:cs typeface="Noto Sans JP"/>
                  <a:sym typeface="Noto Sans JP"/>
                </a:rPr>
                <a:t>小学生</a:t>
              </a:r>
              <a:endParaRPr b="1">
                <a:latin typeface="Noto Sans JP"/>
                <a:ea typeface="Noto Sans JP"/>
                <a:cs typeface="Noto Sans JP"/>
                <a:sym typeface="Noto Sans JP"/>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500"/>
                                        <p:tgtEl>
                                          <p:spTgt spid="336"/>
                                        </p:tgtEl>
                                      </p:cBhvr>
                                    </p:animEffect>
                                  </p:childTnLst>
                                </p:cTn>
                              </p:par>
                              <p:par>
                                <p:cTn fill="hold" nodeType="with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500"/>
                                        <p:tgtEl>
                                          <p:spTgt spid="337"/>
                                        </p:tgtEl>
                                      </p:cBhvr>
                                    </p:animEffect>
                                  </p:childTnLst>
                                </p:cTn>
                              </p:par>
                              <p:par>
                                <p:cTn fill="hold" nodeType="withEffect" presetClass="entr" presetID="1" presetSubtype="0">
                                  <p:stCondLst>
                                    <p:cond delay="0"/>
                                  </p:stCondLst>
                                  <p:childTnLst>
                                    <p:set>
                                      <p:cBhvr>
                                        <p:cTn dur="1" fill="hold">
                                          <p:stCondLst>
                                            <p:cond delay="0"/>
                                          </p:stCondLst>
                                        </p:cTn>
                                        <p:tgtEl>
                                          <p:spTgt spid="3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4"/>
                                        </p:tgtEl>
                                        <p:attrNameLst>
                                          <p:attrName>style.visibility</p:attrName>
                                        </p:attrNameLst>
                                      </p:cBhvr>
                                      <p:to>
                                        <p:strVal val="visible"/>
                                      </p:to>
                                    </p:set>
                                    <p:anim calcmode="lin" valueType="num">
                                      <p:cBhvr additive="base">
                                        <p:cTn dur="500"/>
                                        <p:tgtEl>
                                          <p:spTgt spid="33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3"/>
                                        </p:tgtEl>
                                        <p:attrNameLst>
                                          <p:attrName>style.visibility</p:attrName>
                                        </p:attrNameLst>
                                      </p:cBhvr>
                                      <p:to>
                                        <p:strVal val="visible"/>
                                      </p:to>
                                    </p:set>
                                    <p:anim calcmode="lin" valueType="num">
                                      <p:cBhvr additive="base">
                                        <p:cTn dur="500"/>
                                        <p:tgtEl>
                                          <p:spTgt spid="33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2"/>
                                        </p:tgtEl>
                                        <p:attrNameLst>
                                          <p:attrName>style.visibility</p:attrName>
                                        </p:attrNameLst>
                                      </p:cBhvr>
                                      <p:to>
                                        <p:strVal val="visible"/>
                                      </p:to>
                                    </p:set>
                                    <p:anim calcmode="lin" valueType="num">
                                      <p:cBhvr additive="base">
                                        <p:cTn dur="500"/>
                                        <p:tgtEl>
                                          <p:spTgt spid="33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15"/>
          <p:cNvSpPr/>
          <p:nvPr/>
        </p:nvSpPr>
        <p:spPr>
          <a:xfrm flipH="1">
            <a:off x="5883572" y="4792175"/>
            <a:ext cx="718500" cy="311400"/>
          </a:xfrm>
          <a:prstGeom prst="rightArrow">
            <a:avLst>
              <a:gd fmla="val 38214" name="adj1"/>
              <a:gd fmla="val 79161" name="adj2"/>
            </a:avLst>
          </a:prstGeom>
          <a:solidFill>
            <a:srgbClr val="005BA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351" name="Google Shape;351;p15"/>
          <p:cNvGrpSpPr/>
          <p:nvPr/>
        </p:nvGrpSpPr>
        <p:grpSpPr>
          <a:xfrm>
            <a:off x="8489180" y="1938800"/>
            <a:ext cx="364185" cy="3142850"/>
            <a:chOff x="9110875" y="1938800"/>
            <a:chExt cx="364185" cy="3142850"/>
          </a:xfrm>
        </p:grpSpPr>
        <p:sp>
          <p:nvSpPr>
            <p:cNvPr id="352" name="Google Shape;352;p15"/>
            <p:cNvSpPr/>
            <p:nvPr/>
          </p:nvSpPr>
          <p:spPr>
            <a:xfrm>
              <a:off x="9163723" y="1938800"/>
              <a:ext cx="311336" cy="2996588"/>
            </a:xfrm>
            <a:custGeom>
              <a:rect b="b" l="l" r="r" t="t"/>
              <a:pathLst>
                <a:path extrusionOk="0" h="2996588" w="396607">
                  <a:moveTo>
                    <a:pt x="0" y="0"/>
                  </a:moveTo>
                  <a:lnTo>
                    <a:pt x="396607" y="0"/>
                  </a:lnTo>
                  <a:lnTo>
                    <a:pt x="396607" y="2996588"/>
                  </a:lnTo>
                  <a:lnTo>
                    <a:pt x="77118" y="2996588"/>
                  </a:lnTo>
                </a:path>
              </a:pathLst>
            </a:custGeom>
            <a:noFill/>
            <a:ln cap="flat" cmpd="sng" w="114300">
              <a:solidFill>
                <a:srgbClr val="005BAD"/>
              </a:solidFill>
              <a:prstDash val="solid"/>
              <a:round/>
              <a:headEnd len="sm" w="sm"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3" name="Google Shape;353;p15"/>
            <p:cNvSpPr/>
            <p:nvPr/>
          </p:nvSpPr>
          <p:spPr>
            <a:xfrm flipH="1" rot="-5400000">
              <a:off x="9086125" y="4811800"/>
              <a:ext cx="294600" cy="245100"/>
            </a:xfrm>
            <a:prstGeom prst="triangle">
              <a:avLst>
                <a:gd fmla="val 50000" name="adj"/>
              </a:avLst>
            </a:prstGeom>
            <a:solidFill>
              <a:srgbClr val="005BA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354" name="Google Shape;354;p15"/>
          <p:cNvSpPr/>
          <p:nvPr/>
        </p:nvSpPr>
        <p:spPr>
          <a:xfrm flipH="1" rot="10800000">
            <a:off x="5785247" y="1824050"/>
            <a:ext cx="834000" cy="311400"/>
          </a:xfrm>
          <a:prstGeom prst="rightArrow">
            <a:avLst>
              <a:gd fmla="val 38214" name="adj1"/>
              <a:gd fmla="val 79161" name="adj2"/>
            </a:avLst>
          </a:prstGeom>
          <a:solidFill>
            <a:srgbClr val="005BA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5" name="Google Shape;355;p15"/>
          <p:cNvSpPr/>
          <p:nvPr/>
        </p:nvSpPr>
        <p:spPr>
          <a:xfrm flipH="1" rot="5400000">
            <a:off x="1929079" y="1989375"/>
            <a:ext cx="2237700" cy="1836600"/>
          </a:xfrm>
          <a:prstGeom prst="bentUpArrow">
            <a:avLst>
              <a:gd fmla="val 5628" name="adj1"/>
              <a:gd fmla="val 8709" name="adj2"/>
              <a:gd fmla="val 11720" name="adj3"/>
            </a:avLst>
          </a:prstGeom>
          <a:gradFill>
            <a:gsLst>
              <a:gs pos="0">
                <a:srgbClr val="DFEAFB"/>
              </a:gs>
              <a:gs pos="100000">
                <a:srgbClr val="6E9CE7"/>
              </a:gs>
            </a:gsLst>
            <a:path path="circle">
              <a:fillToRect b="50%" l="50%" r="50%" t="50%"/>
            </a:path>
            <a:tileRect/>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descr="シャツ, 時計 が含まれている画像&#10;&#10;自動的に生成された説明" id="356" name="Google Shape;356;p15"/>
          <p:cNvPicPr preferRelativeResize="0"/>
          <p:nvPr/>
        </p:nvPicPr>
        <p:blipFill rotWithShape="1">
          <a:blip r:embed="rId3">
            <a:alphaModFix/>
          </a:blip>
          <a:srcRect b="0" l="0" r="0" t="0"/>
          <a:stretch/>
        </p:blipFill>
        <p:spPr>
          <a:xfrm>
            <a:off x="1823590" y="2256843"/>
            <a:ext cx="1321155" cy="1387800"/>
          </a:xfrm>
          <a:prstGeom prst="rect">
            <a:avLst/>
          </a:prstGeom>
          <a:noFill/>
          <a:ln>
            <a:noFill/>
          </a:ln>
        </p:spPr>
      </p:pic>
      <p:sp>
        <p:nvSpPr>
          <p:cNvPr id="357" name="Google Shape;357;p15"/>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pic>
        <p:nvPicPr>
          <p:cNvPr descr="挿絵, らくがき が含まれている画像&#10;&#10;自動的に生成された説明" id="358" name="Google Shape;358;p15"/>
          <p:cNvPicPr preferRelativeResize="0"/>
          <p:nvPr/>
        </p:nvPicPr>
        <p:blipFill rotWithShape="1">
          <a:blip r:embed="rId4">
            <a:alphaModFix/>
          </a:blip>
          <a:srcRect b="0" l="0" r="0" t="0"/>
          <a:stretch/>
        </p:blipFill>
        <p:spPr>
          <a:xfrm>
            <a:off x="553985" y="2410296"/>
            <a:ext cx="931361" cy="1234347"/>
          </a:xfrm>
          <a:prstGeom prst="rect">
            <a:avLst/>
          </a:prstGeom>
          <a:noFill/>
          <a:ln>
            <a:noFill/>
          </a:ln>
        </p:spPr>
      </p:pic>
      <p:pic>
        <p:nvPicPr>
          <p:cNvPr id="359" name="Google Shape;359;p15"/>
          <p:cNvPicPr preferRelativeResize="0"/>
          <p:nvPr/>
        </p:nvPicPr>
        <p:blipFill rotWithShape="1">
          <a:blip r:embed="rId5">
            <a:alphaModFix/>
          </a:blip>
          <a:srcRect b="0" l="0" r="0" t="0"/>
          <a:stretch/>
        </p:blipFill>
        <p:spPr>
          <a:xfrm>
            <a:off x="6622338" y="1027651"/>
            <a:ext cx="1906702" cy="1904196"/>
          </a:xfrm>
          <a:prstGeom prst="rect">
            <a:avLst/>
          </a:prstGeom>
          <a:noFill/>
          <a:ln>
            <a:noFill/>
          </a:ln>
        </p:spPr>
      </p:pic>
      <p:sp>
        <p:nvSpPr>
          <p:cNvPr id="360" name="Google Shape;360;p15"/>
          <p:cNvSpPr txBox="1"/>
          <p:nvPr/>
        </p:nvSpPr>
        <p:spPr>
          <a:xfrm>
            <a:off x="7216424" y="2934093"/>
            <a:ext cx="71853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ja-JP" sz="1800">
                <a:solidFill>
                  <a:srgbClr val="005BAD"/>
                </a:solidFill>
                <a:latin typeface="Noto Sans JP"/>
                <a:ea typeface="Noto Sans JP"/>
                <a:cs typeface="Noto Sans JP"/>
                <a:sym typeface="Noto Sans JP"/>
              </a:rPr>
              <a:t>授業</a:t>
            </a:r>
            <a:endParaRPr b="1">
              <a:latin typeface="Noto Sans JP"/>
              <a:ea typeface="Noto Sans JP"/>
              <a:cs typeface="Noto Sans JP"/>
              <a:sym typeface="Noto Sans JP"/>
            </a:endParaRPr>
          </a:p>
        </p:txBody>
      </p:sp>
      <p:sp>
        <p:nvSpPr>
          <p:cNvPr id="361" name="Google Shape;361;p15"/>
          <p:cNvSpPr txBox="1"/>
          <p:nvPr/>
        </p:nvSpPr>
        <p:spPr>
          <a:xfrm>
            <a:off x="6367888" y="3236036"/>
            <a:ext cx="2415600" cy="492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300">
                <a:solidFill>
                  <a:schemeClr val="dk1"/>
                </a:solidFill>
                <a:latin typeface="Noto Sans JP"/>
                <a:ea typeface="Noto Sans JP"/>
                <a:cs typeface="Noto Sans JP"/>
                <a:sym typeface="Noto Sans JP"/>
              </a:rPr>
              <a:t>学校など教育施設の建設や、</a:t>
            </a:r>
            <a:endParaRPr sz="1300">
              <a:solidFill>
                <a:schemeClr val="dk1"/>
              </a:solidFill>
              <a:latin typeface="Noto Sans JP"/>
              <a:ea typeface="Noto Sans JP"/>
              <a:cs typeface="Noto Sans JP"/>
              <a:sym typeface="Noto Sans JP"/>
            </a:endParaRPr>
          </a:p>
          <a:p>
            <a:pPr indent="0" lvl="0" marL="0" marR="0" rtl="0" algn="ctr">
              <a:spcBef>
                <a:spcPts val="0"/>
              </a:spcBef>
              <a:spcAft>
                <a:spcPts val="0"/>
              </a:spcAft>
              <a:buNone/>
            </a:pPr>
            <a:r>
              <a:rPr lang="ja-JP" sz="1300">
                <a:solidFill>
                  <a:schemeClr val="dk1"/>
                </a:solidFill>
                <a:latin typeface="Noto Sans JP"/>
                <a:ea typeface="Noto Sans JP"/>
                <a:cs typeface="Noto Sans JP"/>
                <a:sym typeface="Noto Sans JP"/>
              </a:rPr>
              <a:t>机・椅子・教科書の購入に</a:t>
            </a:r>
            <a:endParaRPr>
              <a:latin typeface="Noto Sans JP"/>
              <a:ea typeface="Noto Sans JP"/>
              <a:cs typeface="Noto Sans JP"/>
              <a:sym typeface="Noto Sans JP"/>
            </a:endParaRPr>
          </a:p>
        </p:txBody>
      </p:sp>
      <p:pic>
        <p:nvPicPr>
          <p:cNvPr descr="ウィンドウ が含まれている画像&#10;&#10;自動的に生成された説明" id="362" name="Google Shape;362;p15"/>
          <p:cNvPicPr preferRelativeResize="0"/>
          <p:nvPr/>
        </p:nvPicPr>
        <p:blipFill rotWithShape="1">
          <a:blip r:embed="rId6">
            <a:alphaModFix/>
          </a:blip>
          <a:srcRect b="0" l="0" r="0" t="0"/>
          <a:stretch/>
        </p:blipFill>
        <p:spPr>
          <a:xfrm>
            <a:off x="6622338" y="3902450"/>
            <a:ext cx="1906702" cy="1906702"/>
          </a:xfrm>
          <a:prstGeom prst="rect">
            <a:avLst/>
          </a:prstGeom>
          <a:noFill/>
          <a:ln>
            <a:noFill/>
          </a:ln>
        </p:spPr>
      </p:pic>
      <p:sp>
        <p:nvSpPr>
          <p:cNvPr id="363" name="Google Shape;363;p15"/>
          <p:cNvSpPr txBox="1"/>
          <p:nvPr/>
        </p:nvSpPr>
        <p:spPr>
          <a:xfrm>
            <a:off x="7114090" y="5874208"/>
            <a:ext cx="923199"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ja-JP" sz="1800">
                <a:solidFill>
                  <a:srgbClr val="005BAD"/>
                </a:solidFill>
                <a:latin typeface="Noto Sans JP"/>
                <a:ea typeface="Noto Sans JP"/>
                <a:cs typeface="Noto Sans JP"/>
                <a:sym typeface="Noto Sans JP"/>
              </a:rPr>
              <a:t>部活動</a:t>
            </a:r>
            <a:endParaRPr b="1">
              <a:latin typeface="Noto Sans JP"/>
              <a:ea typeface="Noto Sans JP"/>
              <a:cs typeface="Noto Sans JP"/>
              <a:sym typeface="Noto Sans JP"/>
            </a:endParaRPr>
          </a:p>
        </p:txBody>
      </p:sp>
      <p:sp>
        <p:nvSpPr>
          <p:cNvPr id="364" name="Google Shape;364;p15"/>
          <p:cNvSpPr txBox="1"/>
          <p:nvPr/>
        </p:nvSpPr>
        <p:spPr>
          <a:xfrm>
            <a:off x="6093750" y="6176150"/>
            <a:ext cx="2917200" cy="492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300">
                <a:solidFill>
                  <a:schemeClr val="dk1"/>
                </a:solidFill>
                <a:latin typeface="Noto Sans JP"/>
                <a:ea typeface="Noto Sans JP"/>
                <a:cs typeface="Noto Sans JP"/>
                <a:sym typeface="Noto Sans JP"/>
              </a:rPr>
              <a:t>大会やコンクールなどが行われる</a:t>
            </a:r>
            <a:endParaRPr sz="1300">
              <a:solidFill>
                <a:schemeClr val="dk1"/>
              </a:solidFill>
              <a:latin typeface="Noto Sans JP"/>
              <a:ea typeface="Noto Sans JP"/>
              <a:cs typeface="Noto Sans JP"/>
              <a:sym typeface="Noto Sans JP"/>
            </a:endParaRPr>
          </a:p>
          <a:p>
            <a:pPr indent="0" lvl="0" marL="0" marR="0" rtl="0" algn="ctr">
              <a:spcBef>
                <a:spcPts val="0"/>
              </a:spcBef>
              <a:spcAft>
                <a:spcPts val="0"/>
              </a:spcAft>
              <a:buNone/>
            </a:pPr>
            <a:r>
              <a:rPr lang="ja-JP" sz="1300">
                <a:solidFill>
                  <a:schemeClr val="dk1"/>
                </a:solidFill>
                <a:latin typeface="Noto Sans JP"/>
                <a:ea typeface="Noto Sans JP"/>
                <a:cs typeface="Noto Sans JP"/>
                <a:sym typeface="Noto Sans JP"/>
              </a:rPr>
              <a:t>競技場や公会堂などの施設づくりに</a:t>
            </a:r>
            <a:endParaRPr>
              <a:latin typeface="Noto Sans JP"/>
              <a:ea typeface="Noto Sans JP"/>
              <a:cs typeface="Noto Sans JP"/>
              <a:sym typeface="Noto Sans JP"/>
            </a:endParaRPr>
          </a:p>
        </p:txBody>
      </p:sp>
      <p:pic>
        <p:nvPicPr>
          <p:cNvPr descr="ロゴ が含まれている画像&#10;&#10;自動的に生成された説明" id="365" name="Google Shape;365;p15"/>
          <p:cNvPicPr preferRelativeResize="0"/>
          <p:nvPr/>
        </p:nvPicPr>
        <p:blipFill rotWithShape="1">
          <a:blip r:embed="rId7">
            <a:alphaModFix/>
          </a:blip>
          <a:srcRect b="0" l="0" r="0" t="0"/>
          <a:stretch/>
        </p:blipFill>
        <p:spPr>
          <a:xfrm>
            <a:off x="3963774" y="1026398"/>
            <a:ext cx="1906702" cy="1906702"/>
          </a:xfrm>
          <a:prstGeom prst="rect">
            <a:avLst/>
          </a:prstGeom>
          <a:noFill/>
          <a:ln>
            <a:noFill/>
          </a:ln>
        </p:spPr>
      </p:pic>
      <p:sp>
        <p:nvSpPr>
          <p:cNvPr id="366" name="Google Shape;366;p15"/>
          <p:cNvSpPr txBox="1"/>
          <p:nvPr/>
        </p:nvSpPr>
        <p:spPr>
          <a:xfrm>
            <a:off x="4557860" y="2934093"/>
            <a:ext cx="71853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ja-JP" sz="1800">
                <a:solidFill>
                  <a:srgbClr val="005BAD"/>
                </a:solidFill>
                <a:latin typeface="Noto Sans JP"/>
                <a:ea typeface="Noto Sans JP"/>
                <a:cs typeface="Noto Sans JP"/>
                <a:sym typeface="Noto Sans JP"/>
              </a:rPr>
              <a:t>通学</a:t>
            </a:r>
            <a:endParaRPr b="1">
              <a:latin typeface="Noto Sans JP"/>
              <a:ea typeface="Noto Sans JP"/>
              <a:cs typeface="Noto Sans JP"/>
              <a:sym typeface="Noto Sans JP"/>
            </a:endParaRPr>
          </a:p>
        </p:txBody>
      </p:sp>
      <p:sp>
        <p:nvSpPr>
          <p:cNvPr id="367" name="Google Shape;367;p15"/>
          <p:cNvSpPr txBox="1"/>
          <p:nvPr/>
        </p:nvSpPr>
        <p:spPr>
          <a:xfrm>
            <a:off x="3832399" y="3236036"/>
            <a:ext cx="2169600" cy="492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300">
                <a:solidFill>
                  <a:schemeClr val="dk1"/>
                </a:solidFill>
                <a:latin typeface="Noto Sans JP"/>
                <a:ea typeface="Noto Sans JP"/>
                <a:cs typeface="Noto Sans JP"/>
                <a:sym typeface="Noto Sans JP"/>
              </a:rPr>
              <a:t>学校へ安全に通うための</a:t>
            </a:r>
            <a:endParaRPr sz="1300">
              <a:solidFill>
                <a:schemeClr val="dk1"/>
              </a:solidFill>
              <a:latin typeface="Noto Sans JP"/>
              <a:ea typeface="Noto Sans JP"/>
              <a:cs typeface="Noto Sans JP"/>
              <a:sym typeface="Noto Sans JP"/>
            </a:endParaRPr>
          </a:p>
          <a:p>
            <a:pPr indent="0" lvl="0" marL="0" marR="0" rtl="0" algn="ctr">
              <a:spcBef>
                <a:spcPts val="0"/>
              </a:spcBef>
              <a:spcAft>
                <a:spcPts val="0"/>
              </a:spcAft>
              <a:buNone/>
            </a:pPr>
            <a:r>
              <a:rPr lang="ja-JP" sz="1300">
                <a:solidFill>
                  <a:schemeClr val="dk1"/>
                </a:solidFill>
                <a:latin typeface="Noto Sans JP"/>
                <a:ea typeface="Noto Sans JP"/>
                <a:cs typeface="Noto Sans JP"/>
                <a:sym typeface="Noto Sans JP"/>
              </a:rPr>
              <a:t>道路や信号などに</a:t>
            </a:r>
            <a:endParaRPr>
              <a:latin typeface="Noto Sans JP"/>
              <a:ea typeface="Noto Sans JP"/>
              <a:cs typeface="Noto Sans JP"/>
              <a:sym typeface="Noto Sans JP"/>
            </a:endParaRPr>
          </a:p>
        </p:txBody>
      </p:sp>
      <p:pic>
        <p:nvPicPr>
          <p:cNvPr descr="ロゴ が含まれている画像&#10;&#10;自動的に生成された説明" id="368" name="Google Shape;368;p15"/>
          <p:cNvPicPr preferRelativeResize="0"/>
          <p:nvPr/>
        </p:nvPicPr>
        <p:blipFill rotWithShape="1">
          <a:blip r:embed="rId8">
            <a:alphaModFix/>
          </a:blip>
          <a:srcRect b="0" l="0" r="0" t="0"/>
          <a:stretch/>
        </p:blipFill>
        <p:spPr>
          <a:xfrm>
            <a:off x="3964562" y="3960304"/>
            <a:ext cx="1905127" cy="1905127"/>
          </a:xfrm>
          <a:prstGeom prst="rect">
            <a:avLst/>
          </a:prstGeom>
          <a:noFill/>
          <a:ln>
            <a:noFill/>
          </a:ln>
        </p:spPr>
      </p:pic>
      <p:sp>
        <p:nvSpPr>
          <p:cNvPr id="369" name="Google Shape;369;p15"/>
          <p:cNvSpPr txBox="1"/>
          <p:nvPr/>
        </p:nvSpPr>
        <p:spPr>
          <a:xfrm>
            <a:off x="4557860" y="5874208"/>
            <a:ext cx="71853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ja-JP" sz="1800">
                <a:solidFill>
                  <a:srgbClr val="005BAD"/>
                </a:solidFill>
                <a:latin typeface="Noto Sans JP"/>
                <a:ea typeface="Noto Sans JP"/>
                <a:cs typeface="Noto Sans JP"/>
                <a:sym typeface="Noto Sans JP"/>
              </a:rPr>
              <a:t>夕食</a:t>
            </a:r>
            <a:endParaRPr b="1">
              <a:latin typeface="Noto Sans JP"/>
              <a:ea typeface="Noto Sans JP"/>
              <a:cs typeface="Noto Sans JP"/>
              <a:sym typeface="Noto Sans JP"/>
            </a:endParaRPr>
          </a:p>
        </p:txBody>
      </p:sp>
      <p:sp>
        <p:nvSpPr>
          <p:cNvPr id="370" name="Google Shape;370;p15"/>
          <p:cNvSpPr txBox="1"/>
          <p:nvPr/>
        </p:nvSpPr>
        <p:spPr>
          <a:xfrm>
            <a:off x="3832399" y="6176151"/>
            <a:ext cx="2169452"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400">
                <a:solidFill>
                  <a:schemeClr val="dk1"/>
                </a:solidFill>
                <a:latin typeface="Noto Sans JP"/>
                <a:ea typeface="Noto Sans JP"/>
                <a:cs typeface="Noto Sans JP"/>
                <a:sym typeface="Noto Sans JP"/>
              </a:rPr>
              <a:t>安全な食品を作るための</a:t>
            </a:r>
            <a:endParaRPr sz="1400">
              <a:solidFill>
                <a:schemeClr val="dk1"/>
              </a:solidFill>
              <a:latin typeface="Noto Sans JP"/>
              <a:ea typeface="Noto Sans JP"/>
              <a:cs typeface="Noto Sans JP"/>
              <a:sym typeface="Noto Sans JP"/>
            </a:endParaRPr>
          </a:p>
          <a:p>
            <a:pPr indent="0" lvl="0" marL="0" marR="0" rtl="0" algn="ctr">
              <a:spcBef>
                <a:spcPts val="0"/>
              </a:spcBef>
              <a:spcAft>
                <a:spcPts val="0"/>
              </a:spcAft>
              <a:buNone/>
            </a:pPr>
            <a:r>
              <a:rPr lang="ja-JP" sz="1400">
                <a:solidFill>
                  <a:schemeClr val="dk1"/>
                </a:solidFill>
                <a:latin typeface="Noto Sans JP"/>
                <a:ea typeface="Noto Sans JP"/>
                <a:cs typeface="Noto Sans JP"/>
                <a:sym typeface="Noto Sans JP"/>
              </a:rPr>
              <a:t>農業・漁業の支援に</a:t>
            </a:r>
            <a:endParaRPr>
              <a:latin typeface="Noto Sans JP"/>
              <a:ea typeface="Noto Sans JP"/>
              <a:cs typeface="Noto Sans JP"/>
              <a:sym typeface="Noto Sans JP"/>
            </a:endParaRPr>
          </a:p>
        </p:txBody>
      </p:sp>
      <p:pic>
        <p:nvPicPr>
          <p:cNvPr id="371" name="Google Shape;371;p15"/>
          <p:cNvPicPr preferRelativeResize="0"/>
          <p:nvPr/>
        </p:nvPicPr>
        <p:blipFill rotWithShape="1">
          <a:blip r:embed="rId9">
            <a:alphaModFix/>
          </a:blip>
          <a:srcRect b="0" l="0" r="0" t="0"/>
          <a:stretch/>
        </p:blipFill>
        <p:spPr>
          <a:xfrm>
            <a:off x="1252283" y="3958729"/>
            <a:ext cx="1905126" cy="1906702"/>
          </a:xfrm>
          <a:prstGeom prst="rect">
            <a:avLst/>
          </a:prstGeom>
          <a:noFill/>
          <a:ln>
            <a:noFill/>
          </a:ln>
        </p:spPr>
      </p:pic>
      <p:sp>
        <p:nvSpPr>
          <p:cNvPr id="372" name="Google Shape;372;p15"/>
          <p:cNvSpPr txBox="1"/>
          <p:nvPr/>
        </p:nvSpPr>
        <p:spPr>
          <a:xfrm>
            <a:off x="1200437" y="5874200"/>
            <a:ext cx="20088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ja-JP" sz="1800">
                <a:solidFill>
                  <a:srgbClr val="005BAD"/>
                </a:solidFill>
                <a:latin typeface="Noto Sans JP"/>
                <a:ea typeface="Noto Sans JP"/>
                <a:cs typeface="Noto Sans JP"/>
                <a:sym typeface="Noto Sans JP"/>
              </a:rPr>
              <a:t>勉強のあと就寝</a:t>
            </a:r>
            <a:endParaRPr b="1">
              <a:latin typeface="Noto Sans JP"/>
              <a:ea typeface="Noto Sans JP"/>
              <a:cs typeface="Noto Sans JP"/>
              <a:sym typeface="Noto Sans JP"/>
            </a:endParaRPr>
          </a:p>
        </p:txBody>
      </p:sp>
      <p:sp>
        <p:nvSpPr>
          <p:cNvPr id="373" name="Google Shape;373;p15"/>
          <p:cNvSpPr txBox="1"/>
          <p:nvPr/>
        </p:nvSpPr>
        <p:spPr>
          <a:xfrm>
            <a:off x="1120120" y="6176151"/>
            <a:ext cx="2169452"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400">
                <a:solidFill>
                  <a:schemeClr val="dk1"/>
                </a:solidFill>
                <a:latin typeface="Noto Sans JP"/>
                <a:ea typeface="Noto Sans JP"/>
                <a:cs typeface="Noto Sans JP"/>
                <a:sym typeface="Noto Sans JP"/>
              </a:rPr>
              <a:t>安心な夜、日々の安全を</a:t>
            </a:r>
            <a:endParaRPr sz="1400">
              <a:solidFill>
                <a:schemeClr val="dk1"/>
              </a:solidFill>
              <a:latin typeface="Noto Sans JP"/>
              <a:ea typeface="Noto Sans JP"/>
              <a:cs typeface="Noto Sans JP"/>
              <a:sym typeface="Noto Sans JP"/>
            </a:endParaRPr>
          </a:p>
          <a:p>
            <a:pPr indent="0" lvl="0" marL="0" marR="0" rtl="0" algn="ctr">
              <a:spcBef>
                <a:spcPts val="0"/>
              </a:spcBef>
              <a:spcAft>
                <a:spcPts val="0"/>
              </a:spcAft>
              <a:buNone/>
            </a:pPr>
            <a:r>
              <a:rPr lang="ja-JP" sz="1400">
                <a:solidFill>
                  <a:schemeClr val="dk1"/>
                </a:solidFill>
                <a:latin typeface="Noto Sans JP"/>
                <a:ea typeface="Noto Sans JP"/>
                <a:cs typeface="Noto Sans JP"/>
                <a:sym typeface="Noto Sans JP"/>
              </a:rPr>
              <a:t>守る警察や消防に</a:t>
            </a:r>
            <a:endParaRPr>
              <a:latin typeface="Noto Sans JP"/>
              <a:ea typeface="Noto Sans JP"/>
              <a:cs typeface="Noto Sans JP"/>
              <a:sym typeface="Noto Sans JP"/>
            </a:endParaRPr>
          </a:p>
        </p:txBody>
      </p:sp>
      <p:grpSp>
        <p:nvGrpSpPr>
          <p:cNvPr id="374" name="Google Shape;374;p15"/>
          <p:cNvGrpSpPr/>
          <p:nvPr/>
        </p:nvGrpSpPr>
        <p:grpSpPr>
          <a:xfrm>
            <a:off x="1824085" y="1458215"/>
            <a:ext cx="1627107" cy="821924"/>
            <a:chOff x="1824106" y="1238551"/>
            <a:chExt cx="1465466" cy="821924"/>
          </a:xfrm>
        </p:grpSpPr>
        <p:sp>
          <p:nvSpPr>
            <p:cNvPr id="375" name="Google Shape;375;p15"/>
            <p:cNvSpPr/>
            <p:nvPr/>
          </p:nvSpPr>
          <p:spPr>
            <a:xfrm>
              <a:off x="1824106" y="1238551"/>
              <a:ext cx="1465466" cy="821924"/>
            </a:xfrm>
            <a:custGeom>
              <a:rect b="b" l="l" r="r" t="t"/>
              <a:pathLst>
                <a:path extrusionOk="0" h="821924" w="1465466">
                  <a:moveTo>
                    <a:pt x="16722" y="0"/>
                  </a:moveTo>
                  <a:lnTo>
                    <a:pt x="1448744" y="0"/>
                  </a:lnTo>
                  <a:cubicBezTo>
                    <a:pt x="1457979" y="0"/>
                    <a:pt x="1465466" y="7487"/>
                    <a:pt x="1465466" y="16722"/>
                  </a:cubicBezTo>
                  <a:lnTo>
                    <a:pt x="1465466" y="668872"/>
                  </a:lnTo>
                  <a:cubicBezTo>
                    <a:pt x="1465466" y="678107"/>
                    <a:pt x="1457979" y="685594"/>
                    <a:pt x="1448744" y="685594"/>
                  </a:cubicBezTo>
                  <a:lnTo>
                    <a:pt x="729773" y="685594"/>
                  </a:lnTo>
                  <a:lnTo>
                    <a:pt x="586924" y="821924"/>
                  </a:lnTo>
                  <a:lnTo>
                    <a:pt x="583910" y="685594"/>
                  </a:lnTo>
                  <a:lnTo>
                    <a:pt x="16722" y="685594"/>
                  </a:lnTo>
                  <a:cubicBezTo>
                    <a:pt x="7487" y="685594"/>
                    <a:pt x="0" y="678107"/>
                    <a:pt x="0" y="668872"/>
                  </a:cubicBezTo>
                  <a:lnTo>
                    <a:pt x="0" y="16722"/>
                  </a:lnTo>
                  <a:cubicBezTo>
                    <a:pt x="0" y="7487"/>
                    <a:pt x="7487" y="0"/>
                    <a:pt x="16722" y="0"/>
                  </a:cubicBezTo>
                  <a:close/>
                </a:path>
              </a:pathLst>
            </a:custGeom>
            <a:solidFill>
              <a:schemeClr val="lt1"/>
            </a:solid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sp>
          <p:nvSpPr>
            <p:cNvPr id="376" name="Google Shape;376;p15"/>
            <p:cNvSpPr txBox="1"/>
            <p:nvPr/>
          </p:nvSpPr>
          <p:spPr>
            <a:xfrm>
              <a:off x="1901528" y="1288911"/>
              <a:ext cx="1353600" cy="60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00">
                  <a:solidFill>
                    <a:schemeClr val="dk1"/>
                  </a:solidFill>
                  <a:latin typeface="Noto Sans JP"/>
                  <a:ea typeface="Noto Sans JP"/>
                  <a:cs typeface="Noto Sans JP"/>
                  <a:sym typeface="Noto Sans JP"/>
                </a:rPr>
                <a:t>いろんなところで</a:t>
              </a:r>
              <a:endParaRPr sz="1100">
                <a:solidFill>
                  <a:schemeClr val="dk1"/>
                </a:solidFill>
                <a:latin typeface="Noto Sans JP"/>
                <a:ea typeface="Noto Sans JP"/>
                <a:cs typeface="Noto Sans JP"/>
                <a:sym typeface="Noto Sans JP"/>
              </a:endParaRPr>
            </a:p>
            <a:p>
              <a:pPr indent="0" lvl="0" marL="0" marR="0" rtl="0" algn="l">
                <a:spcBef>
                  <a:spcPts val="0"/>
                </a:spcBef>
                <a:spcAft>
                  <a:spcPts val="0"/>
                </a:spcAft>
                <a:buNone/>
              </a:pPr>
              <a:r>
                <a:rPr lang="ja-JP" sz="1100">
                  <a:solidFill>
                    <a:schemeClr val="dk1"/>
                  </a:solidFill>
                  <a:latin typeface="Noto Sans JP"/>
                  <a:ea typeface="Noto Sans JP"/>
                  <a:cs typeface="Noto Sans JP"/>
                  <a:sym typeface="Noto Sans JP"/>
                </a:rPr>
                <a:t>税金が使われているんだね。</a:t>
              </a:r>
              <a:endParaRPr>
                <a:latin typeface="Noto Sans JP"/>
                <a:ea typeface="Noto Sans JP"/>
                <a:cs typeface="Noto Sans JP"/>
                <a:sym typeface="Noto Sans JP"/>
              </a:endParaRPr>
            </a:p>
          </p:txBody>
        </p:sp>
      </p:grpSp>
      <p:grpSp>
        <p:nvGrpSpPr>
          <p:cNvPr id="377" name="Google Shape;377;p15"/>
          <p:cNvGrpSpPr/>
          <p:nvPr/>
        </p:nvGrpSpPr>
        <p:grpSpPr>
          <a:xfrm>
            <a:off x="110417" y="1458215"/>
            <a:ext cx="1665465" cy="821924"/>
            <a:chOff x="235086" y="1238551"/>
            <a:chExt cx="1541700" cy="821924"/>
          </a:xfrm>
        </p:grpSpPr>
        <p:sp>
          <p:nvSpPr>
            <p:cNvPr id="378" name="Google Shape;378;p15"/>
            <p:cNvSpPr/>
            <p:nvPr/>
          </p:nvSpPr>
          <p:spPr>
            <a:xfrm>
              <a:off x="240030" y="1238551"/>
              <a:ext cx="1465466" cy="821924"/>
            </a:xfrm>
            <a:custGeom>
              <a:rect b="b" l="l" r="r" t="t"/>
              <a:pathLst>
                <a:path extrusionOk="0" h="821924" w="1465466">
                  <a:moveTo>
                    <a:pt x="16722" y="0"/>
                  </a:moveTo>
                  <a:lnTo>
                    <a:pt x="1448744" y="0"/>
                  </a:lnTo>
                  <a:cubicBezTo>
                    <a:pt x="1457979" y="0"/>
                    <a:pt x="1465466" y="7487"/>
                    <a:pt x="1465466" y="16722"/>
                  </a:cubicBezTo>
                  <a:lnTo>
                    <a:pt x="1465466" y="668872"/>
                  </a:lnTo>
                  <a:cubicBezTo>
                    <a:pt x="1465466" y="678107"/>
                    <a:pt x="1457979" y="685594"/>
                    <a:pt x="1448744" y="685594"/>
                  </a:cubicBezTo>
                  <a:lnTo>
                    <a:pt x="951160" y="685594"/>
                  </a:lnTo>
                  <a:lnTo>
                    <a:pt x="808311" y="821924"/>
                  </a:lnTo>
                  <a:lnTo>
                    <a:pt x="805297" y="685594"/>
                  </a:lnTo>
                  <a:lnTo>
                    <a:pt x="16722" y="685594"/>
                  </a:lnTo>
                  <a:cubicBezTo>
                    <a:pt x="7487" y="685594"/>
                    <a:pt x="0" y="678107"/>
                    <a:pt x="0" y="668872"/>
                  </a:cubicBezTo>
                  <a:lnTo>
                    <a:pt x="0" y="16722"/>
                  </a:lnTo>
                  <a:cubicBezTo>
                    <a:pt x="0" y="7487"/>
                    <a:pt x="7487" y="0"/>
                    <a:pt x="16722" y="0"/>
                  </a:cubicBezTo>
                  <a:close/>
                </a:path>
              </a:pathLst>
            </a:custGeom>
            <a:solidFill>
              <a:schemeClr val="lt1"/>
            </a:solid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sp>
          <p:nvSpPr>
            <p:cNvPr id="379" name="Google Shape;379;p15"/>
            <p:cNvSpPr txBox="1"/>
            <p:nvPr/>
          </p:nvSpPr>
          <p:spPr>
            <a:xfrm>
              <a:off x="235086" y="1262881"/>
              <a:ext cx="1541700" cy="625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00">
                  <a:solidFill>
                    <a:schemeClr val="dk1"/>
                  </a:solidFill>
                  <a:latin typeface="Noto Sans JP"/>
                  <a:ea typeface="Noto Sans JP"/>
                  <a:cs typeface="Noto Sans JP"/>
                  <a:sym typeface="Noto Sans JP"/>
                </a:rPr>
                <a:t>税金って本当に</a:t>
              </a:r>
              <a:endParaRPr sz="1100">
                <a:solidFill>
                  <a:schemeClr val="dk1"/>
                </a:solidFill>
                <a:latin typeface="Noto Sans JP"/>
                <a:ea typeface="Noto Sans JP"/>
                <a:cs typeface="Noto Sans JP"/>
                <a:sym typeface="Noto Sans JP"/>
              </a:endParaRPr>
            </a:p>
            <a:p>
              <a:pPr indent="0" lvl="0" marL="0" marR="0" rtl="0" algn="l">
                <a:spcBef>
                  <a:spcPts val="100"/>
                </a:spcBef>
                <a:spcAft>
                  <a:spcPts val="0"/>
                </a:spcAft>
                <a:buNone/>
              </a:pPr>
              <a:r>
                <a:rPr lang="ja-JP" sz="1100">
                  <a:solidFill>
                    <a:schemeClr val="dk1"/>
                  </a:solidFill>
                  <a:latin typeface="Noto Sans JP"/>
                  <a:ea typeface="Noto Sans JP"/>
                  <a:cs typeface="Noto Sans JP"/>
                  <a:sym typeface="Noto Sans JP"/>
                </a:rPr>
                <a:t>わたしたちの生活には</a:t>
              </a:r>
              <a:endParaRPr sz="1100">
                <a:solidFill>
                  <a:schemeClr val="dk1"/>
                </a:solidFill>
                <a:latin typeface="Noto Sans JP"/>
                <a:ea typeface="Noto Sans JP"/>
                <a:cs typeface="Noto Sans JP"/>
                <a:sym typeface="Noto Sans JP"/>
              </a:endParaRPr>
            </a:p>
            <a:p>
              <a:pPr indent="0" lvl="0" marL="0" marR="0" rtl="0" algn="l">
                <a:spcBef>
                  <a:spcPts val="100"/>
                </a:spcBef>
                <a:spcAft>
                  <a:spcPts val="0"/>
                </a:spcAft>
                <a:buNone/>
              </a:pPr>
              <a:r>
                <a:rPr lang="ja-JP" sz="1100">
                  <a:solidFill>
                    <a:schemeClr val="dk1"/>
                  </a:solidFill>
                  <a:latin typeface="Noto Sans JP"/>
                  <a:ea typeface="Noto Sans JP"/>
                  <a:cs typeface="Noto Sans JP"/>
                  <a:sym typeface="Noto Sans JP"/>
                </a:rPr>
                <a:t>欠かせないのね。</a:t>
              </a:r>
              <a:endParaRPr>
                <a:latin typeface="Noto Sans JP"/>
                <a:ea typeface="Noto Sans JP"/>
                <a:cs typeface="Noto Sans JP"/>
                <a:sym typeface="Noto Sans JP"/>
              </a:endParaRPr>
            </a:p>
          </p:txBody>
        </p:sp>
      </p:grpSp>
      <p:sp>
        <p:nvSpPr>
          <p:cNvPr id="380" name="Google Shape;380;p15"/>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１</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生活と税金の関わりについて考えてみよう</a:t>
            </a:r>
            <a:endParaRPr b="1">
              <a:latin typeface="Noto Sans JP"/>
              <a:ea typeface="Noto Sans JP"/>
              <a:cs typeface="Noto Sans JP"/>
              <a:sym typeface="Noto Sans JP"/>
            </a:endParaRPr>
          </a:p>
        </p:txBody>
      </p:sp>
      <p:sp>
        <p:nvSpPr>
          <p:cNvPr id="381" name="Google Shape;381;p15"/>
          <p:cNvSpPr txBox="1"/>
          <p:nvPr/>
        </p:nvSpPr>
        <p:spPr>
          <a:xfrm>
            <a:off x="240025" y="902875"/>
            <a:ext cx="40104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2400">
                <a:solidFill>
                  <a:schemeClr val="dk1"/>
                </a:solidFill>
                <a:latin typeface="Noto Sans JP"/>
                <a:ea typeface="Noto Sans JP"/>
                <a:cs typeface="Noto Sans JP"/>
                <a:sym typeface="Noto Sans JP"/>
              </a:rPr>
              <a:t>わたしたちと税金の関わり</a:t>
            </a:r>
            <a:endParaRPr b="1">
              <a:latin typeface="Noto Sans JP"/>
              <a:ea typeface="Noto Sans JP"/>
              <a:cs typeface="Noto Sans JP"/>
              <a:sym typeface="Noto Sans JP"/>
            </a:endParaRPr>
          </a:p>
        </p:txBody>
      </p:sp>
      <p:sp>
        <p:nvSpPr>
          <p:cNvPr id="382" name="Google Shape;382;p15"/>
          <p:cNvSpPr/>
          <p:nvPr/>
        </p:nvSpPr>
        <p:spPr>
          <a:xfrm flipH="1">
            <a:off x="3157450" y="4796700"/>
            <a:ext cx="774300" cy="311400"/>
          </a:xfrm>
          <a:prstGeom prst="rightArrow">
            <a:avLst>
              <a:gd fmla="val 38214" name="adj1"/>
              <a:gd fmla="val 79161" name="adj2"/>
            </a:avLst>
          </a:prstGeom>
          <a:solidFill>
            <a:srgbClr val="005BA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500"/>
                                        <p:tgtEl>
                                          <p:spTgt spid="3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500"/>
                                        <p:tgtEl>
                                          <p:spTgt spid="365"/>
                                        </p:tgtEl>
                                      </p:cBhvr>
                                    </p:animEffect>
                                  </p:childTnLst>
                                </p:cTn>
                              </p:par>
                              <p:par>
                                <p:cTn fill="hold" nodeType="with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500"/>
                                        <p:tgtEl>
                                          <p:spTgt spid="366"/>
                                        </p:tgtEl>
                                      </p:cBhvr>
                                    </p:animEffect>
                                  </p:childTnLst>
                                </p:cTn>
                              </p:par>
                              <p:par>
                                <p:cTn fill="hold" nodeType="with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500"/>
                                        <p:tgtEl>
                                          <p:spTgt spid="36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54"/>
                                        </p:tgtEl>
                                        <p:attrNameLst>
                                          <p:attrName>style.visibility</p:attrName>
                                        </p:attrNameLst>
                                      </p:cBhvr>
                                      <p:to>
                                        <p:strVal val="visible"/>
                                      </p:to>
                                    </p:set>
                                    <p:animEffect filter="fade" transition="in">
                                      <p:cBhvr>
                                        <p:cTn dur="1200"/>
                                        <p:tgtEl>
                                          <p:spTgt spid="3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500"/>
                                        <p:tgtEl>
                                          <p:spTgt spid="359"/>
                                        </p:tgtEl>
                                      </p:cBhvr>
                                    </p:animEffect>
                                  </p:childTnLst>
                                </p:cTn>
                              </p:par>
                              <p:par>
                                <p:cTn fill="hold" nodeType="with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500"/>
                                        <p:tgtEl>
                                          <p:spTgt spid="360"/>
                                        </p:tgtEl>
                                      </p:cBhvr>
                                    </p:animEffect>
                                  </p:childTnLst>
                                </p:cTn>
                              </p:par>
                              <p:par>
                                <p:cTn fill="hold" nodeType="withEffect" presetClass="entr" presetID="10" presetSubtype="0">
                                  <p:stCondLst>
                                    <p:cond delay="0"/>
                                  </p:stCondLst>
                                  <p:childTnLst>
                                    <p:set>
                                      <p:cBhvr>
                                        <p:cTn dur="1" fill="hold">
                                          <p:stCondLst>
                                            <p:cond delay="0"/>
                                          </p:stCondLst>
                                        </p:cTn>
                                        <p:tgtEl>
                                          <p:spTgt spid="361"/>
                                        </p:tgtEl>
                                        <p:attrNameLst>
                                          <p:attrName>style.visibility</p:attrName>
                                        </p:attrNameLst>
                                      </p:cBhvr>
                                      <p:to>
                                        <p:strVal val="visible"/>
                                      </p:to>
                                    </p:set>
                                    <p:animEffect filter="fade" transition="in">
                                      <p:cBhvr>
                                        <p:cTn dur="500"/>
                                        <p:tgtEl>
                                          <p:spTgt spid="36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1200"/>
                                        <p:tgtEl>
                                          <p:spTgt spid="3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500"/>
                                        <p:tgtEl>
                                          <p:spTgt spid="362"/>
                                        </p:tgtEl>
                                      </p:cBhvr>
                                    </p:animEffect>
                                  </p:childTnLst>
                                </p:cTn>
                              </p:par>
                              <p:par>
                                <p:cTn fill="hold" nodeType="with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500"/>
                                        <p:tgtEl>
                                          <p:spTgt spid="363"/>
                                        </p:tgtEl>
                                      </p:cBhvr>
                                    </p:animEffect>
                                  </p:childTnLst>
                                </p:cTn>
                              </p:par>
                              <p:par>
                                <p:cTn fill="hold" nodeType="with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500"/>
                                        <p:tgtEl>
                                          <p:spTgt spid="36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1200"/>
                                        <p:tgtEl>
                                          <p:spTgt spid="3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500"/>
                                        <p:tgtEl>
                                          <p:spTgt spid="368"/>
                                        </p:tgtEl>
                                      </p:cBhvr>
                                    </p:animEffect>
                                  </p:childTnLst>
                                </p:cTn>
                              </p:par>
                              <p:par>
                                <p:cTn fill="hold" nodeType="with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500"/>
                                        <p:tgtEl>
                                          <p:spTgt spid="369"/>
                                        </p:tgtEl>
                                      </p:cBhvr>
                                    </p:animEffect>
                                  </p:childTnLst>
                                </p:cTn>
                              </p:par>
                              <p:par>
                                <p:cTn fill="hold" nodeType="withEffect" presetClass="entr" presetID="10" presetSubtype="0">
                                  <p:stCondLst>
                                    <p:cond delay="0"/>
                                  </p:stCondLst>
                                  <p:childTnLst>
                                    <p:set>
                                      <p:cBhvr>
                                        <p:cTn dur="1" fill="hold">
                                          <p:stCondLst>
                                            <p:cond delay="0"/>
                                          </p:stCondLst>
                                        </p:cTn>
                                        <p:tgtEl>
                                          <p:spTgt spid="370"/>
                                        </p:tgtEl>
                                        <p:attrNameLst>
                                          <p:attrName>style.visibility</p:attrName>
                                        </p:attrNameLst>
                                      </p:cBhvr>
                                      <p:to>
                                        <p:strVal val="visible"/>
                                      </p:to>
                                    </p:set>
                                    <p:animEffect filter="fade" transition="in">
                                      <p:cBhvr>
                                        <p:cTn dur="500"/>
                                        <p:tgtEl>
                                          <p:spTgt spid="37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82"/>
                                        </p:tgtEl>
                                        <p:attrNameLst>
                                          <p:attrName>style.visibility</p:attrName>
                                        </p:attrNameLst>
                                      </p:cBhvr>
                                      <p:to>
                                        <p:strVal val="visible"/>
                                      </p:to>
                                    </p:set>
                                    <p:animEffect filter="fade" transition="in">
                                      <p:cBhvr>
                                        <p:cTn dur="1200"/>
                                        <p:tgtEl>
                                          <p:spTgt spid="3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1"/>
                                        </p:tgtEl>
                                        <p:attrNameLst>
                                          <p:attrName>style.visibility</p:attrName>
                                        </p:attrNameLst>
                                      </p:cBhvr>
                                      <p:to>
                                        <p:strVal val="visible"/>
                                      </p:to>
                                    </p:set>
                                    <p:animEffect filter="fade" transition="in">
                                      <p:cBhvr>
                                        <p:cTn dur="500"/>
                                        <p:tgtEl>
                                          <p:spTgt spid="371"/>
                                        </p:tgtEl>
                                      </p:cBhvr>
                                    </p:animEffect>
                                  </p:childTnLst>
                                </p:cTn>
                              </p:par>
                              <p:par>
                                <p:cTn fill="hold" nodeType="withEffect" presetClass="entr" presetID="10" presetSubtype="0">
                                  <p:stCondLst>
                                    <p:cond delay="0"/>
                                  </p:stCondLst>
                                  <p:childTnLst>
                                    <p:set>
                                      <p:cBhvr>
                                        <p:cTn dur="1" fill="hold">
                                          <p:stCondLst>
                                            <p:cond delay="0"/>
                                          </p:stCondLst>
                                        </p:cTn>
                                        <p:tgtEl>
                                          <p:spTgt spid="372"/>
                                        </p:tgtEl>
                                        <p:attrNameLst>
                                          <p:attrName>style.visibility</p:attrName>
                                        </p:attrNameLst>
                                      </p:cBhvr>
                                      <p:to>
                                        <p:strVal val="visible"/>
                                      </p:to>
                                    </p:set>
                                    <p:animEffect filter="fade" transition="in">
                                      <p:cBhvr>
                                        <p:cTn dur="500"/>
                                        <p:tgtEl>
                                          <p:spTgt spid="372"/>
                                        </p:tgtEl>
                                      </p:cBhvr>
                                    </p:animEffect>
                                  </p:childTnLst>
                                </p:cTn>
                              </p:par>
                              <p:par>
                                <p:cTn fill="hold" nodeType="withEffect" presetClass="entr" presetID="10" presetSubtype="0">
                                  <p:stCondLst>
                                    <p:cond delay="0"/>
                                  </p:stCondLst>
                                  <p:childTnLst>
                                    <p:set>
                                      <p:cBhvr>
                                        <p:cTn dur="1" fill="hold">
                                          <p:stCondLst>
                                            <p:cond delay="0"/>
                                          </p:stCondLst>
                                        </p:cTn>
                                        <p:tgtEl>
                                          <p:spTgt spid="373"/>
                                        </p:tgtEl>
                                        <p:attrNameLst>
                                          <p:attrName>style.visibility</p:attrName>
                                        </p:attrNameLst>
                                      </p:cBhvr>
                                      <p:to>
                                        <p:strVal val="visible"/>
                                      </p:to>
                                    </p:set>
                                    <p:animEffect filter="fade" transition="in">
                                      <p:cBhvr>
                                        <p:cTn dur="500"/>
                                        <p:tgtEl>
                                          <p:spTgt spid="37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1000"/>
                                        <p:tgtEl>
                                          <p:spTgt spid="3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500"/>
                                        <p:tgtEl>
                                          <p:spTgt spid="358"/>
                                        </p:tgtEl>
                                      </p:cBhvr>
                                    </p:animEffect>
                                  </p:childTnLst>
                                </p:cTn>
                              </p:par>
                              <p:par>
                                <p:cTn fill="hold" nodeType="with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500"/>
                                        <p:tgtEl>
                                          <p:spTgt spid="35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500"/>
                                        <p:tgtEl>
                                          <p:spTgt spid="377"/>
                                        </p:tgtEl>
                                      </p:cBhvr>
                                    </p:animEffect>
                                  </p:childTnLst>
                                </p:cTn>
                              </p:par>
                              <p:par>
                                <p:cTn fill="hold" nodeType="with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500"/>
                                        <p:tgtEl>
                                          <p:spTgt spid="3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grpSp>
        <p:nvGrpSpPr>
          <p:cNvPr id="388" name="Google Shape;388;p16"/>
          <p:cNvGrpSpPr/>
          <p:nvPr/>
        </p:nvGrpSpPr>
        <p:grpSpPr>
          <a:xfrm>
            <a:off x="287921" y="6410880"/>
            <a:ext cx="8532000" cy="374400"/>
            <a:chOff x="322211" y="6410880"/>
            <a:chExt cx="8532000" cy="374400"/>
          </a:xfrm>
        </p:grpSpPr>
        <p:sp>
          <p:nvSpPr>
            <p:cNvPr id="389" name="Google Shape;389;p16"/>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90" name="Google Shape;390;p16"/>
            <p:cNvSpPr/>
            <p:nvPr/>
          </p:nvSpPr>
          <p:spPr>
            <a:xfrm>
              <a:off x="322212" y="6449705"/>
              <a:ext cx="8497741" cy="296751"/>
            </a:xfrm>
            <a:prstGeom prst="rect">
              <a:avLst/>
            </a:prstGeom>
            <a:solidFill>
              <a:srgbClr val="CCECFF">
                <a:alpha val="30196"/>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391" name="Google Shape;391;p16"/>
          <p:cNvSpPr txBox="1"/>
          <p:nvPr/>
        </p:nvSpPr>
        <p:spPr>
          <a:xfrm>
            <a:off x="0" y="802000"/>
            <a:ext cx="91440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00000"/>
              </a:buClr>
              <a:buSzPts val="3600"/>
              <a:buFont typeface="Arial"/>
              <a:buNone/>
            </a:pPr>
            <a:r>
              <a:rPr b="1" lang="ja-JP" sz="3600">
                <a:solidFill>
                  <a:srgbClr val="000000"/>
                </a:solidFill>
                <a:latin typeface="Noto Sans JP"/>
                <a:ea typeface="Noto Sans JP"/>
                <a:cs typeface="Noto Sans JP"/>
                <a:sym typeface="Noto Sans JP"/>
              </a:rPr>
              <a:t>納税の義務は</a:t>
            </a:r>
            <a:r>
              <a:rPr b="1" lang="ja-JP" sz="3600">
                <a:solidFill>
                  <a:srgbClr val="FF0000"/>
                </a:solidFill>
                <a:latin typeface="Noto Sans JP"/>
                <a:ea typeface="Noto Sans JP"/>
                <a:cs typeface="Noto Sans JP"/>
                <a:sym typeface="Noto Sans JP"/>
              </a:rPr>
              <a:t>憲法</a:t>
            </a:r>
            <a:r>
              <a:rPr b="1" lang="ja-JP" sz="3600">
                <a:solidFill>
                  <a:srgbClr val="000000"/>
                </a:solidFill>
                <a:latin typeface="Noto Sans JP"/>
                <a:ea typeface="Noto Sans JP"/>
                <a:cs typeface="Noto Sans JP"/>
                <a:sym typeface="Noto Sans JP"/>
              </a:rPr>
              <a:t>で定められています。</a:t>
            </a:r>
            <a:endParaRPr b="1">
              <a:latin typeface="Noto Sans JP"/>
              <a:ea typeface="Noto Sans JP"/>
              <a:cs typeface="Noto Sans JP"/>
              <a:sym typeface="Noto Sans JP"/>
            </a:endParaRPr>
          </a:p>
        </p:txBody>
      </p:sp>
      <p:sp>
        <p:nvSpPr>
          <p:cNvPr id="392" name="Google Shape;392;p16"/>
          <p:cNvSpPr txBox="1"/>
          <p:nvPr/>
        </p:nvSpPr>
        <p:spPr>
          <a:xfrm>
            <a:off x="762245" y="6473251"/>
            <a:ext cx="7171520"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005BAD"/>
                </a:solidFill>
                <a:latin typeface="Noto Sans JP"/>
                <a:ea typeface="Noto Sans JP"/>
                <a:cs typeface="Noto Sans JP"/>
                <a:sym typeface="Noto Sans JP"/>
              </a:rPr>
              <a:t>調べてみよう ： 納税の義務</a:t>
            </a:r>
            <a:r>
              <a:rPr b="1" lang="ja-JP" sz="1100">
                <a:solidFill>
                  <a:schemeClr val="dk1"/>
                </a:solidFill>
                <a:latin typeface="Noto Sans JP"/>
                <a:ea typeface="Noto Sans JP"/>
                <a:cs typeface="Noto Sans JP"/>
                <a:sym typeface="Noto Sans JP"/>
              </a:rPr>
              <a:t>　</a:t>
            </a:r>
            <a:r>
              <a:rPr lang="ja-JP" sz="1100" u="sng">
                <a:solidFill>
                  <a:schemeClr val="dk1"/>
                </a:solidFill>
                <a:latin typeface="Noto Sans JP"/>
                <a:ea typeface="Noto Sans JP"/>
                <a:cs typeface="Noto Sans JP"/>
                <a:sym typeface="Noto Sans JP"/>
                <a:hlinkClick r:id="rId3">
                  <a:extLst>
                    <a:ext uri="{A12FA001-AC4F-418D-AE19-62706E023703}">
                      <ahyp:hlinkClr val="tx"/>
                    </a:ext>
                  </a:extLst>
                </a:hlinkClick>
              </a:rPr>
              <a:t>https://www.nta.go.jp/taxes/kids/hatten/page14.htm</a:t>
            </a:r>
            <a:endParaRPr sz="1100">
              <a:solidFill>
                <a:schemeClr val="dk1"/>
              </a:solidFill>
              <a:latin typeface="Noto Sans JP"/>
              <a:ea typeface="Noto Sans JP"/>
              <a:cs typeface="Noto Sans JP"/>
              <a:sym typeface="Noto Sans JP"/>
            </a:endParaRPr>
          </a:p>
        </p:txBody>
      </p:sp>
      <p:sp>
        <p:nvSpPr>
          <p:cNvPr id="393" name="Google Shape;393;p16"/>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grpSp>
        <p:nvGrpSpPr>
          <p:cNvPr id="394" name="Google Shape;394;p16"/>
          <p:cNvGrpSpPr/>
          <p:nvPr/>
        </p:nvGrpSpPr>
        <p:grpSpPr>
          <a:xfrm>
            <a:off x="318778" y="1635084"/>
            <a:ext cx="8506443" cy="639767"/>
            <a:chOff x="323849" y="1511737"/>
            <a:chExt cx="8506443" cy="639767"/>
          </a:xfrm>
        </p:grpSpPr>
        <p:sp>
          <p:nvSpPr>
            <p:cNvPr id="395" name="Google Shape;395;p16"/>
            <p:cNvSpPr/>
            <p:nvPr/>
          </p:nvSpPr>
          <p:spPr>
            <a:xfrm>
              <a:off x="323849" y="1511737"/>
              <a:ext cx="8506443" cy="639766"/>
            </a:xfrm>
            <a:prstGeom prst="rect">
              <a:avLst/>
            </a:prstGeom>
            <a:solidFill>
              <a:schemeClr val="lt1"/>
            </a:solid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600"/>
                <a:buFont typeface="Arial"/>
                <a:buNone/>
              </a:pPr>
              <a:r>
                <a:t/>
              </a:r>
              <a:endParaRPr b="0" i="0" sz="3600" u="none" cap="none" strike="noStrike">
                <a:solidFill>
                  <a:schemeClr val="dk1"/>
                </a:solidFill>
                <a:latin typeface="Arial"/>
                <a:ea typeface="Arial"/>
                <a:cs typeface="Arial"/>
                <a:sym typeface="Arial"/>
              </a:endParaRPr>
            </a:p>
          </p:txBody>
        </p:sp>
        <p:sp>
          <p:nvSpPr>
            <p:cNvPr id="396" name="Google Shape;396;p16"/>
            <p:cNvSpPr/>
            <p:nvPr/>
          </p:nvSpPr>
          <p:spPr>
            <a:xfrm>
              <a:off x="323850" y="1511737"/>
              <a:ext cx="2019701" cy="639767"/>
            </a:xfrm>
            <a:prstGeom prst="rect">
              <a:avLst/>
            </a:prstGeom>
            <a:solidFill>
              <a:srgbClr val="005B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000"/>
                <a:buFont typeface="Arial"/>
                <a:buNone/>
              </a:pPr>
              <a:r>
                <a:rPr b="1" lang="ja-JP" sz="2000">
                  <a:solidFill>
                    <a:schemeClr val="lt1"/>
                  </a:solidFill>
                  <a:latin typeface="Noto Sans JP"/>
                  <a:ea typeface="Noto Sans JP"/>
                  <a:cs typeface="Noto Sans JP"/>
                  <a:sym typeface="Noto Sans JP"/>
                </a:rPr>
                <a:t>日本国憲法</a:t>
              </a:r>
              <a:endParaRPr b="1" sz="2000">
                <a:solidFill>
                  <a:schemeClr val="lt1"/>
                </a:solidFill>
                <a:latin typeface="Noto Sans JP"/>
                <a:ea typeface="Noto Sans JP"/>
                <a:cs typeface="Noto Sans JP"/>
                <a:sym typeface="Noto Sans JP"/>
              </a:endParaRPr>
            </a:p>
            <a:p>
              <a:pPr indent="0" lvl="0" marL="0" marR="0" rtl="0" algn="ctr">
                <a:lnSpc>
                  <a:spcPct val="100000"/>
                </a:lnSpc>
                <a:spcBef>
                  <a:spcPts val="0"/>
                </a:spcBef>
                <a:spcAft>
                  <a:spcPts val="0"/>
                </a:spcAft>
                <a:buClr>
                  <a:schemeClr val="lt1"/>
                </a:buClr>
                <a:buSzPts val="1800"/>
                <a:buFont typeface="Arial"/>
                <a:buNone/>
              </a:pPr>
              <a:r>
                <a:rPr b="1" i="0" lang="ja-JP" sz="1800" u="none" cap="none" strike="noStrike">
                  <a:solidFill>
                    <a:schemeClr val="lt1"/>
                  </a:solidFill>
                  <a:latin typeface="Noto Sans JP"/>
                  <a:ea typeface="Noto Sans JP"/>
                  <a:cs typeface="Noto Sans JP"/>
                  <a:sym typeface="Noto Sans JP"/>
                </a:rPr>
                <a:t>第</a:t>
              </a:r>
              <a:r>
                <a:rPr b="1" lang="ja-JP" sz="1800">
                  <a:solidFill>
                    <a:schemeClr val="lt1"/>
                  </a:solidFill>
                  <a:latin typeface="Noto Sans JP"/>
                  <a:ea typeface="Noto Sans JP"/>
                  <a:cs typeface="Noto Sans JP"/>
                  <a:sym typeface="Noto Sans JP"/>
                </a:rPr>
                <a:t>30</a:t>
              </a:r>
              <a:r>
                <a:rPr b="1" i="0" lang="ja-JP" sz="1800" u="none" cap="none" strike="noStrike">
                  <a:solidFill>
                    <a:schemeClr val="lt1"/>
                  </a:solidFill>
                  <a:latin typeface="Noto Sans JP"/>
                  <a:ea typeface="Noto Sans JP"/>
                  <a:cs typeface="Noto Sans JP"/>
                  <a:sym typeface="Noto Sans JP"/>
                </a:rPr>
                <a:t>条</a:t>
              </a:r>
              <a:endParaRPr b="1" i="0" sz="2000" u="none" cap="none" strike="noStrike">
                <a:solidFill>
                  <a:schemeClr val="lt1"/>
                </a:solidFill>
                <a:latin typeface="Noto Sans JP"/>
                <a:ea typeface="Noto Sans JP"/>
                <a:cs typeface="Noto Sans JP"/>
                <a:sym typeface="Noto Sans JP"/>
              </a:endParaRPr>
            </a:p>
          </p:txBody>
        </p:sp>
      </p:grpSp>
      <p:sp>
        <p:nvSpPr>
          <p:cNvPr id="397" name="Google Shape;397;p16"/>
          <p:cNvSpPr/>
          <p:nvPr/>
        </p:nvSpPr>
        <p:spPr>
          <a:xfrm>
            <a:off x="2409825" y="1735275"/>
            <a:ext cx="6491700" cy="400200"/>
          </a:xfrm>
          <a:prstGeom prst="rect">
            <a:avLst/>
          </a:prstGeom>
          <a:noFill/>
          <a:ln>
            <a:noFill/>
          </a:ln>
        </p:spPr>
        <p:txBody>
          <a:bodyPr anchorCtr="0" anchor="t" bIns="45700" lIns="54000" spcFirstLastPara="1" rIns="54000" wrap="square" tIns="45700">
            <a:noAutofit/>
          </a:bodyPr>
          <a:lstStyle/>
          <a:p>
            <a:pPr indent="0" lvl="0" marL="0" marR="0" rtl="0" algn="ctr">
              <a:spcBef>
                <a:spcPts val="0"/>
              </a:spcBef>
              <a:spcAft>
                <a:spcPts val="0"/>
              </a:spcAft>
              <a:buNone/>
            </a:pPr>
            <a:r>
              <a:rPr lang="ja-JP" sz="2000">
                <a:solidFill>
                  <a:srgbClr val="005BAD"/>
                </a:solidFill>
                <a:latin typeface="Noto Sans JP"/>
                <a:ea typeface="Noto Sans JP"/>
                <a:cs typeface="Noto Sans JP"/>
                <a:sym typeface="Noto Sans JP"/>
              </a:rPr>
              <a:t>国民は</a:t>
            </a:r>
            <a:r>
              <a:rPr lang="ja-JP" sz="2000">
                <a:solidFill>
                  <a:srgbClr val="005BAD"/>
                </a:solidFill>
                <a:latin typeface="Noto Sans JP"/>
                <a:ea typeface="Noto Sans JP"/>
                <a:cs typeface="Noto Sans JP"/>
                <a:sym typeface="Noto Sans JP"/>
              </a:rPr>
              <a:t>､</a:t>
            </a:r>
            <a:r>
              <a:rPr lang="ja-JP" sz="2000">
                <a:solidFill>
                  <a:srgbClr val="005BAD"/>
                </a:solidFill>
                <a:latin typeface="Noto Sans JP"/>
                <a:ea typeface="Noto Sans JP"/>
                <a:cs typeface="Noto Sans JP"/>
                <a:sym typeface="Noto Sans JP"/>
              </a:rPr>
              <a:t>法律の定めるところにより</a:t>
            </a:r>
            <a:r>
              <a:rPr lang="ja-JP" sz="2000">
                <a:solidFill>
                  <a:srgbClr val="005BAD"/>
                </a:solidFill>
                <a:latin typeface="Noto Sans JP"/>
                <a:ea typeface="Noto Sans JP"/>
                <a:cs typeface="Noto Sans JP"/>
                <a:sym typeface="Noto Sans JP"/>
              </a:rPr>
              <a:t>､</a:t>
            </a:r>
            <a:r>
              <a:rPr lang="ja-JP" sz="2000">
                <a:solidFill>
                  <a:srgbClr val="005BAD"/>
                </a:solidFill>
                <a:latin typeface="Noto Sans JP"/>
                <a:ea typeface="Noto Sans JP"/>
                <a:cs typeface="Noto Sans JP"/>
                <a:sym typeface="Noto Sans JP"/>
              </a:rPr>
              <a:t>納税の義務を負ふ</a:t>
            </a:r>
            <a:r>
              <a:rPr lang="ja-JP" sz="2000">
                <a:solidFill>
                  <a:srgbClr val="005BAD"/>
                </a:solidFill>
                <a:latin typeface="Noto Sans JP"/>
                <a:ea typeface="Noto Sans JP"/>
                <a:cs typeface="Noto Sans JP"/>
                <a:sym typeface="Noto Sans JP"/>
              </a:rPr>
              <a:t>。</a:t>
            </a:r>
            <a:endParaRPr>
              <a:latin typeface="Noto Sans JP"/>
              <a:ea typeface="Noto Sans JP"/>
              <a:cs typeface="Noto Sans JP"/>
              <a:sym typeface="Noto Sans JP"/>
            </a:endParaRPr>
          </a:p>
        </p:txBody>
      </p:sp>
      <p:sp>
        <p:nvSpPr>
          <p:cNvPr id="398" name="Google Shape;398;p16"/>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２</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納税の義務と公平な税金</a:t>
            </a:r>
            <a:endParaRPr b="1">
              <a:latin typeface="Noto Sans JP"/>
              <a:ea typeface="Noto Sans JP"/>
              <a:cs typeface="Noto Sans JP"/>
              <a:sym typeface="Noto Sans JP"/>
            </a:endParaRPr>
          </a:p>
        </p:txBody>
      </p:sp>
      <p:grpSp>
        <p:nvGrpSpPr>
          <p:cNvPr id="399" name="Google Shape;399;p16"/>
          <p:cNvGrpSpPr/>
          <p:nvPr/>
        </p:nvGrpSpPr>
        <p:grpSpPr>
          <a:xfrm>
            <a:off x="-29057" y="6108718"/>
            <a:ext cx="832606" cy="749280"/>
            <a:chOff x="-35154" y="5996310"/>
            <a:chExt cx="945432" cy="850815"/>
          </a:xfrm>
        </p:grpSpPr>
        <p:sp>
          <p:nvSpPr>
            <p:cNvPr id="400" name="Google Shape;400;p16"/>
            <p:cNvSpPr/>
            <p:nvPr/>
          </p:nvSpPr>
          <p:spPr>
            <a:xfrm rot="5400000">
              <a:off x="29731" y="6013480"/>
              <a:ext cx="803910"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01" name="Google Shape;401;p16"/>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02" name="Google Shape;402;p16"/>
            <p:cNvSpPr txBox="1"/>
            <p:nvPr/>
          </p:nvSpPr>
          <p:spPr>
            <a:xfrm>
              <a:off x="-35154" y="6181034"/>
              <a:ext cx="825671"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400">
                  <a:solidFill>
                    <a:srgbClr val="005BAD"/>
                  </a:solidFill>
                  <a:latin typeface="Noto Sans JP"/>
                  <a:ea typeface="Noto Sans JP"/>
                  <a:cs typeface="Noto Sans JP"/>
                  <a:sym typeface="Noto Sans JP"/>
                </a:rPr>
                <a:t>もっと</a:t>
              </a:r>
              <a:endParaRPr b="1" i="0" sz="1400">
                <a:solidFill>
                  <a:srgbClr val="005BAD"/>
                </a:solidFill>
                <a:latin typeface="Noto Sans JP"/>
                <a:ea typeface="Noto Sans JP"/>
                <a:cs typeface="Noto Sans JP"/>
                <a:sym typeface="Noto Sans JP"/>
              </a:endParaRPr>
            </a:p>
            <a:p>
              <a:pPr indent="0" lvl="0" marL="0" marR="0" rtl="0" algn="ctr">
                <a:spcBef>
                  <a:spcPts val="0"/>
                </a:spcBef>
                <a:spcAft>
                  <a:spcPts val="0"/>
                </a:spcAft>
                <a:buNone/>
              </a:pPr>
              <a:r>
                <a:rPr b="1" lang="ja-JP" sz="1400">
                  <a:solidFill>
                    <a:srgbClr val="005BAD"/>
                  </a:solidFill>
                  <a:latin typeface="Noto Sans JP"/>
                  <a:ea typeface="Noto Sans JP"/>
                  <a:cs typeface="Noto Sans JP"/>
                  <a:sym typeface="Noto Sans JP"/>
                </a:rPr>
                <a:t>詳しく</a:t>
              </a:r>
              <a:endParaRPr b="1" i="0" sz="1400">
                <a:solidFill>
                  <a:srgbClr val="005BAD"/>
                </a:solidFill>
                <a:latin typeface="Noto Sans JP"/>
                <a:ea typeface="Noto Sans JP"/>
                <a:cs typeface="Noto Sans JP"/>
                <a:sym typeface="Noto Sans JP"/>
              </a:endParaRPr>
            </a:p>
          </p:txBody>
        </p:sp>
      </p:grpSp>
      <p:pic>
        <p:nvPicPr>
          <p:cNvPr id="403" name="Google Shape;403;p16"/>
          <p:cNvPicPr preferRelativeResize="0"/>
          <p:nvPr/>
        </p:nvPicPr>
        <p:blipFill rotWithShape="1">
          <a:blip r:embed="rId4">
            <a:alphaModFix/>
          </a:blip>
          <a:srcRect b="0" l="0" r="0" t="-1354"/>
          <a:stretch/>
        </p:blipFill>
        <p:spPr>
          <a:xfrm>
            <a:off x="7002898" y="2775775"/>
            <a:ext cx="1522642" cy="1652220"/>
          </a:xfrm>
          <a:prstGeom prst="rect">
            <a:avLst/>
          </a:prstGeom>
          <a:noFill/>
          <a:ln>
            <a:noFill/>
          </a:ln>
        </p:spPr>
      </p:pic>
      <p:sp>
        <p:nvSpPr>
          <p:cNvPr id="404" name="Google Shape;404;p16"/>
          <p:cNvSpPr/>
          <p:nvPr/>
        </p:nvSpPr>
        <p:spPr>
          <a:xfrm>
            <a:off x="2842625" y="5445575"/>
            <a:ext cx="6301500" cy="6399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ja-JP" sz="2800">
                <a:solidFill>
                  <a:srgbClr val="005BAD"/>
                </a:solidFill>
                <a:latin typeface="Noto Sans JP"/>
                <a:ea typeface="Noto Sans JP"/>
                <a:cs typeface="Noto Sans JP"/>
                <a:sym typeface="Noto Sans JP"/>
              </a:rPr>
              <a:t>⇒ワークに取り組んで考えてみよう！</a:t>
            </a:r>
            <a:endParaRPr b="1">
              <a:latin typeface="Noto Sans JP"/>
              <a:ea typeface="Noto Sans JP"/>
              <a:cs typeface="Noto Sans JP"/>
              <a:sym typeface="Noto Sans JP"/>
            </a:endParaRPr>
          </a:p>
        </p:txBody>
      </p:sp>
      <p:pic>
        <p:nvPicPr>
          <p:cNvPr descr="挿絵 が含まれている画像&#10;&#10;自動的に生成された説明" id="405" name="Google Shape;405;p16"/>
          <p:cNvPicPr preferRelativeResize="0"/>
          <p:nvPr/>
        </p:nvPicPr>
        <p:blipFill rotWithShape="1">
          <a:blip r:embed="rId5">
            <a:alphaModFix/>
          </a:blip>
          <a:srcRect b="0" l="0" r="0" t="0"/>
          <a:stretch/>
        </p:blipFill>
        <p:spPr>
          <a:xfrm>
            <a:off x="818081" y="4306503"/>
            <a:ext cx="1824426" cy="1184508"/>
          </a:xfrm>
          <a:prstGeom prst="rect">
            <a:avLst/>
          </a:prstGeom>
          <a:noFill/>
          <a:ln>
            <a:noFill/>
          </a:ln>
        </p:spPr>
      </p:pic>
      <p:grpSp>
        <p:nvGrpSpPr>
          <p:cNvPr id="406" name="Google Shape;406;p16"/>
          <p:cNvGrpSpPr/>
          <p:nvPr/>
        </p:nvGrpSpPr>
        <p:grpSpPr>
          <a:xfrm>
            <a:off x="818081" y="2655421"/>
            <a:ext cx="6052981" cy="1423960"/>
            <a:chOff x="818081" y="2552178"/>
            <a:chExt cx="6052981" cy="1423960"/>
          </a:xfrm>
        </p:grpSpPr>
        <p:sp>
          <p:nvSpPr>
            <p:cNvPr id="407" name="Google Shape;407;p16"/>
            <p:cNvSpPr/>
            <p:nvPr/>
          </p:nvSpPr>
          <p:spPr>
            <a:xfrm>
              <a:off x="818081" y="2552178"/>
              <a:ext cx="6052981" cy="1034979"/>
            </a:xfrm>
            <a:prstGeom prst="roundRect">
              <a:avLst>
                <a:gd fmla="val 9305" name="adj"/>
              </a:avLst>
            </a:prstGeom>
            <a:solidFill>
              <a:srgbClr val="CEEC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400">
                  <a:solidFill>
                    <a:schemeClr val="dk1"/>
                  </a:solidFill>
                  <a:latin typeface="Noto Sans JP"/>
                  <a:ea typeface="Noto Sans JP"/>
                  <a:cs typeface="Noto Sans JP"/>
                  <a:sym typeface="Noto Sans JP"/>
                </a:rPr>
                <a:t>納税の義務を果たしてもらうためには、</a:t>
              </a:r>
              <a:endParaRPr sz="2400">
                <a:solidFill>
                  <a:schemeClr val="dk1"/>
                </a:solidFill>
                <a:latin typeface="Noto Sans JP"/>
                <a:ea typeface="Noto Sans JP"/>
                <a:cs typeface="Noto Sans JP"/>
                <a:sym typeface="Noto Sans JP"/>
              </a:endParaRPr>
            </a:p>
            <a:p>
              <a:pPr indent="0" lvl="0" marL="0" marR="0" rtl="0" algn="ctr">
                <a:spcBef>
                  <a:spcPts val="500"/>
                </a:spcBef>
                <a:spcAft>
                  <a:spcPts val="0"/>
                </a:spcAft>
                <a:buNone/>
              </a:pPr>
              <a:r>
                <a:rPr lang="ja-JP" sz="2400">
                  <a:solidFill>
                    <a:schemeClr val="dk1"/>
                  </a:solidFill>
                  <a:latin typeface="Noto Sans JP"/>
                  <a:ea typeface="Noto Sans JP"/>
                  <a:cs typeface="Noto Sans JP"/>
                  <a:sym typeface="Noto Sans JP"/>
                </a:rPr>
                <a:t>国民の</a:t>
              </a:r>
              <a:r>
                <a:rPr b="1" lang="ja-JP" sz="2800">
                  <a:solidFill>
                    <a:srgbClr val="005BAD"/>
                  </a:solidFill>
                  <a:latin typeface="Noto Sans JP"/>
                  <a:ea typeface="Noto Sans JP"/>
                  <a:cs typeface="Noto Sans JP"/>
                  <a:sym typeface="Noto Sans JP"/>
                </a:rPr>
                <a:t>公平感（納得感）</a:t>
              </a:r>
              <a:r>
                <a:rPr lang="ja-JP" sz="2400">
                  <a:solidFill>
                    <a:schemeClr val="dk1"/>
                  </a:solidFill>
                  <a:latin typeface="Noto Sans JP"/>
                  <a:ea typeface="Noto Sans JP"/>
                  <a:cs typeface="Noto Sans JP"/>
                  <a:sym typeface="Noto Sans JP"/>
                </a:rPr>
                <a:t>が必要です。</a:t>
              </a:r>
              <a:endParaRPr>
                <a:latin typeface="Noto Sans JP"/>
                <a:ea typeface="Noto Sans JP"/>
                <a:cs typeface="Noto Sans JP"/>
                <a:sym typeface="Noto Sans JP"/>
              </a:endParaRPr>
            </a:p>
          </p:txBody>
        </p:sp>
        <p:sp>
          <p:nvSpPr>
            <p:cNvPr id="408" name="Google Shape;408;p16"/>
            <p:cNvSpPr/>
            <p:nvPr/>
          </p:nvSpPr>
          <p:spPr>
            <a:xfrm>
              <a:off x="5939793" y="3433527"/>
              <a:ext cx="693337" cy="542611"/>
            </a:xfrm>
            <a:custGeom>
              <a:rect b="b" l="l" r="r" t="t"/>
              <a:pathLst>
                <a:path extrusionOk="0" h="542611" w="693337">
                  <a:moveTo>
                    <a:pt x="0" y="145701"/>
                  </a:moveTo>
                  <a:lnTo>
                    <a:pt x="0" y="145701"/>
                  </a:lnTo>
                  <a:lnTo>
                    <a:pt x="693337" y="542611"/>
                  </a:lnTo>
                  <a:lnTo>
                    <a:pt x="567732" y="0"/>
                  </a:lnTo>
                  <a:lnTo>
                    <a:pt x="0" y="145701"/>
                  </a:lnTo>
                  <a:close/>
                </a:path>
              </a:pathLst>
            </a:custGeom>
            <a:solidFill>
              <a:srgbClr val="CEEC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grpSp>
      <p:grpSp>
        <p:nvGrpSpPr>
          <p:cNvPr id="409" name="Google Shape;409;p16"/>
          <p:cNvGrpSpPr/>
          <p:nvPr/>
        </p:nvGrpSpPr>
        <p:grpSpPr>
          <a:xfrm>
            <a:off x="2842617" y="4519039"/>
            <a:ext cx="4676479" cy="851784"/>
            <a:chOff x="2575220" y="4314812"/>
            <a:chExt cx="4676479" cy="851784"/>
          </a:xfrm>
        </p:grpSpPr>
        <p:sp>
          <p:nvSpPr>
            <p:cNvPr id="410" name="Google Shape;410;p16"/>
            <p:cNvSpPr/>
            <p:nvPr/>
          </p:nvSpPr>
          <p:spPr>
            <a:xfrm>
              <a:off x="2575220" y="4314812"/>
              <a:ext cx="4676479" cy="618347"/>
            </a:xfrm>
            <a:prstGeom prst="roundRect">
              <a:avLst>
                <a:gd fmla="val 16667" name="adj"/>
              </a:avLst>
            </a:prstGeom>
            <a:solidFill>
              <a:srgbClr val="CEEC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ja-JP" sz="2400">
                  <a:solidFill>
                    <a:schemeClr val="dk1"/>
                  </a:solidFill>
                  <a:latin typeface="Noto Sans JP"/>
                  <a:ea typeface="Noto Sans JP"/>
                  <a:cs typeface="Noto Sans JP"/>
                  <a:sym typeface="Noto Sans JP"/>
                </a:rPr>
                <a:t>公平感とは？？</a:t>
              </a:r>
              <a:endParaRPr b="1" sz="2400">
                <a:solidFill>
                  <a:schemeClr val="dk1"/>
                </a:solidFill>
                <a:latin typeface="Noto Sans JP"/>
                <a:ea typeface="Noto Sans JP"/>
                <a:cs typeface="Noto Sans JP"/>
                <a:sym typeface="Noto Sans JP"/>
              </a:endParaRPr>
            </a:p>
          </p:txBody>
        </p:sp>
        <p:sp>
          <p:nvSpPr>
            <p:cNvPr id="411" name="Google Shape;411;p16"/>
            <p:cNvSpPr/>
            <p:nvPr/>
          </p:nvSpPr>
          <p:spPr>
            <a:xfrm flipH="1">
              <a:off x="2705985" y="4623985"/>
              <a:ext cx="693337" cy="542611"/>
            </a:xfrm>
            <a:custGeom>
              <a:rect b="b" l="l" r="r" t="t"/>
              <a:pathLst>
                <a:path extrusionOk="0" h="542611" w="693337">
                  <a:moveTo>
                    <a:pt x="0" y="145701"/>
                  </a:moveTo>
                  <a:lnTo>
                    <a:pt x="0" y="145701"/>
                  </a:lnTo>
                  <a:lnTo>
                    <a:pt x="693337" y="542611"/>
                  </a:lnTo>
                  <a:lnTo>
                    <a:pt x="567732" y="0"/>
                  </a:lnTo>
                  <a:lnTo>
                    <a:pt x="0" y="145701"/>
                  </a:lnTo>
                  <a:close/>
                </a:path>
              </a:pathLst>
            </a:custGeom>
            <a:solidFill>
              <a:srgbClr val="CEEC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91"/>
                                        </p:tgtEl>
                                        <p:attrNameLst>
                                          <p:attrName>style.visibility</p:attrName>
                                        </p:attrNameLst>
                                      </p:cBhvr>
                                      <p:to>
                                        <p:strVal val="visible"/>
                                      </p:to>
                                    </p:set>
                                    <p:animEffect filter="fade" transition="in">
                                      <p:cBhvr>
                                        <p:cTn dur="500"/>
                                        <p:tgtEl>
                                          <p:spTgt spid="3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
                                        </p:tgtEl>
                                        <p:attrNameLst>
                                          <p:attrName>style.visibility</p:attrName>
                                        </p:attrNameLst>
                                      </p:cBhvr>
                                      <p:to>
                                        <p:strVal val="visible"/>
                                      </p:to>
                                    </p:set>
                                    <p:animEffect filter="fade" transition="in">
                                      <p:cBhvr>
                                        <p:cTn dur="800"/>
                                        <p:tgtEl>
                                          <p:spTgt spid="394"/>
                                        </p:tgtEl>
                                      </p:cBhvr>
                                    </p:animEffect>
                                  </p:childTnLst>
                                </p:cTn>
                              </p:par>
                              <p:par>
                                <p:cTn fill="hold" nodeType="withEffect" presetClass="entr" presetID="10" presetSubtype="0">
                                  <p:stCondLst>
                                    <p:cond delay="0"/>
                                  </p:stCondLst>
                                  <p:childTnLst>
                                    <p:set>
                                      <p:cBhvr>
                                        <p:cTn dur="1" fill="hold">
                                          <p:stCondLst>
                                            <p:cond delay="0"/>
                                          </p:stCondLst>
                                        </p:cTn>
                                        <p:tgtEl>
                                          <p:spTgt spid="397"/>
                                        </p:tgtEl>
                                        <p:attrNameLst>
                                          <p:attrName>style.visibility</p:attrName>
                                        </p:attrNameLst>
                                      </p:cBhvr>
                                      <p:to>
                                        <p:strVal val="visible"/>
                                      </p:to>
                                    </p:set>
                                    <p:animEffect filter="fade" transition="in">
                                      <p:cBhvr>
                                        <p:cTn dur="500"/>
                                        <p:tgtEl>
                                          <p:spTgt spid="3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3"/>
                                        </p:tgtEl>
                                        <p:attrNameLst>
                                          <p:attrName>style.visibility</p:attrName>
                                        </p:attrNameLst>
                                      </p:cBhvr>
                                      <p:to>
                                        <p:strVal val="visible"/>
                                      </p:to>
                                    </p:set>
                                    <p:animEffect filter="fade" transition="in">
                                      <p:cBhvr>
                                        <p:cTn dur="600"/>
                                        <p:tgtEl>
                                          <p:spTgt spid="403"/>
                                        </p:tgtEl>
                                      </p:cBhvr>
                                    </p:animEffect>
                                  </p:childTnLst>
                                </p:cTn>
                              </p:par>
                            </p:childTnLst>
                          </p:cTn>
                        </p:par>
                        <p:par>
                          <p:cTn fill="hold">
                            <p:stCondLst>
                              <p:cond delay="600"/>
                            </p:stCondLst>
                            <p:childTnLst>
                              <p:par>
                                <p:cTn fill="hold" nodeType="after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750"/>
                                        <p:tgtEl>
                                          <p:spTgt spid="4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5"/>
                                        </p:tgtEl>
                                        <p:attrNameLst>
                                          <p:attrName>style.visibility</p:attrName>
                                        </p:attrNameLst>
                                      </p:cBhvr>
                                      <p:to>
                                        <p:strVal val="visible"/>
                                      </p:to>
                                    </p:set>
                                    <p:animEffect filter="fade" transition="in">
                                      <p:cBhvr>
                                        <p:cTn dur="600"/>
                                        <p:tgtEl>
                                          <p:spTgt spid="405"/>
                                        </p:tgtEl>
                                      </p:cBhvr>
                                    </p:animEffect>
                                  </p:childTnLst>
                                </p:cTn>
                              </p:par>
                            </p:childTnLst>
                          </p:cTn>
                        </p:par>
                        <p:par>
                          <p:cTn fill="hold">
                            <p:stCondLst>
                              <p:cond delay="600"/>
                            </p:stCondLst>
                            <p:childTnLst>
                              <p:par>
                                <p:cTn fill="hold" nodeType="afterEffect" presetClass="entr" presetID="10" presetSubtype="0">
                                  <p:stCondLst>
                                    <p:cond delay="0"/>
                                  </p:stCondLst>
                                  <p:childTnLst>
                                    <p:set>
                                      <p:cBhvr>
                                        <p:cTn dur="1" fill="hold">
                                          <p:stCondLst>
                                            <p:cond delay="0"/>
                                          </p:stCondLst>
                                        </p:cTn>
                                        <p:tgtEl>
                                          <p:spTgt spid="409"/>
                                        </p:tgtEl>
                                        <p:attrNameLst>
                                          <p:attrName>style.visibility</p:attrName>
                                        </p:attrNameLst>
                                      </p:cBhvr>
                                      <p:to>
                                        <p:strVal val="visible"/>
                                      </p:to>
                                    </p:set>
                                    <p:animEffect filter="fade" transition="in">
                                      <p:cBhvr>
                                        <p:cTn dur="500"/>
                                        <p:tgtEl>
                                          <p:spTgt spid="4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4"/>
                                        </p:tgtEl>
                                        <p:attrNameLst>
                                          <p:attrName>style.visibility</p:attrName>
                                        </p:attrNameLst>
                                      </p:cBhvr>
                                      <p:to>
                                        <p:strVal val="visible"/>
                                      </p:to>
                                    </p:set>
                                    <p:animEffect filter="fade" transition="in">
                                      <p:cBhvr>
                                        <p:cTn dur="500"/>
                                        <p:tgtEl>
                                          <p:spTgt spid="4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テーマ">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テーマ">
  <a:themeElements>
    <a:clrScheme name="Office テーマ">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