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sldIdLst>
    <p:sldId id="293" r:id="rId5"/>
    <p:sldId id="264" r:id="rId6"/>
    <p:sldId id="273" r:id="rId7"/>
    <p:sldId id="270" r:id="rId8"/>
    <p:sldId id="265" r:id="rId9"/>
    <p:sldId id="274" r:id="rId10"/>
    <p:sldId id="271" r:id="rId11"/>
    <p:sldId id="275" r:id="rId12"/>
    <p:sldId id="277" r:id="rId13"/>
    <p:sldId id="276" r:id="rId14"/>
    <p:sldId id="278" r:id="rId15"/>
    <p:sldId id="280" r:id="rId16"/>
    <p:sldId id="279" r:id="rId17"/>
    <p:sldId id="281" r:id="rId18"/>
    <p:sldId id="283" r:id="rId19"/>
    <p:sldId id="282" r:id="rId20"/>
    <p:sldId id="284" r:id="rId21"/>
    <p:sldId id="286" r:id="rId22"/>
    <p:sldId id="285" r:id="rId23"/>
    <p:sldId id="287" r:id="rId24"/>
    <p:sldId id="289" r:id="rId25"/>
    <p:sldId id="288" r:id="rId26"/>
    <p:sldId id="290" r:id="rId27"/>
    <p:sldId id="292" r:id="rId28"/>
    <p:sldId id="291" r:id="rId29"/>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1B9B"/>
    <a:srgbClr val="E45E97"/>
    <a:srgbClr val="11B3AB"/>
    <a:srgbClr val="12BEB6"/>
    <a:srgbClr val="666699"/>
    <a:srgbClr val="E840B0"/>
    <a:srgbClr val="E52BA7"/>
    <a:srgbClr val="0FA19A"/>
    <a:srgbClr val="B00000"/>
    <a:srgbClr val="F963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173920-7A7F-490B-A880-8E8162547784}" v="6" dt="2026-07-01T09:02:18.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23"/>
    <p:restoredTop sz="94685"/>
  </p:normalViewPr>
  <p:slideViewPr>
    <p:cSldViewPr snapToGrid="0">
      <p:cViewPr varScale="1">
        <p:scale>
          <a:sx n="63" d="100"/>
          <a:sy n="63" d="100"/>
        </p:scale>
        <p:origin x="852" y="64"/>
      </p:cViewPr>
      <p:guideLst/>
    </p:cSldViewPr>
  </p:slideViewPr>
  <p:notesTextViewPr>
    <p:cViewPr>
      <p:scale>
        <a:sx n="165" d="100"/>
        <a:sy n="16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茂木 博之(MOGI Hiroyuki)" userId="62a31f1d-1772-4a6d-89da-a4fef8e980bc" providerId="ADAL" clId="{1E6FE5FA-B063-4EB2-B20A-F5436BA4D157}"/>
    <pc:docChg chg="undo redo custSel addSld delSld modSld sldOrd">
      <pc:chgData name="茂木 博之(MOGI Hiroyuki)" userId="62a31f1d-1772-4a6d-89da-a4fef8e980bc" providerId="ADAL" clId="{1E6FE5FA-B063-4EB2-B20A-F5436BA4D157}" dt="2026-07-01T09:04:59.402" v="22424" actId="1076"/>
      <pc:docMkLst>
        <pc:docMk/>
      </pc:docMkLst>
      <pc:sldChg chg="addSp delSp modSp mod ord">
        <pc:chgData name="茂木 博之(MOGI Hiroyuki)" userId="62a31f1d-1772-4a6d-89da-a4fef8e980bc" providerId="ADAL" clId="{1E6FE5FA-B063-4EB2-B20A-F5436BA4D157}" dt="2026-07-01T08:56:25.879" v="22391" actId="1076"/>
        <pc:sldMkLst>
          <pc:docMk/>
          <pc:sldMk cId="452099816" sldId="264"/>
        </pc:sldMkLst>
        <pc:spChg chg="add mod">
          <ac:chgData name="茂木 博之(MOGI Hiroyuki)" userId="62a31f1d-1772-4a6d-89da-a4fef8e980bc" providerId="ADAL" clId="{1E6FE5FA-B063-4EB2-B20A-F5436BA4D157}" dt="2026-07-01T08:56:25.879" v="22391" actId="1076"/>
          <ac:spMkLst>
            <pc:docMk/>
            <pc:sldMk cId="452099816" sldId="264"/>
            <ac:spMk id="2" creationId="{13360FC2-0FCC-3C9F-3290-0AD3A62B5940}"/>
          </ac:spMkLst>
        </pc:spChg>
        <pc:spChg chg="mod">
          <ac:chgData name="茂木 博之(MOGI Hiroyuki)" userId="62a31f1d-1772-4a6d-89da-a4fef8e980bc" providerId="ADAL" clId="{1E6FE5FA-B063-4EB2-B20A-F5436BA4D157}" dt="2026-06-25T09:20:19.694" v="20671" actId="20577"/>
          <ac:spMkLst>
            <pc:docMk/>
            <pc:sldMk cId="452099816" sldId="264"/>
            <ac:spMk id="8" creationId="{D87549D5-EDE9-B0A3-4078-2A4E755E5B57}"/>
          </ac:spMkLst>
        </pc:spChg>
        <pc:spChg chg="mod">
          <ac:chgData name="茂木 博之(MOGI Hiroyuki)" userId="62a31f1d-1772-4a6d-89da-a4fef8e980bc" providerId="ADAL" clId="{1E6FE5FA-B063-4EB2-B20A-F5436BA4D157}" dt="2026-06-16T06:09:24.527" v="2193" actId="20577"/>
          <ac:spMkLst>
            <pc:docMk/>
            <pc:sldMk cId="452099816" sldId="264"/>
            <ac:spMk id="9" creationId="{CAFFEF39-BBC3-A229-E0A9-0E7736295B78}"/>
          </ac:spMkLst>
        </pc:spChg>
        <pc:spChg chg="mod">
          <ac:chgData name="茂木 博之(MOGI Hiroyuki)" userId="62a31f1d-1772-4a6d-89da-a4fef8e980bc" providerId="ADAL" clId="{1E6FE5FA-B063-4EB2-B20A-F5436BA4D157}" dt="2026-06-12T08:56:25.656" v="1643"/>
          <ac:spMkLst>
            <pc:docMk/>
            <pc:sldMk cId="452099816" sldId="264"/>
            <ac:spMk id="11" creationId="{B2A76CD0-8DD2-72DC-EB27-901003EC34E7}"/>
          </ac:spMkLst>
        </pc:spChg>
        <pc:spChg chg="mod">
          <ac:chgData name="茂木 博之(MOGI Hiroyuki)" userId="62a31f1d-1772-4a6d-89da-a4fef8e980bc" providerId="ADAL" clId="{1E6FE5FA-B063-4EB2-B20A-F5436BA4D157}" dt="2026-06-17T09:02:06.362" v="3875" actId="1076"/>
          <ac:spMkLst>
            <pc:docMk/>
            <pc:sldMk cId="452099816" sldId="264"/>
            <ac:spMk id="12" creationId="{18AE075B-5366-EC66-9CB0-59F86554A6B7}"/>
          </ac:spMkLst>
        </pc:spChg>
        <pc:picChg chg="add mod modCrop">
          <ac:chgData name="茂木 博之(MOGI Hiroyuki)" userId="62a31f1d-1772-4a6d-89da-a4fef8e980bc" providerId="ADAL" clId="{1E6FE5FA-B063-4EB2-B20A-F5436BA4D157}" dt="2026-06-25T09:50:35.058" v="21105" actId="732"/>
          <ac:picMkLst>
            <pc:docMk/>
            <pc:sldMk cId="452099816" sldId="264"/>
            <ac:picMk id="14" creationId="{7D4872B5-85C7-6D37-38D0-7D6601CEE121}"/>
          </ac:picMkLst>
        </pc:picChg>
      </pc:sldChg>
      <pc:sldChg chg="addSp delSp modSp mod">
        <pc:chgData name="茂木 博之(MOGI Hiroyuki)" userId="62a31f1d-1772-4a6d-89da-a4fef8e980bc" providerId="ADAL" clId="{1E6FE5FA-B063-4EB2-B20A-F5436BA4D157}" dt="2026-06-25T11:27:01.656" v="22104" actId="20577"/>
        <pc:sldMkLst>
          <pc:docMk/>
          <pc:sldMk cId="651880766" sldId="265"/>
        </pc:sldMkLst>
        <pc:spChg chg="mod">
          <ac:chgData name="茂木 博之(MOGI Hiroyuki)" userId="62a31f1d-1772-4a6d-89da-a4fef8e980bc" providerId="ADAL" clId="{1E6FE5FA-B063-4EB2-B20A-F5436BA4D157}" dt="2026-06-25T11:12:38.289" v="21705" actId="20577"/>
          <ac:spMkLst>
            <pc:docMk/>
            <pc:sldMk cId="651880766" sldId="265"/>
            <ac:spMk id="8" creationId="{D760AF15-3347-F853-EBAC-873197D48E5E}"/>
          </ac:spMkLst>
        </pc:spChg>
        <pc:spChg chg="mod">
          <ac:chgData name="茂木 博之(MOGI Hiroyuki)" userId="62a31f1d-1772-4a6d-89da-a4fef8e980bc" providerId="ADAL" clId="{1E6FE5FA-B063-4EB2-B20A-F5436BA4D157}" dt="2026-06-16T06:09:34.752" v="2200" actId="20577"/>
          <ac:spMkLst>
            <pc:docMk/>
            <pc:sldMk cId="651880766" sldId="265"/>
            <ac:spMk id="9" creationId="{25EBCDF3-C261-BDFD-C983-CA718852D735}"/>
          </ac:spMkLst>
        </pc:spChg>
        <pc:spChg chg="mod">
          <ac:chgData name="茂木 博之(MOGI Hiroyuki)" userId="62a31f1d-1772-4a6d-89da-a4fef8e980bc" providerId="ADAL" clId="{1E6FE5FA-B063-4EB2-B20A-F5436BA4D157}" dt="2026-06-25T11:27:01.656" v="22104" actId="20577"/>
          <ac:spMkLst>
            <pc:docMk/>
            <pc:sldMk cId="651880766" sldId="265"/>
            <ac:spMk id="11" creationId="{8515D244-D341-6694-F1B5-DD2DB1C79824}"/>
          </ac:spMkLst>
        </pc:spChg>
        <pc:picChg chg="add mod modCrop">
          <ac:chgData name="茂木 博之(MOGI Hiroyuki)" userId="62a31f1d-1772-4a6d-89da-a4fef8e980bc" providerId="ADAL" clId="{1E6FE5FA-B063-4EB2-B20A-F5436BA4D157}" dt="2026-06-25T09:08:33.376" v="20614" actId="732"/>
          <ac:picMkLst>
            <pc:docMk/>
            <pc:sldMk cId="651880766" sldId="265"/>
            <ac:picMk id="17" creationId="{2E688FBF-777C-4467-19A1-F09A3A350FD1}"/>
          </ac:picMkLst>
        </pc:picChg>
      </pc:sldChg>
      <pc:sldChg chg="addSp delSp modSp mod">
        <pc:chgData name="茂木 博之(MOGI Hiroyuki)" userId="62a31f1d-1772-4a6d-89da-a4fef8e980bc" providerId="ADAL" clId="{1E6FE5FA-B063-4EB2-B20A-F5436BA4D157}" dt="2026-07-01T09:04:59.402" v="22424" actId="1076"/>
        <pc:sldMkLst>
          <pc:docMk/>
          <pc:sldMk cId="2804334694" sldId="270"/>
        </pc:sldMkLst>
        <pc:spChg chg="add mod ord">
          <ac:chgData name="茂木 博之(MOGI Hiroyuki)" userId="62a31f1d-1772-4a6d-89da-a4fef8e980bc" providerId="ADAL" clId="{1E6FE5FA-B063-4EB2-B20A-F5436BA4D157}" dt="2026-06-25T05:08:59.477" v="7036" actId="1076"/>
          <ac:spMkLst>
            <pc:docMk/>
            <pc:sldMk cId="2804334694" sldId="270"/>
            <ac:spMk id="2" creationId="{F150E7DA-259B-14E5-4647-25885C940B6E}"/>
          </ac:spMkLst>
        </pc:spChg>
        <pc:spChg chg="add mod">
          <ac:chgData name="茂木 博之(MOGI Hiroyuki)" userId="62a31f1d-1772-4a6d-89da-a4fef8e980bc" providerId="ADAL" clId="{1E6FE5FA-B063-4EB2-B20A-F5436BA4D157}" dt="2026-06-18T02:53:47.307" v="3943" actId="207"/>
          <ac:spMkLst>
            <pc:docMk/>
            <pc:sldMk cId="2804334694" sldId="270"/>
            <ac:spMk id="3" creationId="{6B4E0534-91DD-2142-1766-D795EE27E42F}"/>
          </ac:spMkLst>
        </pc:spChg>
        <pc:spChg chg="mod">
          <ac:chgData name="茂木 博之(MOGI Hiroyuki)" userId="62a31f1d-1772-4a6d-89da-a4fef8e980bc" providerId="ADAL" clId="{1E6FE5FA-B063-4EB2-B20A-F5436BA4D157}" dt="2026-06-16T06:15:28.395" v="2377" actId="20577"/>
          <ac:spMkLst>
            <pc:docMk/>
            <pc:sldMk cId="2804334694" sldId="270"/>
            <ac:spMk id="7" creationId="{953DAB29-F3A7-2749-BCA4-5743402F04B9}"/>
          </ac:spMkLst>
        </pc:spChg>
        <pc:spChg chg="mod">
          <ac:chgData name="茂木 博之(MOGI Hiroyuki)" userId="62a31f1d-1772-4a6d-89da-a4fef8e980bc" providerId="ADAL" clId="{1E6FE5FA-B063-4EB2-B20A-F5436BA4D157}" dt="2026-06-12T08:56:49.059" v="1720" actId="20577"/>
          <ac:spMkLst>
            <pc:docMk/>
            <pc:sldMk cId="2804334694" sldId="270"/>
            <ac:spMk id="8" creationId="{08802DEB-FAFF-B2A3-F358-47AD11D8C2EE}"/>
          </ac:spMkLst>
        </pc:spChg>
        <pc:spChg chg="add mod">
          <ac:chgData name="茂木 博之(MOGI Hiroyuki)" userId="62a31f1d-1772-4a6d-89da-a4fef8e980bc" providerId="ADAL" clId="{1E6FE5FA-B063-4EB2-B20A-F5436BA4D157}" dt="2026-06-25T05:18:44.641" v="7591" actId="1076"/>
          <ac:spMkLst>
            <pc:docMk/>
            <pc:sldMk cId="2804334694" sldId="270"/>
            <ac:spMk id="10" creationId="{D1FFFAA6-1E31-FF90-A0A9-CD2FC920FC41}"/>
          </ac:spMkLst>
        </pc:spChg>
        <pc:spChg chg="add mod">
          <ac:chgData name="茂木 博之(MOGI Hiroyuki)" userId="62a31f1d-1772-4a6d-89da-a4fef8e980bc" providerId="ADAL" clId="{1E6FE5FA-B063-4EB2-B20A-F5436BA4D157}" dt="2026-06-25T11:10:45.182" v="21644" actId="20577"/>
          <ac:spMkLst>
            <pc:docMk/>
            <pc:sldMk cId="2804334694" sldId="270"/>
            <ac:spMk id="12" creationId="{3CBF4920-6393-FF2C-D17C-8C78FA64D242}"/>
          </ac:spMkLst>
        </pc:spChg>
        <pc:spChg chg="add mod">
          <ac:chgData name="茂木 博之(MOGI Hiroyuki)" userId="62a31f1d-1772-4a6d-89da-a4fef8e980bc" providerId="ADAL" clId="{1E6FE5FA-B063-4EB2-B20A-F5436BA4D157}" dt="2026-06-25T05:19:04.082" v="7594" actId="1076"/>
          <ac:spMkLst>
            <pc:docMk/>
            <pc:sldMk cId="2804334694" sldId="270"/>
            <ac:spMk id="14" creationId="{9BD81E82-DA07-F451-31B1-14A2113CA757}"/>
          </ac:spMkLst>
        </pc:spChg>
        <pc:spChg chg="add mod">
          <ac:chgData name="茂木 博之(MOGI Hiroyuki)" userId="62a31f1d-1772-4a6d-89da-a4fef8e980bc" providerId="ADAL" clId="{1E6FE5FA-B063-4EB2-B20A-F5436BA4D157}" dt="2026-06-25T07:15:36.384" v="15974" actId="20577"/>
          <ac:spMkLst>
            <pc:docMk/>
            <pc:sldMk cId="2804334694" sldId="270"/>
            <ac:spMk id="15" creationId="{21DCFDDF-6EF2-B766-E9BD-54398CCCE3C8}"/>
          </ac:spMkLst>
        </pc:spChg>
        <pc:spChg chg="add mod">
          <ac:chgData name="茂木 博之(MOGI Hiroyuki)" userId="62a31f1d-1772-4a6d-89da-a4fef8e980bc" providerId="ADAL" clId="{1E6FE5FA-B063-4EB2-B20A-F5436BA4D157}" dt="2026-06-25T05:19:00.183" v="7593" actId="1076"/>
          <ac:spMkLst>
            <pc:docMk/>
            <pc:sldMk cId="2804334694" sldId="270"/>
            <ac:spMk id="16" creationId="{9B06246B-C9A4-18A9-9AB5-CDB7D8B229F0}"/>
          </ac:spMkLst>
        </pc:spChg>
        <pc:spChg chg="add mod">
          <ac:chgData name="茂木 博之(MOGI Hiroyuki)" userId="62a31f1d-1772-4a6d-89da-a4fef8e980bc" providerId="ADAL" clId="{1E6FE5FA-B063-4EB2-B20A-F5436BA4D157}" dt="2026-06-25T11:11:50.586" v="21657" actId="20577"/>
          <ac:spMkLst>
            <pc:docMk/>
            <pc:sldMk cId="2804334694" sldId="270"/>
            <ac:spMk id="18" creationId="{375A2E2A-444F-F95B-D1B1-A7FFEADB8CED}"/>
          </ac:spMkLst>
        </pc:spChg>
        <pc:spChg chg="add mod">
          <ac:chgData name="茂木 博之(MOGI Hiroyuki)" userId="62a31f1d-1772-4a6d-89da-a4fef8e980bc" providerId="ADAL" clId="{1E6FE5FA-B063-4EB2-B20A-F5436BA4D157}" dt="2026-06-25T05:09:27.027" v="7061" actId="1076"/>
          <ac:spMkLst>
            <pc:docMk/>
            <pc:sldMk cId="2804334694" sldId="270"/>
            <ac:spMk id="19" creationId="{6DABA13D-4C6D-1175-29BB-8B6E4DC3B817}"/>
          </ac:spMkLst>
        </pc:spChg>
        <pc:picChg chg="mod">
          <ac:chgData name="茂木 博之(MOGI Hiroyuki)" userId="62a31f1d-1772-4a6d-89da-a4fef8e980bc" providerId="ADAL" clId="{1E6FE5FA-B063-4EB2-B20A-F5436BA4D157}" dt="2026-06-25T05:09:10.500" v="7039" actId="1076"/>
          <ac:picMkLst>
            <pc:docMk/>
            <pc:sldMk cId="2804334694" sldId="270"/>
            <ac:picMk id="4" creationId="{F56F6A2E-CEC8-BBEB-133D-5FA7B40BCB0F}"/>
          </ac:picMkLst>
        </pc:picChg>
        <pc:picChg chg="add mod">
          <ac:chgData name="茂木 博之(MOGI Hiroyuki)" userId="62a31f1d-1772-4a6d-89da-a4fef8e980bc" providerId="ADAL" clId="{1E6FE5FA-B063-4EB2-B20A-F5436BA4D157}" dt="2026-07-01T09:04:59.402" v="22424" actId="1076"/>
          <ac:picMkLst>
            <pc:docMk/>
            <pc:sldMk cId="2804334694" sldId="270"/>
            <ac:picMk id="5" creationId="{95CAA7AE-A294-BB14-6BFA-63D01CCA78E0}"/>
          </ac:picMkLst>
        </pc:picChg>
        <pc:picChg chg="mod ord">
          <ac:chgData name="茂木 博之(MOGI Hiroyuki)" userId="62a31f1d-1772-4a6d-89da-a4fef8e980bc" providerId="ADAL" clId="{1E6FE5FA-B063-4EB2-B20A-F5436BA4D157}" dt="2026-07-01T09:04:51.608" v="22422" actId="166"/>
          <ac:picMkLst>
            <pc:docMk/>
            <pc:sldMk cId="2804334694" sldId="270"/>
            <ac:picMk id="17" creationId="{2F9A7D75-916C-68FD-66FD-A2EC023F8FC0}"/>
          </ac:picMkLst>
        </pc:picChg>
      </pc:sldChg>
      <pc:sldChg chg="addSp delSp modSp mod">
        <pc:chgData name="茂木 博之(MOGI Hiroyuki)" userId="62a31f1d-1772-4a6d-89da-a4fef8e980bc" providerId="ADAL" clId="{1E6FE5FA-B063-4EB2-B20A-F5436BA4D157}" dt="2026-07-01T09:01:03.885" v="22403" actId="1076"/>
        <pc:sldMkLst>
          <pc:docMk/>
          <pc:sldMk cId="1696576502" sldId="271"/>
        </pc:sldMkLst>
        <pc:spChg chg="add mod">
          <ac:chgData name="茂木 博之(MOGI Hiroyuki)" userId="62a31f1d-1772-4a6d-89da-a4fef8e980bc" providerId="ADAL" clId="{1E6FE5FA-B063-4EB2-B20A-F5436BA4D157}" dt="2026-06-25T05:35:05.175" v="7658" actId="207"/>
          <ac:spMkLst>
            <pc:docMk/>
            <pc:sldMk cId="1696576502" sldId="271"/>
            <ac:spMk id="2" creationId="{BE240257-73AC-081C-74C4-9B5ACF22BDCD}"/>
          </ac:spMkLst>
        </pc:spChg>
        <pc:spChg chg="mod">
          <ac:chgData name="茂木 博之(MOGI Hiroyuki)" userId="62a31f1d-1772-4a6d-89da-a4fef8e980bc" providerId="ADAL" clId="{1E6FE5FA-B063-4EB2-B20A-F5436BA4D157}" dt="2026-06-16T06:17:04.754" v="2467" actId="20577"/>
          <ac:spMkLst>
            <pc:docMk/>
            <pc:sldMk cId="1696576502" sldId="271"/>
            <ac:spMk id="7" creationId="{EE274430-24A5-0192-11BA-C5012A830385}"/>
          </ac:spMkLst>
        </pc:spChg>
        <pc:spChg chg="mod">
          <ac:chgData name="茂木 博之(MOGI Hiroyuki)" userId="62a31f1d-1772-4a6d-89da-a4fef8e980bc" providerId="ADAL" clId="{1E6FE5FA-B063-4EB2-B20A-F5436BA4D157}" dt="2026-06-25T11:26:50.933" v="22100" actId="20577"/>
          <ac:spMkLst>
            <pc:docMk/>
            <pc:sldMk cId="1696576502" sldId="271"/>
            <ac:spMk id="8" creationId="{25197D52-53F9-FA8B-72BB-49B3B06018B6}"/>
          </ac:spMkLst>
        </pc:spChg>
        <pc:spChg chg="add mod">
          <ac:chgData name="茂木 博之(MOGI Hiroyuki)" userId="62a31f1d-1772-4a6d-89da-a4fef8e980bc" providerId="ADAL" clId="{1E6FE5FA-B063-4EB2-B20A-F5436BA4D157}" dt="2026-06-25T05:33:27.533" v="7647"/>
          <ac:spMkLst>
            <pc:docMk/>
            <pc:sldMk cId="1696576502" sldId="271"/>
            <ac:spMk id="19" creationId="{D5B8771F-7BF1-13E7-5045-2111313E70E3}"/>
          </ac:spMkLst>
        </pc:spChg>
        <pc:spChg chg="add mod">
          <ac:chgData name="茂木 博之(MOGI Hiroyuki)" userId="62a31f1d-1772-4a6d-89da-a4fef8e980bc" providerId="ADAL" clId="{1E6FE5FA-B063-4EB2-B20A-F5436BA4D157}" dt="2026-06-25T11:13:58.874" v="21720" actId="20577"/>
          <ac:spMkLst>
            <pc:docMk/>
            <pc:sldMk cId="1696576502" sldId="271"/>
            <ac:spMk id="20" creationId="{F787188C-A544-52ED-A203-8FEEB2F9AC55}"/>
          </ac:spMkLst>
        </pc:spChg>
        <pc:spChg chg="add mod">
          <ac:chgData name="茂木 博之(MOGI Hiroyuki)" userId="62a31f1d-1772-4a6d-89da-a4fef8e980bc" providerId="ADAL" clId="{1E6FE5FA-B063-4EB2-B20A-F5436BA4D157}" dt="2026-06-25T11:14:07.232" v="21721" actId="1076"/>
          <ac:spMkLst>
            <pc:docMk/>
            <pc:sldMk cId="1696576502" sldId="271"/>
            <ac:spMk id="21" creationId="{7C2E6734-167F-F930-234A-84B70D19796F}"/>
          </ac:spMkLst>
        </pc:spChg>
        <pc:spChg chg="add mod">
          <ac:chgData name="茂木 博之(MOGI Hiroyuki)" userId="62a31f1d-1772-4a6d-89da-a4fef8e980bc" providerId="ADAL" clId="{1E6FE5FA-B063-4EB2-B20A-F5436BA4D157}" dt="2026-06-25T11:14:35.528" v="21733" actId="1076"/>
          <ac:spMkLst>
            <pc:docMk/>
            <pc:sldMk cId="1696576502" sldId="271"/>
            <ac:spMk id="22" creationId="{893945B6-4D23-A381-2A8A-DF84A8B30BB3}"/>
          </ac:spMkLst>
        </pc:spChg>
        <pc:spChg chg="add mod">
          <ac:chgData name="茂木 博之(MOGI Hiroyuki)" userId="62a31f1d-1772-4a6d-89da-a4fef8e980bc" providerId="ADAL" clId="{1E6FE5FA-B063-4EB2-B20A-F5436BA4D157}" dt="2026-06-25T11:14:25.593" v="21732" actId="20577"/>
          <ac:spMkLst>
            <pc:docMk/>
            <pc:sldMk cId="1696576502" sldId="271"/>
            <ac:spMk id="23" creationId="{2001313E-CE2D-8C6B-1B6D-B829C0140FDF}"/>
          </ac:spMkLst>
        </pc:spChg>
        <pc:spChg chg="add mod">
          <ac:chgData name="茂木 博之(MOGI Hiroyuki)" userId="62a31f1d-1772-4a6d-89da-a4fef8e980bc" providerId="ADAL" clId="{1E6FE5FA-B063-4EB2-B20A-F5436BA4D157}" dt="2026-06-25T11:31:11.869" v="22135" actId="20577"/>
          <ac:spMkLst>
            <pc:docMk/>
            <pc:sldMk cId="1696576502" sldId="271"/>
            <ac:spMk id="24" creationId="{12EF9AF4-95D5-ED8A-6453-157AEE66B24A}"/>
          </ac:spMkLst>
        </pc:spChg>
        <pc:spChg chg="add mod">
          <ac:chgData name="茂木 博之(MOGI Hiroyuki)" userId="62a31f1d-1772-4a6d-89da-a4fef8e980bc" providerId="ADAL" clId="{1E6FE5FA-B063-4EB2-B20A-F5436BA4D157}" dt="2026-06-25T05:35:45.915" v="7660"/>
          <ac:spMkLst>
            <pc:docMk/>
            <pc:sldMk cId="1696576502" sldId="271"/>
            <ac:spMk id="25" creationId="{C77AA39E-8E91-B713-104B-64D9E059289D}"/>
          </ac:spMkLst>
        </pc:spChg>
        <pc:spChg chg="add mod">
          <ac:chgData name="茂木 博之(MOGI Hiroyuki)" userId="62a31f1d-1772-4a6d-89da-a4fef8e980bc" providerId="ADAL" clId="{1E6FE5FA-B063-4EB2-B20A-F5436BA4D157}" dt="2026-06-25T05:35:45.915" v="7660"/>
          <ac:spMkLst>
            <pc:docMk/>
            <pc:sldMk cId="1696576502" sldId="271"/>
            <ac:spMk id="26" creationId="{864DA4A0-EE1D-788A-AD1C-E85D8895A8B1}"/>
          </ac:spMkLst>
        </pc:spChg>
        <pc:picChg chg="mod">
          <ac:chgData name="茂木 博之(MOGI Hiroyuki)" userId="62a31f1d-1772-4a6d-89da-a4fef8e980bc" providerId="ADAL" clId="{1E6FE5FA-B063-4EB2-B20A-F5436BA4D157}" dt="2026-07-01T09:00:41.932" v="22400" actId="1076"/>
          <ac:picMkLst>
            <pc:docMk/>
            <pc:sldMk cId="1696576502" sldId="271"/>
            <ac:picMk id="3" creationId="{4176E949-02CD-43C5-5240-EEB2B0B76969}"/>
          </ac:picMkLst>
        </pc:picChg>
        <pc:picChg chg="add mod">
          <ac:chgData name="茂木 博之(MOGI Hiroyuki)" userId="62a31f1d-1772-4a6d-89da-a4fef8e980bc" providerId="ADAL" clId="{1E6FE5FA-B063-4EB2-B20A-F5436BA4D157}" dt="2026-07-01T09:01:03.885" v="22403" actId="1076"/>
          <ac:picMkLst>
            <pc:docMk/>
            <pc:sldMk cId="1696576502" sldId="271"/>
            <ac:picMk id="4" creationId="{25D686FF-4D4D-8DE3-BCBB-C9A02DC32C0C}"/>
          </ac:picMkLst>
        </pc:picChg>
        <pc:picChg chg="del mod ord">
          <ac:chgData name="茂木 博之(MOGI Hiroyuki)" userId="62a31f1d-1772-4a6d-89da-a4fef8e980bc" providerId="ADAL" clId="{1E6FE5FA-B063-4EB2-B20A-F5436BA4D157}" dt="2026-07-01T09:00:18.426" v="22397" actId="478"/>
          <ac:picMkLst>
            <pc:docMk/>
            <pc:sldMk cId="1696576502" sldId="271"/>
            <ac:picMk id="15" creationId="{2F860305-8693-447C-6FAF-F0EBADA7D27B}"/>
          </ac:picMkLst>
        </pc:picChg>
        <pc:picChg chg="add mod">
          <ac:chgData name="茂木 博之(MOGI Hiroyuki)" userId="62a31f1d-1772-4a6d-89da-a4fef8e980bc" providerId="ADAL" clId="{1E6FE5FA-B063-4EB2-B20A-F5436BA4D157}" dt="2026-06-29T09:15:20.473" v="22375" actId="1076"/>
          <ac:picMkLst>
            <pc:docMk/>
            <pc:sldMk cId="1696576502" sldId="271"/>
            <ac:picMk id="27" creationId="{23D47609-D1D2-6219-6DD4-DCBA5FF92788}"/>
          </ac:picMkLst>
        </pc:picChg>
      </pc:sldChg>
      <pc:sldChg chg="addSp delSp modSp mod ord">
        <pc:chgData name="茂木 博之(MOGI Hiroyuki)" userId="62a31f1d-1772-4a6d-89da-a4fef8e980bc" providerId="ADAL" clId="{1E6FE5FA-B063-4EB2-B20A-F5436BA4D157}" dt="2026-06-25T11:10:17.936" v="21634" actId="20577"/>
        <pc:sldMkLst>
          <pc:docMk/>
          <pc:sldMk cId="2448994553" sldId="273"/>
        </pc:sldMkLst>
        <pc:spChg chg="add mod ord">
          <ac:chgData name="茂木 博之(MOGI Hiroyuki)" userId="62a31f1d-1772-4a6d-89da-a4fef8e980bc" providerId="ADAL" clId="{1E6FE5FA-B063-4EB2-B20A-F5436BA4D157}" dt="2026-06-25T04:48:39.332" v="6158" actId="20577"/>
          <ac:spMkLst>
            <pc:docMk/>
            <pc:sldMk cId="2448994553" sldId="273"/>
            <ac:spMk id="2" creationId="{F9F072FF-0E54-51D8-BAA6-A4C6A262EB6E}"/>
          </ac:spMkLst>
        </pc:spChg>
        <pc:spChg chg="add mod">
          <ac:chgData name="茂木 博之(MOGI Hiroyuki)" userId="62a31f1d-1772-4a6d-89da-a4fef8e980bc" providerId="ADAL" clId="{1E6FE5FA-B063-4EB2-B20A-F5436BA4D157}" dt="2026-06-25T04:47:20.265" v="6104" actId="14100"/>
          <ac:spMkLst>
            <pc:docMk/>
            <pc:sldMk cId="2448994553" sldId="273"/>
            <ac:spMk id="5" creationId="{BE87D3E9-94A4-E268-FEF5-4FBEBA393F92}"/>
          </ac:spMkLst>
        </pc:spChg>
        <pc:spChg chg="add del mod">
          <ac:chgData name="茂木 博之(MOGI Hiroyuki)" userId="62a31f1d-1772-4a6d-89da-a4fef8e980bc" providerId="ADAL" clId="{1E6FE5FA-B063-4EB2-B20A-F5436BA4D157}" dt="2026-06-25T11:04:56.650" v="21560" actId="478"/>
          <ac:spMkLst>
            <pc:docMk/>
            <pc:sldMk cId="2448994553" sldId="273"/>
            <ac:spMk id="6" creationId="{4EF9091A-B769-9F58-7D19-06F8254E3DB1}"/>
          </ac:spMkLst>
        </pc:spChg>
        <pc:spChg chg="mod">
          <ac:chgData name="茂木 博之(MOGI Hiroyuki)" userId="62a31f1d-1772-4a6d-89da-a4fef8e980bc" providerId="ADAL" clId="{1E6FE5FA-B063-4EB2-B20A-F5436BA4D157}" dt="2026-06-16T06:16:14.126" v="2406" actId="20577"/>
          <ac:spMkLst>
            <pc:docMk/>
            <pc:sldMk cId="2448994553" sldId="273"/>
            <ac:spMk id="7" creationId="{67319084-51CA-1CB8-4750-8712803251DD}"/>
          </ac:spMkLst>
        </pc:spChg>
        <pc:spChg chg="mod">
          <ac:chgData name="茂木 博之(MOGI Hiroyuki)" userId="62a31f1d-1772-4a6d-89da-a4fef8e980bc" providerId="ADAL" clId="{1E6FE5FA-B063-4EB2-B20A-F5436BA4D157}" dt="2026-06-12T08:57:43.668" v="1790" actId="20577"/>
          <ac:spMkLst>
            <pc:docMk/>
            <pc:sldMk cId="2448994553" sldId="273"/>
            <ac:spMk id="8" creationId="{A7AFBD3D-019C-1655-E919-9A6DE0BAEE8C}"/>
          </ac:spMkLst>
        </pc:spChg>
        <pc:spChg chg="add mod">
          <ac:chgData name="茂木 博之(MOGI Hiroyuki)" userId="62a31f1d-1772-4a6d-89da-a4fef8e980bc" providerId="ADAL" clId="{1E6FE5FA-B063-4EB2-B20A-F5436BA4D157}" dt="2026-06-25T04:58:46.289" v="6647" actId="1076"/>
          <ac:spMkLst>
            <pc:docMk/>
            <pc:sldMk cId="2448994553" sldId="273"/>
            <ac:spMk id="10" creationId="{E2B03BB6-B923-1D59-AA99-0975587634DD}"/>
          </ac:spMkLst>
        </pc:spChg>
        <pc:spChg chg="add mod">
          <ac:chgData name="茂木 博之(MOGI Hiroyuki)" userId="62a31f1d-1772-4a6d-89da-a4fef8e980bc" providerId="ADAL" clId="{1E6FE5FA-B063-4EB2-B20A-F5436BA4D157}" dt="2026-06-25T05:03:03.492" v="6900" actId="1076"/>
          <ac:spMkLst>
            <pc:docMk/>
            <pc:sldMk cId="2448994553" sldId="273"/>
            <ac:spMk id="12" creationId="{8AE14A0F-CBF4-51C4-41F5-E75C673E605A}"/>
          </ac:spMkLst>
        </pc:spChg>
        <pc:spChg chg="mod">
          <ac:chgData name="茂木 博之(MOGI Hiroyuki)" userId="62a31f1d-1772-4a6d-89da-a4fef8e980bc" providerId="ADAL" clId="{1E6FE5FA-B063-4EB2-B20A-F5436BA4D157}" dt="2026-06-25T05:05:59.869" v="6935" actId="20577"/>
          <ac:spMkLst>
            <pc:docMk/>
            <pc:sldMk cId="2448994553" sldId="273"/>
            <ac:spMk id="13" creationId="{95C682B7-9060-FB51-DE19-A2CB116244D6}"/>
          </ac:spMkLst>
        </pc:spChg>
        <pc:spChg chg="add mod">
          <ac:chgData name="茂木 博之(MOGI Hiroyuki)" userId="62a31f1d-1772-4a6d-89da-a4fef8e980bc" providerId="ADAL" clId="{1E6FE5FA-B063-4EB2-B20A-F5436BA4D157}" dt="2026-06-25T05:04:31.996" v="6924" actId="20577"/>
          <ac:spMkLst>
            <pc:docMk/>
            <pc:sldMk cId="2448994553" sldId="273"/>
            <ac:spMk id="15" creationId="{DD42A52B-37C2-81F1-AF19-F8C97A267078}"/>
          </ac:spMkLst>
        </pc:spChg>
        <pc:spChg chg="add mod">
          <ac:chgData name="茂木 博之(MOGI Hiroyuki)" userId="62a31f1d-1772-4a6d-89da-a4fef8e980bc" providerId="ADAL" clId="{1E6FE5FA-B063-4EB2-B20A-F5436BA4D157}" dt="2026-06-25T11:10:17.936" v="21634" actId="20577"/>
          <ac:spMkLst>
            <pc:docMk/>
            <pc:sldMk cId="2448994553" sldId="273"/>
            <ac:spMk id="16" creationId="{238F9B92-5D49-7384-75FD-B208FB40B81C}"/>
          </ac:spMkLst>
        </pc:spChg>
        <pc:picChg chg="mod">
          <ac:chgData name="茂木 博之(MOGI Hiroyuki)" userId="62a31f1d-1772-4a6d-89da-a4fef8e980bc" providerId="ADAL" clId="{1E6FE5FA-B063-4EB2-B20A-F5436BA4D157}" dt="2026-06-25T04:53:24.813" v="6383" actId="1076"/>
          <ac:picMkLst>
            <pc:docMk/>
            <pc:sldMk cId="2448994553" sldId="273"/>
            <ac:picMk id="3" creationId="{F23D2CB0-2ECC-F979-9D29-BA33FC60AF56}"/>
          </ac:picMkLst>
        </pc:picChg>
        <pc:picChg chg="add mod">
          <ac:chgData name="茂木 博之(MOGI Hiroyuki)" userId="62a31f1d-1772-4a6d-89da-a4fef8e980bc" providerId="ADAL" clId="{1E6FE5FA-B063-4EB2-B20A-F5436BA4D157}" dt="2026-06-25T10:23:01.700" v="21267" actId="1076"/>
          <ac:picMkLst>
            <pc:docMk/>
            <pc:sldMk cId="2448994553" sldId="273"/>
            <ac:picMk id="19" creationId="{DDEBF316-B8BC-74C4-20BC-D93D673CC051}"/>
          </ac:picMkLst>
        </pc:picChg>
      </pc:sldChg>
      <pc:sldChg chg="addSp delSp modSp mod ord">
        <pc:chgData name="茂木 博之(MOGI Hiroyuki)" userId="62a31f1d-1772-4a6d-89da-a4fef8e980bc" providerId="ADAL" clId="{1E6FE5FA-B063-4EB2-B20A-F5436BA4D157}" dt="2026-06-29T09:14:54.865" v="22373" actId="1076"/>
        <pc:sldMkLst>
          <pc:docMk/>
          <pc:sldMk cId="461352896" sldId="274"/>
        </pc:sldMkLst>
        <pc:spChg chg="add del mod">
          <ac:chgData name="茂木 博之(MOGI Hiroyuki)" userId="62a31f1d-1772-4a6d-89da-a4fef8e980bc" providerId="ADAL" clId="{1E6FE5FA-B063-4EB2-B20A-F5436BA4D157}" dt="2026-06-25T07:02:25.299" v="14502" actId="1076"/>
          <ac:spMkLst>
            <pc:docMk/>
            <pc:sldMk cId="461352896" sldId="274"/>
            <ac:spMk id="2" creationId="{A58F817C-36BB-47BC-3B48-FC3DCDD078AD}"/>
          </ac:spMkLst>
        </pc:spChg>
        <pc:spChg chg="add mod">
          <ac:chgData name="茂木 博之(MOGI Hiroyuki)" userId="62a31f1d-1772-4a6d-89da-a4fef8e980bc" providerId="ADAL" clId="{1E6FE5FA-B063-4EB2-B20A-F5436BA4D157}" dt="2026-06-25T05:38:45.246" v="7684" actId="1076"/>
          <ac:spMkLst>
            <pc:docMk/>
            <pc:sldMk cId="461352896" sldId="274"/>
            <ac:spMk id="3" creationId="{40E9549C-EAD6-AD90-9D91-F79524F7BFFE}"/>
          </ac:spMkLst>
        </pc:spChg>
        <pc:spChg chg="add mod">
          <ac:chgData name="茂木 博之(MOGI Hiroyuki)" userId="62a31f1d-1772-4a6d-89da-a4fef8e980bc" providerId="ADAL" clId="{1E6FE5FA-B063-4EB2-B20A-F5436BA4D157}" dt="2026-06-25T07:02:29.601" v="14503" actId="1076"/>
          <ac:spMkLst>
            <pc:docMk/>
            <pc:sldMk cId="461352896" sldId="274"/>
            <ac:spMk id="5" creationId="{EED0C640-0A49-2B55-DEAB-18E1CFF32222}"/>
          </ac:spMkLst>
        </pc:spChg>
        <pc:spChg chg="mod">
          <ac:chgData name="茂木 博之(MOGI Hiroyuki)" userId="62a31f1d-1772-4a6d-89da-a4fef8e980bc" providerId="ADAL" clId="{1E6FE5FA-B063-4EB2-B20A-F5436BA4D157}" dt="2026-06-16T06:17:28.814" v="2525" actId="20577"/>
          <ac:spMkLst>
            <pc:docMk/>
            <pc:sldMk cId="461352896" sldId="274"/>
            <ac:spMk id="7" creationId="{12CEDD0D-14AC-19A3-B1F5-A7E044F49E5D}"/>
          </ac:spMkLst>
        </pc:spChg>
        <pc:spChg chg="mod">
          <ac:chgData name="茂木 博之(MOGI Hiroyuki)" userId="62a31f1d-1772-4a6d-89da-a4fef8e980bc" providerId="ADAL" clId="{1E6FE5FA-B063-4EB2-B20A-F5436BA4D157}" dt="2026-06-25T11:26:56.567" v="22102" actId="20577"/>
          <ac:spMkLst>
            <pc:docMk/>
            <pc:sldMk cId="461352896" sldId="274"/>
            <ac:spMk id="8" creationId="{05F6E782-DB54-782B-6F7E-3BE540BFF88C}"/>
          </ac:spMkLst>
        </pc:spChg>
        <pc:spChg chg="add mod">
          <ac:chgData name="茂木 博之(MOGI Hiroyuki)" userId="62a31f1d-1772-4a6d-89da-a4fef8e980bc" providerId="ADAL" clId="{1E6FE5FA-B063-4EB2-B20A-F5436BA4D157}" dt="2026-06-25T05:37:33.318" v="7673" actId="1076"/>
          <ac:spMkLst>
            <pc:docMk/>
            <pc:sldMk cId="461352896" sldId="274"/>
            <ac:spMk id="9" creationId="{9E4942FF-7AB5-4837-69A3-6A6A24A913CA}"/>
          </ac:spMkLst>
        </pc:spChg>
        <pc:spChg chg="add mod">
          <ac:chgData name="茂木 博之(MOGI Hiroyuki)" userId="62a31f1d-1772-4a6d-89da-a4fef8e980bc" providerId="ADAL" clId="{1E6FE5FA-B063-4EB2-B20A-F5436BA4D157}" dt="2026-06-25T08:17:24.320" v="20214" actId="1076"/>
          <ac:spMkLst>
            <pc:docMk/>
            <pc:sldMk cId="461352896" sldId="274"/>
            <ac:spMk id="14" creationId="{25EAE508-87CA-AAB2-3B71-CC195412C9F8}"/>
          </ac:spMkLst>
        </pc:spChg>
        <pc:spChg chg="add mod">
          <ac:chgData name="茂木 博之(MOGI Hiroyuki)" userId="62a31f1d-1772-4a6d-89da-a4fef8e980bc" providerId="ADAL" clId="{1E6FE5FA-B063-4EB2-B20A-F5436BA4D157}" dt="2026-06-25T05:27:05.112" v="7606"/>
          <ac:spMkLst>
            <pc:docMk/>
            <pc:sldMk cId="461352896" sldId="274"/>
            <ac:spMk id="16" creationId="{C45AF0A8-6DC5-029C-BF8D-24493A624670}"/>
          </ac:spMkLst>
        </pc:spChg>
        <pc:spChg chg="add mod">
          <ac:chgData name="茂木 博之(MOGI Hiroyuki)" userId="62a31f1d-1772-4a6d-89da-a4fef8e980bc" providerId="ADAL" clId="{1E6FE5FA-B063-4EB2-B20A-F5436BA4D157}" dt="2026-06-25T07:02:11.696" v="14500" actId="1076"/>
          <ac:spMkLst>
            <pc:docMk/>
            <pc:sldMk cId="461352896" sldId="274"/>
            <ac:spMk id="17" creationId="{1E122EAF-2DF3-CD9C-9AF9-F8EB9DEB1CE3}"/>
          </ac:spMkLst>
        </pc:spChg>
        <pc:spChg chg="add mod">
          <ac:chgData name="茂木 博之(MOGI Hiroyuki)" userId="62a31f1d-1772-4a6d-89da-a4fef8e980bc" providerId="ADAL" clId="{1E6FE5FA-B063-4EB2-B20A-F5436BA4D157}" dt="2026-06-25T07:02:04.206" v="14499" actId="20577"/>
          <ac:spMkLst>
            <pc:docMk/>
            <pc:sldMk cId="461352896" sldId="274"/>
            <ac:spMk id="18" creationId="{AFB7A3F2-DA7D-6C8B-84A6-1D1512A04083}"/>
          </ac:spMkLst>
        </pc:spChg>
        <pc:picChg chg="mod">
          <ac:chgData name="茂木 博之(MOGI Hiroyuki)" userId="62a31f1d-1772-4a6d-89da-a4fef8e980bc" providerId="ADAL" clId="{1E6FE5FA-B063-4EB2-B20A-F5436BA4D157}" dt="2026-06-25T08:17:14.259" v="20212" actId="1076"/>
          <ac:picMkLst>
            <pc:docMk/>
            <pc:sldMk cId="461352896" sldId="274"/>
            <ac:picMk id="4" creationId="{C102AAF4-910A-4C53-4F2D-86DC8861DCB4}"/>
          </ac:picMkLst>
        </pc:picChg>
        <pc:picChg chg="add mod">
          <ac:chgData name="茂木 博之(MOGI Hiroyuki)" userId="62a31f1d-1772-4a6d-89da-a4fef8e980bc" providerId="ADAL" clId="{1E6FE5FA-B063-4EB2-B20A-F5436BA4D157}" dt="2026-06-29T09:14:54.865" v="22373" actId="1076"/>
          <ac:picMkLst>
            <pc:docMk/>
            <pc:sldMk cId="461352896" sldId="274"/>
            <ac:picMk id="19" creationId="{3F4141B2-7C79-DB92-E098-30BC7F3A1E33}"/>
          </ac:picMkLst>
        </pc:picChg>
      </pc:sldChg>
      <pc:sldChg chg="addSp delSp modSp add mod">
        <pc:chgData name="茂木 博之(MOGI Hiroyuki)" userId="62a31f1d-1772-4a6d-89da-a4fef8e980bc" providerId="ADAL" clId="{1E6FE5FA-B063-4EB2-B20A-F5436BA4D157}" dt="2026-06-25T11:56:59.884" v="22357" actId="20577"/>
        <pc:sldMkLst>
          <pc:docMk/>
          <pc:sldMk cId="434873826" sldId="275"/>
        </pc:sldMkLst>
        <pc:spChg chg="mod">
          <ac:chgData name="茂木 博之(MOGI Hiroyuki)" userId="62a31f1d-1772-4a6d-89da-a4fef8e980bc" providerId="ADAL" clId="{1E6FE5FA-B063-4EB2-B20A-F5436BA4D157}" dt="2026-06-25T11:56:59.884" v="22357" actId="20577"/>
          <ac:spMkLst>
            <pc:docMk/>
            <pc:sldMk cId="434873826" sldId="275"/>
            <ac:spMk id="8" creationId="{912C790D-2894-E3C2-F2A7-3DAA5503DCAD}"/>
          </ac:spMkLst>
        </pc:spChg>
        <pc:spChg chg="mod">
          <ac:chgData name="茂木 博之(MOGI Hiroyuki)" userId="62a31f1d-1772-4a6d-89da-a4fef8e980bc" providerId="ADAL" clId="{1E6FE5FA-B063-4EB2-B20A-F5436BA4D157}" dt="2026-06-16T06:09:44.311" v="2211" actId="20577"/>
          <ac:spMkLst>
            <pc:docMk/>
            <pc:sldMk cId="434873826" sldId="275"/>
            <ac:spMk id="9" creationId="{192AB285-AC9D-B9B6-1FCC-32626F94A1C2}"/>
          </ac:spMkLst>
        </pc:spChg>
        <pc:picChg chg="mod">
          <ac:chgData name="茂木 博之(MOGI Hiroyuki)" userId="62a31f1d-1772-4a6d-89da-a4fef8e980bc" providerId="ADAL" clId="{1E6FE5FA-B063-4EB2-B20A-F5436BA4D157}" dt="2026-06-17T09:02:55.393" v="3879" actId="1076"/>
          <ac:picMkLst>
            <pc:docMk/>
            <pc:sldMk cId="434873826" sldId="275"/>
            <ac:picMk id="7" creationId="{EAFF3CAF-77C3-3B69-2AD0-4D143229E67B}"/>
          </ac:picMkLst>
        </pc:picChg>
        <pc:picChg chg="add mod modCrop">
          <ac:chgData name="茂木 博之(MOGI Hiroyuki)" userId="62a31f1d-1772-4a6d-89da-a4fef8e980bc" providerId="ADAL" clId="{1E6FE5FA-B063-4EB2-B20A-F5436BA4D157}" dt="2026-06-25T09:10:03.808" v="20621" actId="732"/>
          <ac:picMkLst>
            <pc:docMk/>
            <pc:sldMk cId="434873826" sldId="275"/>
            <ac:picMk id="14" creationId="{5F0139E9-0799-3DDA-D757-C111A8F1CC47}"/>
          </ac:picMkLst>
        </pc:picChg>
      </pc:sldChg>
      <pc:sldChg chg="addSp delSp modSp add mod">
        <pc:chgData name="茂木 博之(MOGI Hiroyuki)" userId="62a31f1d-1772-4a6d-89da-a4fef8e980bc" providerId="ADAL" clId="{1E6FE5FA-B063-4EB2-B20A-F5436BA4D157}" dt="2026-06-29T09:16:38.579" v="22380" actId="1076"/>
        <pc:sldMkLst>
          <pc:docMk/>
          <pc:sldMk cId="237180734" sldId="276"/>
        </pc:sldMkLst>
        <pc:spChg chg="add mod">
          <ac:chgData name="茂木 博之(MOGI Hiroyuki)" userId="62a31f1d-1772-4a6d-89da-a4fef8e980bc" providerId="ADAL" clId="{1E6FE5FA-B063-4EB2-B20A-F5436BA4D157}" dt="2026-06-25T07:36:17.921" v="18999" actId="1076"/>
          <ac:spMkLst>
            <pc:docMk/>
            <pc:sldMk cId="237180734" sldId="276"/>
            <ac:spMk id="2" creationId="{5BF2BD1B-C3C5-0D5B-626B-AE9A7D17DAE2}"/>
          </ac:spMkLst>
        </pc:spChg>
        <pc:spChg chg="add mod">
          <ac:chgData name="茂木 博之(MOGI Hiroyuki)" userId="62a31f1d-1772-4a6d-89da-a4fef8e980bc" providerId="ADAL" clId="{1E6FE5FA-B063-4EB2-B20A-F5436BA4D157}" dt="2026-06-25T07:36:13.747" v="18998" actId="1076"/>
          <ac:spMkLst>
            <pc:docMk/>
            <pc:sldMk cId="237180734" sldId="276"/>
            <ac:spMk id="4" creationId="{13B6972D-7AB0-20F9-D9C5-B47163D37CDB}"/>
          </ac:spMkLst>
        </pc:spChg>
        <pc:spChg chg="mod">
          <ac:chgData name="茂木 博之(MOGI Hiroyuki)" userId="62a31f1d-1772-4a6d-89da-a4fef8e980bc" providerId="ADAL" clId="{1E6FE5FA-B063-4EB2-B20A-F5436BA4D157}" dt="2026-06-16T06:17:49.349" v="2544" actId="20577"/>
          <ac:spMkLst>
            <pc:docMk/>
            <pc:sldMk cId="237180734" sldId="276"/>
            <ac:spMk id="7" creationId="{374CE020-8471-7CE9-AE3F-D47DA90B921A}"/>
          </ac:spMkLst>
        </pc:spChg>
        <pc:spChg chg="add mod">
          <ac:chgData name="茂木 博之(MOGI Hiroyuki)" userId="62a31f1d-1772-4a6d-89da-a4fef8e980bc" providerId="ADAL" clId="{1E6FE5FA-B063-4EB2-B20A-F5436BA4D157}" dt="2026-06-25T07:36:09.068" v="18997" actId="1076"/>
          <ac:spMkLst>
            <pc:docMk/>
            <pc:sldMk cId="237180734" sldId="276"/>
            <ac:spMk id="14" creationId="{5BDD0851-B661-D4B6-89D7-3834678FB6C5}"/>
          </ac:spMkLst>
        </pc:spChg>
        <pc:spChg chg="add mod">
          <ac:chgData name="茂木 博之(MOGI Hiroyuki)" userId="62a31f1d-1772-4a6d-89da-a4fef8e980bc" providerId="ADAL" clId="{1E6FE5FA-B063-4EB2-B20A-F5436BA4D157}" dt="2026-06-25T07:16:37.354" v="16153" actId="20577"/>
          <ac:spMkLst>
            <pc:docMk/>
            <pc:sldMk cId="237180734" sldId="276"/>
            <ac:spMk id="15" creationId="{7A170146-7E7D-50C2-DFEB-DBA621ECB96F}"/>
          </ac:spMkLst>
        </pc:spChg>
        <pc:spChg chg="add mod">
          <ac:chgData name="茂木 博之(MOGI Hiroyuki)" userId="62a31f1d-1772-4a6d-89da-a4fef8e980bc" providerId="ADAL" clId="{1E6FE5FA-B063-4EB2-B20A-F5436BA4D157}" dt="2026-06-25T11:16:23.421" v="21757" actId="20577"/>
          <ac:spMkLst>
            <pc:docMk/>
            <pc:sldMk cId="237180734" sldId="276"/>
            <ac:spMk id="16" creationId="{3484C2FB-22C7-9037-9764-484DDD7C2B41}"/>
          </ac:spMkLst>
        </pc:spChg>
        <pc:spChg chg="add mod">
          <ac:chgData name="茂木 博之(MOGI Hiroyuki)" userId="62a31f1d-1772-4a6d-89da-a4fef8e980bc" providerId="ADAL" clId="{1E6FE5FA-B063-4EB2-B20A-F5436BA4D157}" dt="2026-06-25T07:35:50.578" v="18995" actId="20577"/>
          <ac:spMkLst>
            <pc:docMk/>
            <pc:sldMk cId="237180734" sldId="276"/>
            <ac:spMk id="17" creationId="{DD74E0FF-6DD7-EC2D-DB09-2726AE6E2875}"/>
          </ac:spMkLst>
        </pc:spChg>
        <pc:spChg chg="add mod">
          <ac:chgData name="茂木 博之(MOGI Hiroyuki)" userId="62a31f1d-1772-4a6d-89da-a4fef8e980bc" providerId="ADAL" clId="{1E6FE5FA-B063-4EB2-B20A-F5436BA4D157}" dt="2026-06-25T06:05:17.629" v="8575"/>
          <ac:spMkLst>
            <pc:docMk/>
            <pc:sldMk cId="237180734" sldId="276"/>
            <ac:spMk id="18" creationId="{6E71B500-505D-4BD6-DA0F-84B876FBDCFD}"/>
          </ac:spMkLst>
        </pc:spChg>
        <pc:spChg chg="add mod">
          <ac:chgData name="茂木 博之(MOGI Hiroyuki)" userId="62a31f1d-1772-4a6d-89da-a4fef8e980bc" providerId="ADAL" clId="{1E6FE5FA-B063-4EB2-B20A-F5436BA4D157}" dt="2026-06-25T06:05:17.629" v="8575"/>
          <ac:spMkLst>
            <pc:docMk/>
            <pc:sldMk cId="237180734" sldId="276"/>
            <ac:spMk id="19" creationId="{B72DA3AE-ABBF-B443-124A-97F83D843BC3}"/>
          </ac:spMkLst>
        </pc:spChg>
        <pc:picChg chg="mod ord">
          <ac:chgData name="茂木 博之(MOGI Hiroyuki)" userId="62a31f1d-1772-4a6d-89da-a4fef8e980bc" providerId="ADAL" clId="{1E6FE5FA-B063-4EB2-B20A-F5436BA4D157}" dt="2026-06-29T09:16:38.579" v="22380" actId="1076"/>
          <ac:picMkLst>
            <pc:docMk/>
            <pc:sldMk cId="237180734" sldId="276"/>
            <ac:picMk id="10" creationId="{31630AB6-B9FE-C69B-AF41-8AC2D83F3A64}"/>
          </ac:picMkLst>
        </pc:picChg>
        <pc:picChg chg="add mod">
          <ac:chgData name="茂木 博之(MOGI Hiroyuki)" userId="62a31f1d-1772-4a6d-89da-a4fef8e980bc" providerId="ADAL" clId="{1E6FE5FA-B063-4EB2-B20A-F5436BA4D157}" dt="2026-06-25T10:23:28.127" v="21272" actId="1076"/>
          <ac:picMkLst>
            <pc:docMk/>
            <pc:sldMk cId="237180734" sldId="276"/>
            <ac:picMk id="20" creationId="{D0A19601-E6A3-22FB-3E77-F988FB7C2A8A}"/>
          </ac:picMkLst>
        </pc:picChg>
      </pc:sldChg>
      <pc:sldChg chg="addSp delSp modSp add mod ord">
        <pc:chgData name="茂木 博之(MOGI Hiroyuki)" userId="62a31f1d-1772-4a6d-89da-a4fef8e980bc" providerId="ADAL" clId="{1E6FE5FA-B063-4EB2-B20A-F5436BA4D157}" dt="2026-06-29T09:16:19.768" v="22377" actId="14100"/>
        <pc:sldMkLst>
          <pc:docMk/>
          <pc:sldMk cId="1036731434" sldId="277"/>
        </pc:sldMkLst>
        <pc:spChg chg="add mod">
          <ac:chgData name="茂木 博之(MOGI Hiroyuki)" userId="62a31f1d-1772-4a6d-89da-a4fef8e980bc" providerId="ADAL" clId="{1E6FE5FA-B063-4EB2-B20A-F5436BA4D157}" dt="2026-06-25T07:30:25.373" v="17885" actId="1076"/>
          <ac:spMkLst>
            <pc:docMk/>
            <pc:sldMk cId="1036731434" sldId="277"/>
            <ac:spMk id="2" creationId="{482C1D7C-5BEA-0582-32B0-7863F08CE0DA}"/>
          </ac:spMkLst>
        </pc:spChg>
        <pc:spChg chg="add mod">
          <ac:chgData name="茂木 博之(MOGI Hiroyuki)" userId="62a31f1d-1772-4a6d-89da-a4fef8e980bc" providerId="ADAL" clId="{1E6FE5FA-B063-4EB2-B20A-F5436BA4D157}" dt="2026-06-25T11:15:17.630" v="21741" actId="1076"/>
          <ac:spMkLst>
            <pc:docMk/>
            <pc:sldMk cId="1036731434" sldId="277"/>
            <ac:spMk id="5" creationId="{28839406-9C50-02D1-89D5-97D4793F39D7}"/>
          </ac:spMkLst>
        </pc:spChg>
        <pc:spChg chg="mod">
          <ac:chgData name="茂木 博之(MOGI Hiroyuki)" userId="62a31f1d-1772-4a6d-89da-a4fef8e980bc" providerId="ADAL" clId="{1E6FE5FA-B063-4EB2-B20A-F5436BA4D157}" dt="2026-06-16T06:18:00.346" v="2566" actId="20577"/>
          <ac:spMkLst>
            <pc:docMk/>
            <pc:sldMk cId="1036731434" sldId="277"/>
            <ac:spMk id="7" creationId="{C33140FB-6422-9AFA-DA13-C860AE2852FD}"/>
          </ac:spMkLst>
        </pc:spChg>
        <pc:spChg chg="add mod">
          <ac:chgData name="茂木 博之(MOGI Hiroyuki)" userId="62a31f1d-1772-4a6d-89da-a4fef8e980bc" providerId="ADAL" clId="{1E6FE5FA-B063-4EB2-B20A-F5436BA4D157}" dt="2026-06-25T07:30:16.641" v="17883" actId="1076"/>
          <ac:spMkLst>
            <pc:docMk/>
            <pc:sldMk cId="1036731434" sldId="277"/>
            <ac:spMk id="10" creationId="{BFF3B1C6-CE3C-C2AD-4311-F5D5DB271629}"/>
          </ac:spMkLst>
        </pc:spChg>
        <pc:spChg chg="add mod">
          <ac:chgData name="茂木 博之(MOGI Hiroyuki)" userId="62a31f1d-1772-4a6d-89da-a4fef8e980bc" providerId="ADAL" clId="{1E6FE5FA-B063-4EB2-B20A-F5436BA4D157}" dt="2026-06-25T07:32:38.106" v="18228" actId="1076"/>
          <ac:spMkLst>
            <pc:docMk/>
            <pc:sldMk cId="1036731434" sldId="277"/>
            <ac:spMk id="12" creationId="{9DDCDCBC-F3E5-FC20-94DB-09AF58000874}"/>
          </ac:spMkLst>
        </pc:spChg>
        <pc:spChg chg="add mod">
          <ac:chgData name="茂木 博之(MOGI Hiroyuki)" userId="62a31f1d-1772-4a6d-89da-a4fef8e980bc" providerId="ADAL" clId="{1E6FE5FA-B063-4EB2-B20A-F5436BA4D157}" dt="2026-06-25T11:15:33.295" v="21742" actId="1076"/>
          <ac:spMkLst>
            <pc:docMk/>
            <pc:sldMk cId="1036731434" sldId="277"/>
            <ac:spMk id="14" creationId="{DB90BA19-2F43-47F2-780B-CC44819236D6}"/>
          </ac:spMkLst>
        </pc:spChg>
        <pc:spChg chg="add mod">
          <ac:chgData name="茂木 博之(MOGI Hiroyuki)" userId="62a31f1d-1772-4a6d-89da-a4fef8e980bc" providerId="ADAL" clId="{1E6FE5FA-B063-4EB2-B20A-F5436BA4D157}" dt="2026-06-25T11:15:55.697" v="21748" actId="20577"/>
          <ac:spMkLst>
            <pc:docMk/>
            <pc:sldMk cId="1036731434" sldId="277"/>
            <ac:spMk id="15" creationId="{CA8591F8-9A28-AE30-77DE-3B47C5B14F64}"/>
          </ac:spMkLst>
        </pc:spChg>
        <pc:spChg chg="add mod">
          <ac:chgData name="茂木 博之(MOGI Hiroyuki)" userId="62a31f1d-1772-4a6d-89da-a4fef8e980bc" providerId="ADAL" clId="{1E6FE5FA-B063-4EB2-B20A-F5436BA4D157}" dt="2026-06-25T06:05:55.679" v="8580" actId="14100"/>
          <ac:spMkLst>
            <pc:docMk/>
            <pc:sldMk cId="1036731434" sldId="277"/>
            <ac:spMk id="16" creationId="{31A24441-F239-470A-2D98-B1B6952776A4}"/>
          </ac:spMkLst>
        </pc:spChg>
        <pc:spChg chg="add mod">
          <ac:chgData name="茂木 博之(MOGI Hiroyuki)" userId="62a31f1d-1772-4a6d-89da-a4fef8e980bc" providerId="ADAL" clId="{1E6FE5FA-B063-4EB2-B20A-F5436BA4D157}" dt="2026-06-25T06:06:53.753" v="8584"/>
          <ac:spMkLst>
            <pc:docMk/>
            <pc:sldMk cId="1036731434" sldId="277"/>
            <ac:spMk id="17" creationId="{A0237948-0E83-443F-4859-67B97E2AB714}"/>
          </ac:spMkLst>
        </pc:spChg>
        <pc:picChg chg="mod">
          <ac:chgData name="茂木 博之(MOGI Hiroyuki)" userId="62a31f1d-1772-4a6d-89da-a4fef8e980bc" providerId="ADAL" clId="{1E6FE5FA-B063-4EB2-B20A-F5436BA4D157}" dt="2026-06-25T07:32:31.344" v="18227" actId="1076"/>
          <ac:picMkLst>
            <pc:docMk/>
            <pc:sldMk cId="1036731434" sldId="277"/>
            <ac:picMk id="3" creationId="{76660ED1-EC54-AA9F-D469-DAFFF7DEFA1B}"/>
          </ac:picMkLst>
        </pc:picChg>
        <pc:picChg chg="add mod">
          <ac:chgData name="茂木 博之(MOGI Hiroyuki)" userId="62a31f1d-1772-4a6d-89da-a4fef8e980bc" providerId="ADAL" clId="{1E6FE5FA-B063-4EB2-B20A-F5436BA4D157}" dt="2026-06-29T09:16:19.768" v="22377" actId="14100"/>
          <ac:picMkLst>
            <pc:docMk/>
            <pc:sldMk cId="1036731434" sldId="277"/>
            <ac:picMk id="19" creationId="{3B7F3870-8256-CE79-759D-5E7BB7FF6E4C}"/>
          </ac:picMkLst>
        </pc:picChg>
      </pc:sldChg>
      <pc:sldChg chg="addSp delSp modSp add mod">
        <pc:chgData name="茂木 博之(MOGI Hiroyuki)" userId="62a31f1d-1772-4a6d-89da-a4fef8e980bc" providerId="ADAL" clId="{1E6FE5FA-B063-4EB2-B20A-F5436BA4D157}" dt="2026-07-01T08:59:55.227" v="22395" actId="1076"/>
        <pc:sldMkLst>
          <pc:docMk/>
          <pc:sldMk cId="4256878393" sldId="278"/>
        </pc:sldMkLst>
        <pc:spChg chg="add mod">
          <ac:chgData name="茂木 博之(MOGI Hiroyuki)" userId="62a31f1d-1772-4a6d-89da-a4fef8e980bc" providerId="ADAL" clId="{1E6FE5FA-B063-4EB2-B20A-F5436BA4D157}" dt="2026-07-01T08:59:55.227" v="22395" actId="1076"/>
          <ac:spMkLst>
            <pc:docMk/>
            <pc:sldMk cId="4256878393" sldId="278"/>
            <ac:spMk id="2" creationId="{9A8027FD-C75A-12BC-5043-C31F641A71D6}"/>
          </ac:spMkLst>
        </pc:spChg>
        <pc:spChg chg="mod">
          <ac:chgData name="茂木 博之(MOGI Hiroyuki)" userId="62a31f1d-1772-4a6d-89da-a4fef8e980bc" providerId="ADAL" clId="{1E6FE5FA-B063-4EB2-B20A-F5436BA4D157}" dt="2026-06-25T11:17:35.082" v="21807" actId="20577"/>
          <ac:spMkLst>
            <pc:docMk/>
            <pc:sldMk cId="4256878393" sldId="278"/>
            <ac:spMk id="8" creationId="{4396DF73-8628-4B34-74C3-4C766728BC81}"/>
          </ac:spMkLst>
        </pc:spChg>
        <pc:spChg chg="mod">
          <ac:chgData name="茂木 博之(MOGI Hiroyuki)" userId="62a31f1d-1772-4a6d-89da-a4fef8e980bc" providerId="ADAL" clId="{1E6FE5FA-B063-4EB2-B20A-F5436BA4D157}" dt="2026-06-16T06:09:59.589" v="2244" actId="20577"/>
          <ac:spMkLst>
            <pc:docMk/>
            <pc:sldMk cId="4256878393" sldId="278"/>
            <ac:spMk id="9" creationId="{F1FE7F0E-D2B5-8E37-1DCD-BA8A9EEDC188}"/>
          </ac:spMkLst>
        </pc:spChg>
        <pc:spChg chg="add del mod">
          <ac:chgData name="茂木 博之(MOGI Hiroyuki)" userId="62a31f1d-1772-4a6d-89da-a4fef8e980bc" providerId="ADAL" clId="{1E6FE5FA-B063-4EB2-B20A-F5436BA4D157}" dt="2026-06-25T05:43:39.505" v="7804" actId="478"/>
          <ac:spMkLst>
            <pc:docMk/>
            <pc:sldMk cId="4256878393" sldId="278"/>
            <ac:spMk id="12" creationId="{70908062-A478-5325-0035-F1153A42C763}"/>
          </ac:spMkLst>
        </pc:spChg>
        <pc:picChg chg="add mod modCrop">
          <ac:chgData name="茂木 博之(MOGI Hiroyuki)" userId="62a31f1d-1772-4a6d-89da-a4fef8e980bc" providerId="ADAL" clId="{1E6FE5FA-B063-4EB2-B20A-F5436BA4D157}" dt="2026-06-25T09:11:52.792" v="20633" actId="732"/>
          <ac:picMkLst>
            <pc:docMk/>
            <pc:sldMk cId="4256878393" sldId="278"/>
            <ac:picMk id="17" creationId="{A67655A9-8EAD-C365-4B8B-544D4C4D7AFD}"/>
          </ac:picMkLst>
        </pc:picChg>
      </pc:sldChg>
      <pc:sldChg chg="addSp delSp modSp add mod">
        <pc:chgData name="茂木 博之(MOGI Hiroyuki)" userId="62a31f1d-1772-4a6d-89da-a4fef8e980bc" providerId="ADAL" clId="{1E6FE5FA-B063-4EB2-B20A-F5436BA4D157}" dt="2026-07-01T09:01:15.961" v="22404" actId="1076"/>
        <pc:sldMkLst>
          <pc:docMk/>
          <pc:sldMk cId="3040872398" sldId="279"/>
        </pc:sldMkLst>
        <pc:spChg chg="add mod">
          <ac:chgData name="茂木 博之(MOGI Hiroyuki)" userId="62a31f1d-1772-4a6d-89da-a4fef8e980bc" providerId="ADAL" clId="{1E6FE5FA-B063-4EB2-B20A-F5436BA4D157}" dt="2026-06-18T02:54:10.948" v="3948" actId="207"/>
          <ac:spMkLst>
            <pc:docMk/>
            <pc:sldMk cId="3040872398" sldId="279"/>
            <ac:spMk id="2" creationId="{E7B4AFE9-F2B8-0219-24F1-B49B24F213B7}"/>
          </ac:spMkLst>
        </pc:spChg>
        <pc:spChg chg="mod">
          <ac:chgData name="茂木 博之(MOGI Hiroyuki)" userId="62a31f1d-1772-4a6d-89da-a4fef8e980bc" providerId="ADAL" clId="{1E6FE5FA-B063-4EB2-B20A-F5436BA4D157}" dt="2026-06-16T06:18:24.317" v="2627" actId="20577"/>
          <ac:spMkLst>
            <pc:docMk/>
            <pc:sldMk cId="3040872398" sldId="279"/>
            <ac:spMk id="7" creationId="{0D40EDC1-7AEE-A022-A53D-DB3B6C67D4AE}"/>
          </ac:spMkLst>
        </pc:spChg>
        <pc:spChg chg="add mod">
          <ac:chgData name="茂木 博之(MOGI Hiroyuki)" userId="62a31f1d-1772-4a6d-89da-a4fef8e980bc" providerId="ADAL" clId="{1E6FE5FA-B063-4EB2-B20A-F5436BA4D157}" dt="2026-06-25T05:52:38.671" v="8502" actId="1076"/>
          <ac:spMkLst>
            <pc:docMk/>
            <pc:sldMk cId="3040872398" sldId="279"/>
            <ac:spMk id="10" creationId="{0696AB66-B359-995F-748E-E0BE64A24A54}"/>
          </ac:spMkLst>
        </pc:spChg>
        <pc:spChg chg="add del mod">
          <ac:chgData name="茂木 博之(MOGI Hiroyuki)" userId="62a31f1d-1772-4a6d-89da-a4fef8e980bc" providerId="ADAL" clId="{1E6FE5FA-B063-4EB2-B20A-F5436BA4D157}" dt="2026-06-25T05:53:28.829" v="8513" actId="20577"/>
          <ac:spMkLst>
            <pc:docMk/>
            <pc:sldMk cId="3040872398" sldId="279"/>
            <ac:spMk id="12" creationId="{5F76A61D-B767-A242-FE32-3909AA37D441}"/>
          </ac:spMkLst>
        </pc:spChg>
        <pc:spChg chg="mod">
          <ac:chgData name="茂木 博之(MOGI Hiroyuki)" userId="62a31f1d-1772-4a6d-89da-a4fef8e980bc" providerId="ADAL" clId="{1E6FE5FA-B063-4EB2-B20A-F5436BA4D157}" dt="2026-06-25T05:49:00.002" v="8348" actId="21"/>
          <ac:spMkLst>
            <pc:docMk/>
            <pc:sldMk cId="3040872398" sldId="279"/>
            <ac:spMk id="13" creationId="{594B2F6C-D709-1D20-E303-4E1A20544867}"/>
          </ac:spMkLst>
        </pc:spChg>
        <pc:spChg chg="add mod">
          <ac:chgData name="茂木 博之(MOGI Hiroyuki)" userId="62a31f1d-1772-4a6d-89da-a4fef8e980bc" providerId="ADAL" clId="{1E6FE5FA-B063-4EB2-B20A-F5436BA4D157}" dt="2026-06-25T05:52:51.179" v="8504" actId="1076"/>
          <ac:spMkLst>
            <pc:docMk/>
            <pc:sldMk cId="3040872398" sldId="279"/>
            <ac:spMk id="14" creationId="{2BD97C4B-ECD8-0816-03A5-726E36AB56CC}"/>
          </ac:spMkLst>
        </pc:spChg>
        <pc:spChg chg="add mod">
          <ac:chgData name="茂木 博之(MOGI Hiroyuki)" userId="62a31f1d-1772-4a6d-89da-a4fef8e980bc" providerId="ADAL" clId="{1E6FE5FA-B063-4EB2-B20A-F5436BA4D157}" dt="2026-06-25T11:19:06.327" v="21896" actId="20577"/>
          <ac:spMkLst>
            <pc:docMk/>
            <pc:sldMk cId="3040872398" sldId="279"/>
            <ac:spMk id="15" creationId="{09204860-032A-22C1-21CA-20B7CA645768}"/>
          </ac:spMkLst>
        </pc:spChg>
        <pc:spChg chg="add mod">
          <ac:chgData name="茂木 博之(MOGI Hiroyuki)" userId="62a31f1d-1772-4a6d-89da-a4fef8e980bc" providerId="ADAL" clId="{1E6FE5FA-B063-4EB2-B20A-F5436BA4D157}" dt="2026-06-25T05:54:02.361" v="8560" actId="20577"/>
          <ac:spMkLst>
            <pc:docMk/>
            <pc:sldMk cId="3040872398" sldId="279"/>
            <ac:spMk id="16" creationId="{8E9409E4-D177-A54D-1E48-C55BC7340BCF}"/>
          </ac:spMkLst>
        </pc:spChg>
        <pc:spChg chg="add mod">
          <ac:chgData name="茂木 博之(MOGI Hiroyuki)" userId="62a31f1d-1772-4a6d-89da-a4fef8e980bc" providerId="ADAL" clId="{1E6FE5FA-B063-4EB2-B20A-F5436BA4D157}" dt="2026-06-25T11:19:21.898" v="21936" actId="20577"/>
          <ac:spMkLst>
            <pc:docMk/>
            <pc:sldMk cId="3040872398" sldId="279"/>
            <ac:spMk id="18" creationId="{92C583C0-7986-46A9-6EE5-D48A86450B94}"/>
          </ac:spMkLst>
        </pc:spChg>
        <pc:spChg chg="add mod">
          <ac:chgData name="茂木 博之(MOGI Hiroyuki)" userId="62a31f1d-1772-4a6d-89da-a4fef8e980bc" providerId="ADAL" clId="{1E6FE5FA-B063-4EB2-B20A-F5436BA4D157}" dt="2026-06-25T06:04:47.190" v="8572"/>
          <ac:spMkLst>
            <pc:docMk/>
            <pc:sldMk cId="3040872398" sldId="279"/>
            <ac:spMk id="19" creationId="{E67A7D6F-5969-7B5F-2D2A-DCBBC77EEAC3}"/>
          </ac:spMkLst>
        </pc:spChg>
        <pc:spChg chg="add mod">
          <ac:chgData name="茂木 博之(MOGI Hiroyuki)" userId="62a31f1d-1772-4a6d-89da-a4fef8e980bc" providerId="ADAL" clId="{1E6FE5FA-B063-4EB2-B20A-F5436BA4D157}" dt="2026-06-25T06:04:47.190" v="8572"/>
          <ac:spMkLst>
            <pc:docMk/>
            <pc:sldMk cId="3040872398" sldId="279"/>
            <ac:spMk id="20" creationId="{89A6DA47-AC21-4A33-9C57-6DAD8B18C762}"/>
          </ac:spMkLst>
        </pc:spChg>
        <pc:picChg chg="mod">
          <ac:chgData name="茂木 博之(MOGI Hiroyuki)" userId="62a31f1d-1772-4a6d-89da-a4fef8e980bc" providerId="ADAL" clId="{1E6FE5FA-B063-4EB2-B20A-F5436BA4D157}" dt="2026-06-25T05:48:21.588" v="8244" actId="1076"/>
          <ac:picMkLst>
            <pc:docMk/>
            <pc:sldMk cId="3040872398" sldId="279"/>
            <ac:picMk id="4" creationId="{5A788E68-311E-4A86-F205-DF807B2D17C1}"/>
          </ac:picMkLst>
        </pc:picChg>
        <pc:picChg chg="mod ord">
          <ac:chgData name="茂木 博之(MOGI Hiroyuki)" userId="62a31f1d-1772-4a6d-89da-a4fef8e980bc" providerId="ADAL" clId="{1E6FE5FA-B063-4EB2-B20A-F5436BA4D157}" dt="2026-07-01T09:01:15.961" v="22404" actId="1076"/>
          <ac:picMkLst>
            <pc:docMk/>
            <pc:sldMk cId="3040872398" sldId="279"/>
            <ac:picMk id="17" creationId="{525F1387-8C23-ADE2-8A39-ACB6A4A9EF48}"/>
          </ac:picMkLst>
        </pc:picChg>
        <pc:picChg chg="add mod">
          <ac:chgData name="茂木 博之(MOGI Hiroyuki)" userId="62a31f1d-1772-4a6d-89da-a4fef8e980bc" providerId="ADAL" clId="{1E6FE5FA-B063-4EB2-B20A-F5436BA4D157}" dt="2026-06-25T10:23:51.583" v="21277"/>
          <ac:picMkLst>
            <pc:docMk/>
            <pc:sldMk cId="3040872398" sldId="279"/>
            <ac:picMk id="21" creationId="{271ECE87-D8B5-852A-76E2-5E393D18C720}"/>
          </ac:picMkLst>
        </pc:picChg>
      </pc:sldChg>
      <pc:sldChg chg="addSp delSp modSp add mod ord">
        <pc:chgData name="茂木 博之(MOGI Hiroyuki)" userId="62a31f1d-1772-4a6d-89da-a4fef8e980bc" providerId="ADAL" clId="{1E6FE5FA-B063-4EB2-B20A-F5436BA4D157}" dt="2026-06-25T10:25:55.847" v="21284" actId="1076"/>
        <pc:sldMkLst>
          <pc:docMk/>
          <pc:sldMk cId="2431309778" sldId="280"/>
        </pc:sldMkLst>
        <pc:spChg chg="add mod">
          <ac:chgData name="茂木 博之(MOGI Hiroyuki)" userId="62a31f1d-1772-4a6d-89da-a4fef8e980bc" providerId="ADAL" clId="{1E6FE5FA-B063-4EB2-B20A-F5436BA4D157}" dt="2026-06-25T05:51:42.399" v="8486" actId="1076"/>
          <ac:spMkLst>
            <pc:docMk/>
            <pc:sldMk cId="2431309778" sldId="280"/>
            <ac:spMk id="2" creationId="{8AC6130E-DBA8-24D2-B956-636499F71A7A}"/>
          </ac:spMkLst>
        </pc:spChg>
        <pc:spChg chg="add mod">
          <ac:chgData name="茂木 博之(MOGI Hiroyuki)" userId="62a31f1d-1772-4a6d-89da-a4fef8e980bc" providerId="ADAL" clId="{1E6FE5FA-B063-4EB2-B20A-F5436BA4D157}" dt="2026-06-25T05:51:35.270" v="8485" actId="1076"/>
          <ac:spMkLst>
            <pc:docMk/>
            <pc:sldMk cId="2431309778" sldId="280"/>
            <ac:spMk id="5" creationId="{00E1AD16-2BAE-C08C-1DA5-F4962F9B6FF6}"/>
          </ac:spMkLst>
        </pc:spChg>
        <pc:spChg chg="mod">
          <ac:chgData name="茂木 博之(MOGI Hiroyuki)" userId="62a31f1d-1772-4a6d-89da-a4fef8e980bc" providerId="ADAL" clId="{1E6FE5FA-B063-4EB2-B20A-F5436BA4D157}" dt="2026-06-16T06:18:42.864" v="2669" actId="20577"/>
          <ac:spMkLst>
            <pc:docMk/>
            <pc:sldMk cId="2431309778" sldId="280"/>
            <ac:spMk id="7" creationId="{3AEDE3FA-FF71-9169-7FFA-7D1AF99DAEE9}"/>
          </ac:spMkLst>
        </pc:spChg>
        <pc:spChg chg="add mod">
          <ac:chgData name="茂木 博之(MOGI Hiroyuki)" userId="62a31f1d-1772-4a6d-89da-a4fef8e980bc" providerId="ADAL" clId="{1E6FE5FA-B063-4EB2-B20A-F5436BA4D157}" dt="2026-06-25T05:32:32.319" v="7642"/>
          <ac:spMkLst>
            <pc:docMk/>
            <pc:sldMk cId="2431309778" sldId="280"/>
            <ac:spMk id="9" creationId="{BA3C0FA9-0521-E112-5EED-87503C51AECC}"/>
          </ac:spMkLst>
        </pc:spChg>
        <pc:spChg chg="add mod">
          <ac:chgData name="茂木 博之(MOGI Hiroyuki)" userId="62a31f1d-1772-4a6d-89da-a4fef8e980bc" providerId="ADAL" clId="{1E6FE5FA-B063-4EB2-B20A-F5436BA4D157}" dt="2026-06-25T05:45:23.706" v="8004" actId="1076"/>
          <ac:spMkLst>
            <pc:docMk/>
            <pc:sldMk cId="2431309778" sldId="280"/>
            <ac:spMk id="10" creationId="{95090B23-FC12-84CC-F74D-7DE93651B1A0}"/>
          </ac:spMkLst>
        </pc:spChg>
        <pc:spChg chg="add mod">
          <ac:chgData name="茂木 博之(MOGI Hiroyuki)" userId="62a31f1d-1772-4a6d-89da-a4fef8e980bc" providerId="ADAL" clId="{1E6FE5FA-B063-4EB2-B20A-F5436BA4D157}" dt="2026-06-25T05:51:22.586" v="8484" actId="20577"/>
          <ac:spMkLst>
            <pc:docMk/>
            <pc:sldMk cId="2431309778" sldId="280"/>
            <ac:spMk id="12" creationId="{22501CDE-2801-F6ED-F88C-30A5EB4B37E1}"/>
          </ac:spMkLst>
        </pc:spChg>
        <pc:spChg chg="add mod">
          <ac:chgData name="茂木 博之(MOGI Hiroyuki)" userId="62a31f1d-1772-4a6d-89da-a4fef8e980bc" providerId="ADAL" clId="{1E6FE5FA-B063-4EB2-B20A-F5436BA4D157}" dt="2026-06-25T05:52:09.517" v="8499" actId="20577"/>
          <ac:spMkLst>
            <pc:docMk/>
            <pc:sldMk cId="2431309778" sldId="280"/>
            <ac:spMk id="15" creationId="{699D9E40-9486-60EE-57E1-052BFEEB11B6}"/>
          </ac:spMkLst>
        </pc:spChg>
        <pc:spChg chg="add mod">
          <ac:chgData name="茂木 博之(MOGI Hiroyuki)" userId="62a31f1d-1772-4a6d-89da-a4fef8e980bc" providerId="ADAL" clId="{1E6FE5FA-B063-4EB2-B20A-F5436BA4D157}" dt="2026-06-25T06:03:19.672" v="8568"/>
          <ac:spMkLst>
            <pc:docMk/>
            <pc:sldMk cId="2431309778" sldId="280"/>
            <ac:spMk id="16" creationId="{A693F38E-BA2E-86F7-C730-7CEA9398CBC5}"/>
          </ac:spMkLst>
        </pc:spChg>
        <pc:spChg chg="add mod">
          <ac:chgData name="茂木 博之(MOGI Hiroyuki)" userId="62a31f1d-1772-4a6d-89da-a4fef8e980bc" providerId="ADAL" clId="{1E6FE5FA-B063-4EB2-B20A-F5436BA4D157}" dt="2026-06-25T06:04:08.506" v="8570"/>
          <ac:spMkLst>
            <pc:docMk/>
            <pc:sldMk cId="2431309778" sldId="280"/>
            <ac:spMk id="17" creationId="{7CA9B15E-9982-703C-1319-FED2530A389C}"/>
          </ac:spMkLst>
        </pc:spChg>
        <pc:picChg chg="add mod">
          <ac:chgData name="茂木 博之(MOGI Hiroyuki)" userId="62a31f1d-1772-4a6d-89da-a4fef8e980bc" providerId="ADAL" clId="{1E6FE5FA-B063-4EB2-B20A-F5436BA4D157}" dt="2026-06-25T10:25:55.847" v="21284" actId="1076"/>
          <ac:picMkLst>
            <pc:docMk/>
            <pc:sldMk cId="2431309778" sldId="280"/>
            <ac:picMk id="19" creationId="{E8CBDB94-053E-2ECE-D58C-B6423ECE6573}"/>
          </ac:picMkLst>
        </pc:picChg>
      </pc:sldChg>
      <pc:sldChg chg="addSp delSp modSp add mod">
        <pc:chgData name="茂木 博之(MOGI Hiroyuki)" userId="62a31f1d-1772-4a6d-89da-a4fef8e980bc" providerId="ADAL" clId="{1E6FE5FA-B063-4EB2-B20A-F5436BA4D157}" dt="2026-06-25T11:26:27.916" v="22098" actId="20577"/>
        <pc:sldMkLst>
          <pc:docMk/>
          <pc:sldMk cId="985055963" sldId="281"/>
        </pc:sldMkLst>
        <pc:spChg chg="mod">
          <ac:chgData name="茂木 博之(MOGI Hiroyuki)" userId="62a31f1d-1772-4a6d-89da-a4fef8e980bc" providerId="ADAL" clId="{1E6FE5FA-B063-4EB2-B20A-F5436BA4D157}" dt="2026-06-25T09:22:33.514" v="20738" actId="20577"/>
          <ac:spMkLst>
            <pc:docMk/>
            <pc:sldMk cId="985055963" sldId="281"/>
            <ac:spMk id="8" creationId="{067FC238-6DC4-FA47-29CA-E2F1EEEF3798}"/>
          </ac:spMkLst>
        </pc:spChg>
        <pc:spChg chg="mod">
          <ac:chgData name="茂木 博之(MOGI Hiroyuki)" userId="62a31f1d-1772-4a6d-89da-a4fef8e980bc" providerId="ADAL" clId="{1E6FE5FA-B063-4EB2-B20A-F5436BA4D157}" dt="2026-06-16T06:11:14.348" v="2263" actId="20577"/>
          <ac:spMkLst>
            <pc:docMk/>
            <pc:sldMk cId="985055963" sldId="281"/>
            <ac:spMk id="9" creationId="{90F62F00-F221-9BE4-B95E-524AC0D799A8}"/>
          </ac:spMkLst>
        </pc:spChg>
        <pc:spChg chg="mod">
          <ac:chgData name="茂木 博之(MOGI Hiroyuki)" userId="62a31f1d-1772-4a6d-89da-a4fef8e980bc" providerId="ADAL" clId="{1E6FE5FA-B063-4EB2-B20A-F5436BA4D157}" dt="2026-06-25T11:26:27.916" v="22098" actId="20577"/>
          <ac:spMkLst>
            <pc:docMk/>
            <pc:sldMk cId="985055963" sldId="281"/>
            <ac:spMk id="11" creationId="{9714808B-3B6D-4FB3-0CBE-DD197E736ACA}"/>
          </ac:spMkLst>
        </pc:spChg>
        <pc:picChg chg="add mod modCrop">
          <ac:chgData name="茂木 博之(MOGI Hiroyuki)" userId="62a31f1d-1772-4a6d-89da-a4fef8e980bc" providerId="ADAL" clId="{1E6FE5FA-B063-4EB2-B20A-F5436BA4D157}" dt="2026-06-25T09:52:31.468" v="21109" actId="732"/>
          <ac:picMkLst>
            <pc:docMk/>
            <pc:sldMk cId="985055963" sldId="281"/>
            <ac:picMk id="15" creationId="{4FB49AEC-4449-E6D5-A5CC-AC4C09009CFB}"/>
          </ac:picMkLst>
        </pc:picChg>
      </pc:sldChg>
      <pc:sldChg chg="addSp delSp modSp add mod">
        <pc:chgData name="茂木 博之(MOGI Hiroyuki)" userId="62a31f1d-1772-4a6d-89da-a4fef8e980bc" providerId="ADAL" clId="{1E6FE5FA-B063-4EB2-B20A-F5436BA4D157}" dt="2026-07-01T09:01:47.009" v="22411" actId="1076"/>
        <pc:sldMkLst>
          <pc:docMk/>
          <pc:sldMk cId="2087953206" sldId="282"/>
        </pc:sldMkLst>
        <pc:spChg chg="add mod">
          <ac:chgData name="茂木 博之(MOGI Hiroyuki)" userId="62a31f1d-1772-4a6d-89da-a4fef8e980bc" providerId="ADAL" clId="{1E6FE5FA-B063-4EB2-B20A-F5436BA4D157}" dt="2026-06-25T06:46:07.275" v="12504" actId="1076"/>
          <ac:spMkLst>
            <pc:docMk/>
            <pc:sldMk cId="2087953206" sldId="282"/>
            <ac:spMk id="5" creationId="{495863CA-CA50-1C22-837A-B2ACE7FC3E8C}"/>
          </ac:spMkLst>
        </pc:spChg>
        <pc:spChg chg="mod">
          <ac:chgData name="茂木 博之(MOGI Hiroyuki)" userId="62a31f1d-1772-4a6d-89da-a4fef8e980bc" providerId="ADAL" clId="{1E6FE5FA-B063-4EB2-B20A-F5436BA4D157}" dt="2026-06-16T06:19:24.404" v="2767" actId="20577"/>
          <ac:spMkLst>
            <pc:docMk/>
            <pc:sldMk cId="2087953206" sldId="282"/>
            <ac:spMk id="7" creationId="{BB54C5EF-F374-5BDD-23BE-26A30E6332E9}"/>
          </ac:spMkLst>
        </pc:spChg>
        <pc:spChg chg="mod">
          <ac:chgData name="茂木 博之(MOGI Hiroyuki)" userId="62a31f1d-1772-4a6d-89da-a4fef8e980bc" providerId="ADAL" clId="{1E6FE5FA-B063-4EB2-B20A-F5436BA4D157}" dt="2026-06-25T11:26:16.761" v="22094" actId="20577"/>
          <ac:spMkLst>
            <pc:docMk/>
            <pc:sldMk cId="2087953206" sldId="282"/>
            <ac:spMk id="8" creationId="{7D944C6C-91AD-4800-5E00-FCB8CBBB1F0C}"/>
          </ac:spMkLst>
        </pc:spChg>
        <pc:spChg chg="mod">
          <ac:chgData name="茂木 博之(MOGI Hiroyuki)" userId="62a31f1d-1772-4a6d-89da-a4fef8e980bc" providerId="ADAL" clId="{1E6FE5FA-B063-4EB2-B20A-F5436BA4D157}" dt="2026-07-01T09:01:43.478" v="22410" actId="1076"/>
          <ac:spMkLst>
            <pc:docMk/>
            <pc:sldMk cId="2087953206" sldId="282"/>
            <ac:spMk id="11" creationId="{C12453AE-BFC8-2A02-EF3C-FB3055C13A21}"/>
          </ac:spMkLst>
        </pc:spChg>
        <pc:spChg chg="add mod">
          <ac:chgData name="茂木 博之(MOGI Hiroyuki)" userId="62a31f1d-1772-4a6d-89da-a4fef8e980bc" providerId="ADAL" clId="{1E6FE5FA-B063-4EB2-B20A-F5436BA4D157}" dt="2026-06-25T06:46:03.497" v="12503" actId="1076"/>
          <ac:spMkLst>
            <pc:docMk/>
            <pc:sldMk cId="2087953206" sldId="282"/>
            <ac:spMk id="12" creationId="{5263A103-D96B-5548-F1E3-799C96CBD473}"/>
          </ac:spMkLst>
        </pc:spChg>
        <pc:spChg chg="add mod">
          <ac:chgData name="茂木 博之(MOGI Hiroyuki)" userId="62a31f1d-1772-4a6d-89da-a4fef8e980bc" providerId="ADAL" clId="{1E6FE5FA-B063-4EB2-B20A-F5436BA4D157}" dt="2026-06-25T06:45:56.494" v="12502" actId="1076"/>
          <ac:spMkLst>
            <pc:docMk/>
            <pc:sldMk cId="2087953206" sldId="282"/>
            <ac:spMk id="14" creationId="{15804A27-668B-FD43-0545-FF8EA6204A79}"/>
          </ac:spMkLst>
        </pc:spChg>
        <pc:spChg chg="add mod">
          <ac:chgData name="茂木 博之(MOGI Hiroyuki)" userId="62a31f1d-1772-4a6d-89da-a4fef8e980bc" providerId="ADAL" clId="{1E6FE5FA-B063-4EB2-B20A-F5436BA4D157}" dt="2026-06-25T11:19:51.220" v="21979" actId="20577"/>
          <ac:spMkLst>
            <pc:docMk/>
            <pc:sldMk cId="2087953206" sldId="282"/>
            <ac:spMk id="16" creationId="{97252404-B63F-F240-492D-C68C2B3572BD}"/>
          </ac:spMkLst>
        </pc:spChg>
        <pc:spChg chg="add mod">
          <ac:chgData name="茂木 博之(MOGI Hiroyuki)" userId="62a31f1d-1772-4a6d-89da-a4fef8e980bc" providerId="ADAL" clId="{1E6FE5FA-B063-4EB2-B20A-F5436BA4D157}" dt="2026-06-25T11:34:04.581" v="22177" actId="20577"/>
          <ac:spMkLst>
            <pc:docMk/>
            <pc:sldMk cId="2087953206" sldId="282"/>
            <ac:spMk id="17" creationId="{6BF71C39-930B-0801-C31D-98A25656496B}"/>
          </ac:spMkLst>
        </pc:spChg>
        <pc:spChg chg="add mod">
          <ac:chgData name="茂木 博之(MOGI Hiroyuki)" userId="62a31f1d-1772-4a6d-89da-a4fef8e980bc" providerId="ADAL" clId="{1E6FE5FA-B063-4EB2-B20A-F5436BA4D157}" dt="2026-06-25T06:44:31.354" v="12492" actId="1076"/>
          <ac:spMkLst>
            <pc:docMk/>
            <pc:sldMk cId="2087953206" sldId="282"/>
            <ac:spMk id="18" creationId="{3231DB32-673F-93BD-4A5D-ACD432671ADE}"/>
          </ac:spMkLst>
        </pc:spChg>
        <pc:spChg chg="add mod">
          <ac:chgData name="茂木 博之(MOGI Hiroyuki)" userId="62a31f1d-1772-4a6d-89da-a4fef8e980bc" providerId="ADAL" clId="{1E6FE5FA-B063-4EB2-B20A-F5436BA4D157}" dt="2026-06-25T05:40:03.926" v="7691"/>
          <ac:spMkLst>
            <pc:docMk/>
            <pc:sldMk cId="2087953206" sldId="282"/>
            <ac:spMk id="19" creationId="{9038E9D4-5D10-9489-0062-CA362EBD24E9}"/>
          </ac:spMkLst>
        </pc:spChg>
        <pc:spChg chg="add mod">
          <ac:chgData name="茂木 博之(MOGI Hiroyuki)" userId="62a31f1d-1772-4a6d-89da-a4fef8e980bc" providerId="ADAL" clId="{1E6FE5FA-B063-4EB2-B20A-F5436BA4D157}" dt="2026-06-25T05:40:44.917" v="7692"/>
          <ac:spMkLst>
            <pc:docMk/>
            <pc:sldMk cId="2087953206" sldId="282"/>
            <ac:spMk id="20" creationId="{53DB092C-9A30-C010-2E1F-C314597C40EA}"/>
          </ac:spMkLst>
        </pc:spChg>
        <pc:spChg chg="add mod">
          <ac:chgData name="茂木 博之(MOGI Hiroyuki)" userId="62a31f1d-1772-4a6d-89da-a4fef8e980bc" providerId="ADAL" clId="{1E6FE5FA-B063-4EB2-B20A-F5436BA4D157}" dt="2026-06-25T05:40:44.917" v="7692"/>
          <ac:spMkLst>
            <pc:docMk/>
            <pc:sldMk cId="2087953206" sldId="282"/>
            <ac:spMk id="21" creationId="{7B2BF0E5-69B7-3EA6-9B14-1BA5B61A4AB7}"/>
          </ac:spMkLst>
        </pc:spChg>
        <pc:picChg chg="add del mod">
          <ac:chgData name="茂木 博之(MOGI Hiroyuki)" userId="62a31f1d-1772-4a6d-89da-a4fef8e980bc" providerId="ADAL" clId="{1E6FE5FA-B063-4EB2-B20A-F5436BA4D157}" dt="2026-06-25T06:45:47.042" v="12501" actId="1076"/>
          <ac:picMkLst>
            <pc:docMk/>
            <pc:sldMk cId="2087953206" sldId="282"/>
            <ac:picMk id="3" creationId="{A0D02405-FCDE-6717-4A4A-D590724330D0}"/>
          </ac:picMkLst>
        </pc:picChg>
        <pc:picChg chg="add mod">
          <ac:chgData name="茂木 博之(MOGI Hiroyuki)" userId="62a31f1d-1772-4a6d-89da-a4fef8e980bc" providerId="ADAL" clId="{1E6FE5FA-B063-4EB2-B20A-F5436BA4D157}" dt="2026-07-01T09:01:47.009" v="22411" actId="1076"/>
          <ac:picMkLst>
            <pc:docMk/>
            <pc:sldMk cId="2087953206" sldId="282"/>
            <ac:picMk id="6" creationId="{CC23F00F-25F3-7F44-6D24-1F6150D416EB}"/>
          </ac:picMkLst>
        </pc:picChg>
        <pc:picChg chg="del mod ord">
          <ac:chgData name="茂木 博之(MOGI Hiroyuki)" userId="62a31f1d-1772-4a6d-89da-a4fef8e980bc" providerId="ADAL" clId="{1E6FE5FA-B063-4EB2-B20A-F5436BA4D157}" dt="2026-07-01T09:00:10.558" v="22396" actId="478"/>
          <ac:picMkLst>
            <pc:docMk/>
            <pc:sldMk cId="2087953206" sldId="282"/>
            <ac:picMk id="15" creationId="{26F7569B-7E59-AF40-1AF2-AE0B320540D6}"/>
          </ac:picMkLst>
        </pc:picChg>
        <pc:picChg chg="add mod">
          <ac:chgData name="茂木 博之(MOGI Hiroyuki)" userId="62a31f1d-1772-4a6d-89da-a4fef8e980bc" providerId="ADAL" clId="{1E6FE5FA-B063-4EB2-B20A-F5436BA4D157}" dt="2026-06-25T10:32:25.790" v="21305" actId="1076"/>
          <ac:picMkLst>
            <pc:docMk/>
            <pc:sldMk cId="2087953206" sldId="282"/>
            <ac:picMk id="22" creationId="{E2A63E62-96CD-956C-D782-76B97052F265}"/>
          </ac:picMkLst>
        </pc:picChg>
      </pc:sldChg>
      <pc:sldChg chg="addSp delSp modSp add mod ord">
        <pc:chgData name="茂木 博之(MOGI Hiroyuki)" userId="62a31f1d-1772-4a6d-89da-a4fef8e980bc" providerId="ADAL" clId="{1E6FE5FA-B063-4EB2-B20A-F5436BA4D157}" dt="2026-07-01T09:01:35.686" v="22407" actId="21"/>
        <pc:sldMkLst>
          <pc:docMk/>
          <pc:sldMk cId="2652152671" sldId="283"/>
        </pc:sldMkLst>
        <pc:spChg chg="add mod">
          <ac:chgData name="茂木 博之(MOGI Hiroyuki)" userId="62a31f1d-1772-4a6d-89da-a4fef8e980bc" providerId="ADAL" clId="{1E6FE5FA-B063-4EB2-B20A-F5436BA4D157}" dt="2026-06-25T06:39:23.307" v="11672" actId="1076"/>
          <ac:spMkLst>
            <pc:docMk/>
            <pc:sldMk cId="2652152671" sldId="283"/>
            <ac:spMk id="2" creationId="{B52D17B4-0369-A4E5-C6D6-5476701B6155}"/>
          </ac:spMkLst>
        </pc:spChg>
        <pc:spChg chg="add mod">
          <ac:chgData name="茂木 博之(MOGI Hiroyuki)" userId="62a31f1d-1772-4a6d-89da-a4fef8e980bc" providerId="ADAL" clId="{1E6FE5FA-B063-4EB2-B20A-F5436BA4D157}" dt="2026-06-25T06:39:20.054" v="11671" actId="1076"/>
          <ac:spMkLst>
            <pc:docMk/>
            <pc:sldMk cId="2652152671" sldId="283"/>
            <ac:spMk id="3" creationId="{12E0808C-5A8F-87DF-2301-9A9A7AA669AD}"/>
          </ac:spMkLst>
        </pc:spChg>
        <pc:spChg chg="add mod">
          <ac:chgData name="茂木 博之(MOGI Hiroyuki)" userId="62a31f1d-1772-4a6d-89da-a4fef8e980bc" providerId="ADAL" clId="{1E6FE5FA-B063-4EB2-B20A-F5436BA4D157}" dt="2026-06-25T06:39:14.053" v="11670" actId="1076"/>
          <ac:spMkLst>
            <pc:docMk/>
            <pc:sldMk cId="2652152671" sldId="283"/>
            <ac:spMk id="5" creationId="{076F872C-FE26-7425-C810-0147E95BC70D}"/>
          </ac:spMkLst>
        </pc:spChg>
        <pc:spChg chg="mod">
          <ac:chgData name="茂木 博之(MOGI Hiroyuki)" userId="62a31f1d-1772-4a6d-89da-a4fef8e980bc" providerId="ADAL" clId="{1E6FE5FA-B063-4EB2-B20A-F5436BA4D157}" dt="2026-06-16T06:19:53.737" v="2843" actId="20577"/>
          <ac:spMkLst>
            <pc:docMk/>
            <pc:sldMk cId="2652152671" sldId="283"/>
            <ac:spMk id="7" creationId="{992AEDC2-A0F3-5691-420D-3683E13C787A}"/>
          </ac:spMkLst>
        </pc:spChg>
        <pc:spChg chg="mod">
          <ac:chgData name="茂木 博之(MOGI Hiroyuki)" userId="62a31f1d-1772-4a6d-89da-a4fef8e980bc" providerId="ADAL" clId="{1E6FE5FA-B063-4EB2-B20A-F5436BA4D157}" dt="2026-06-25T11:26:22.363" v="22096" actId="20577"/>
          <ac:spMkLst>
            <pc:docMk/>
            <pc:sldMk cId="2652152671" sldId="283"/>
            <ac:spMk id="8" creationId="{5491A8E6-2E46-4449-C225-54F113FA7AFF}"/>
          </ac:spMkLst>
        </pc:spChg>
        <pc:spChg chg="add mod">
          <ac:chgData name="茂木 博之(MOGI Hiroyuki)" userId="62a31f1d-1772-4a6d-89da-a4fef8e980bc" providerId="ADAL" clId="{1E6FE5FA-B063-4EB2-B20A-F5436BA4D157}" dt="2026-06-25T06:36:33.118" v="11304" actId="1076"/>
          <ac:spMkLst>
            <pc:docMk/>
            <pc:sldMk cId="2652152671" sldId="283"/>
            <ac:spMk id="9" creationId="{70ED1133-FFA4-B8CD-26C7-D4E4F1C12283}"/>
          </ac:spMkLst>
        </pc:spChg>
        <pc:spChg chg="add mod">
          <ac:chgData name="茂木 博之(MOGI Hiroyuki)" userId="62a31f1d-1772-4a6d-89da-a4fef8e980bc" providerId="ADAL" clId="{1E6FE5FA-B063-4EB2-B20A-F5436BA4D157}" dt="2026-06-25T06:39:11.443" v="11669" actId="1076"/>
          <ac:spMkLst>
            <pc:docMk/>
            <pc:sldMk cId="2652152671" sldId="283"/>
            <ac:spMk id="10" creationId="{FB92F856-0145-B4A1-4190-56A6607A2705}"/>
          </ac:spMkLst>
        </pc:spChg>
        <pc:spChg chg="add mod">
          <ac:chgData name="茂木 博之(MOGI Hiroyuki)" userId="62a31f1d-1772-4a6d-89da-a4fef8e980bc" providerId="ADAL" clId="{1E6FE5FA-B063-4EB2-B20A-F5436BA4D157}" dt="2026-06-25T06:39:03.406" v="11668" actId="20577"/>
          <ac:spMkLst>
            <pc:docMk/>
            <pc:sldMk cId="2652152671" sldId="283"/>
            <ac:spMk id="14" creationId="{E08C2798-C71A-178C-D886-176D48BF0006}"/>
          </ac:spMkLst>
        </pc:spChg>
        <pc:spChg chg="add mod">
          <ac:chgData name="茂木 博之(MOGI Hiroyuki)" userId="62a31f1d-1772-4a6d-89da-a4fef8e980bc" providerId="ADAL" clId="{1E6FE5FA-B063-4EB2-B20A-F5436BA4D157}" dt="2026-06-25T05:38:16.040" v="7679" actId="1076"/>
          <ac:spMkLst>
            <pc:docMk/>
            <pc:sldMk cId="2652152671" sldId="283"/>
            <ac:spMk id="16" creationId="{3342146A-FAE3-6FEF-A6B6-AB30B3738823}"/>
          </ac:spMkLst>
        </pc:spChg>
        <pc:spChg chg="add mod">
          <ac:chgData name="茂木 博之(MOGI Hiroyuki)" userId="62a31f1d-1772-4a6d-89da-a4fef8e980bc" providerId="ADAL" clId="{1E6FE5FA-B063-4EB2-B20A-F5436BA4D157}" dt="2026-06-25T05:38:27.241" v="7681" actId="1076"/>
          <ac:spMkLst>
            <pc:docMk/>
            <pc:sldMk cId="2652152671" sldId="283"/>
            <ac:spMk id="17" creationId="{EDE67C85-8E53-09AA-739A-A63E910A099C}"/>
          </ac:spMkLst>
        </pc:spChg>
        <pc:picChg chg="add del mod">
          <ac:chgData name="茂木 博之(MOGI Hiroyuki)" userId="62a31f1d-1772-4a6d-89da-a4fef8e980bc" providerId="ADAL" clId="{1E6FE5FA-B063-4EB2-B20A-F5436BA4D157}" dt="2026-07-01T09:01:35.686" v="22407" actId="21"/>
          <ac:picMkLst>
            <pc:docMk/>
            <pc:sldMk cId="2652152671" sldId="283"/>
            <ac:picMk id="6" creationId="{CC23F00F-25F3-7F44-6D24-1F6150D416EB}"/>
          </ac:picMkLst>
        </pc:picChg>
        <pc:picChg chg="add mod">
          <ac:chgData name="茂木 博之(MOGI Hiroyuki)" userId="62a31f1d-1772-4a6d-89da-a4fef8e980bc" providerId="ADAL" clId="{1E6FE5FA-B063-4EB2-B20A-F5436BA4D157}" dt="2026-06-25T10:32:55.287" v="21315" actId="1076"/>
          <ac:picMkLst>
            <pc:docMk/>
            <pc:sldMk cId="2652152671" sldId="283"/>
            <ac:picMk id="19" creationId="{1D7CBF58-3CFB-1000-A5F8-943EE6147628}"/>
          </ac:picMkLst>
        </pc:picChg>
      </pc:sldChg>
      <pc:sldChg chg="addSp delSp modSp add mod">
        <pc:chgData name="茂木 博之(MOGI Hiroyuki)" userId="62a31f1d-1772-4a6d-89da-a4fef8e980bc" providerId="ADAL" clId="{1E6FE5FA-B063-4EB2-B20A-F5436BA4D157}" dt="2026-06-25T11:35:22.574" v="22213" actId="20577"/>
        <pc:sldMkLst>
          <pc:docMk/>
          <pc:sldMk cId="410850437" sldId="284"/>
        </pc:sldMkLst>
        <pc:spChg chg="mod">
          <ac:chgData name="茂木 博之(MOGI Hiroyuki)" userId="62a31f1d-1772-4a6d-89da-a4fef8e980bc" providerId="ADAL" clId="{1E6FE5FA-B063-4EB2-B20A-F5436BA4D157}" dt="2026-06-25T11:35:22.574" v="22213" actId="20577"/>
          <ac:spMkLst>
            <pc:docMk/>
            <pc:sldMk cId="410850437" sldId="284"/>
            <ac:spMk id="8" creationId="{C8D76607-83D2-D82F-C827-A64D7AB11990}"/>
          </ac:spMkLst>
        </pc:spChg>
        <pc:spChg chg="mod">
          <ac:chgData name="茂木 博之(MOGI Hiroyuki)" userId="62a31f1d-1772-4a6d-89da-a4fef8e980bc" providerId="ADAL" clId="{1E6FE5FA-B063-4EB2-B20A-F5436BA4D157}" dt="2026-06-16T06:11:31.113" v="2280" actId="20577"/>
          <ac:spMkLst>
            <pc:docMk/>
            <pc:sldMk cId="410850437" sldId="284"/>
            <ac:spMk id="9" creationId="{B568EE7E-B640-074D-A521-754F9D00D4C9}"/>
          </ac:spMkLst>
        </pc:spChg>
        <pc:picChg chg="add mod modCrop">
          <ac:chgData name="茂木 博之(MOGI Hiroyuki)" userId="62a31f1d-1772-4a6d-89da-a4fef8e980bc" providerId="ADAL" clId="{1E6FE5FA-B063-4EB2-B20A-F5436BA4D157}" dt="2026-06-25T09:16:54.424" v="20649" actId="732"/>
          <ac:picMkLst>
            <pc:docMk/>
            <pc:sldMk cId="410850437" sldId="284"/>
            <ac:picMk id="14" creationId="{B4B70417-257E-36CD-01A4-059539961425}"/>
          </ac:picMkLst>
        </pc:picChg>
      </pc:sldChg>
      <pc:sldChg chg="addSp delSp modSp add mod">
        <pc:chgData name="茂木 博之(MOGI Hiroyuki)" userId="62a31f1d-1772-4a6d-89da-a4fef8e980bc" providerId="ADAL" clId="{1E6FE5FA-B063-4EB2-B20A-F5436BA4D157}" dt="2026-06-25T10:33:30.177" v="21322" actId="1076"/>
        <pc:sldMkLst>
          <pc:docMk/>
          <pc:sldMk cId="714262124" sldId="285"/>
        </pc:sldMkLst>
        <pc:spChg chg="add mod">
          <ac:chgData name="茂木 博之(MOGI Hiroyuki)" userId="62a31f1d-1772-4a6d-89da-a4fef8e980bc" providerId="ADAL" clId="{1E6FE5FA-B063-4EB2-B20A-F5436BA4D157}" dt="2026-06-25T05:33:50.890" v="7651"/>
          <ac:spMkLst>
            <pc:docMk/>
            <pc:sldMk cId="714262124" sldId="285"/>
            <ac:spMk id="2" creationId="{92AED545-62AB-77FD-2180-F88939539618}"/>
          </ac:spMkLst>
        </pc:spChg>
        <pc:spChg chg="add mod">
          <ac:chgData name="茂木 博之(MOGI Hiroyuki)" userId="62a31f1d-1772-4a6d-89da-a4fef8e980bc" providerId="ADAL" clId="{1E6FE5FA-B063-4EB2-B20A-F5436BA4D157}" dt="2026-06-25T08:10:52.718" v="20178" actId="1076"/>
          <ac:spMkLst>
            <pc:docMk/>
            <pc:sldMk cId="714262124" sldId="285"/>
            <ac:spMk id="4" creationId="{3C4876FE-CA28-81D0-AD8F-DFDB2770F874}"/>
          </ac:spMkLst>
        </pc:spChg>
        <pc:spChg chg="mod">
          <ac:chgData name="茂木 博之(MOGI Hiroyuki)" userId="62a31f1d-1772-4a6d-89da-a4fef8e980bc" providerId="ADAL" clId="{1E6FE5FA-B063-4EB2-B20A-F5436BA4D157}" dt="2026-06-16T06:20:08.402" v="2859" actId="20577"/>
          <ac:spMkLst>
            <pc:docMk/>
            <pc:sldMk cId="714262124" sldId="285"/>
            <ac:spMk id="7" creationId="{2BC221EC-0280-BA4C-5AAD-2F1C2BCB6BDE}"/>
          </ac:spMkLst>
        </pc:spChg>
        <pc:spChg chg="add mod">
          <ac:chgData name="茂木 博之(MOGI Hiroyuki)" userId="62a31f1d-1772-4a6d-89da-a4fef8e980bc" providerId="ADAL" clId="{1E6FE5FA-B063-4EB2-B20A-F5436BA4D157}" dt="2026-06-25T08:10:46.230" v="20177" actId="1076"/>
          <ac:spMkLst>
            <pc:docMk/>
            <pc:sldMk cId="714262124" sldId="285"/>
            <ac:spMk id="14" creationId="{D93A28B7-77B1-728B-7B84-6FAD1DDAFD2F}"/>
          </ac:spMkLst>
        </pc:spChg>
        <pc:spChg chg="add mod">
          <ac:chgData name="茂木 博之(MOGI Hiroyuki)" userId="62a31f1d-1772-4a6d-89da-a4fef8e980bc" providerId="ADAL" clId="{1E6FE5FA-B063-4EB2-B20A-F5436BA4D157}" dt="2026-06-25T08:10:38.966" v="20175" actId="1076"/>
          <ac:spMkLst>
            <pc:docMk/>
            <pc:sldMk cId="714262124" sldId="285"/>
            <ac:spMk id="15" creationId="{39CC976B-37E3-124A-B217-D087CB19A5C9}"/>
          </ac:spMkLst>
        </pc:spChg>
        <pc:spChg chg="add mod">
          <ac:chgData name="茂木 博之(MOGI Hiroyuki)" userId="62a31f1d-1772-4a6d-89da-a4fef8e980bc" providerId="ADAL" clId="{1E6FE5FA-B063-4EB2-B20A-F5436BA4D157}" dt="2026-06-25T08:10:42.643" v="20176" actId="1076"/>
          <ac:spMkLst>
            <pc:docMk/>
            <pc:sldMk cId="714262124" sldId="285"/>
            <ac:spMk id="16" creationId="{3F7FE385-22F4-870A-B6DB-AAA4A4D922BA}"/>
          </ac:spMkLst>
        </pc:spChg>
        <pc:spChg chg="add mod">
          <ac:chgData name="茂木 博之(MOGI Hiroyuki)" userId="62a31f1d-1772-4a6d-89da-a4fef8e980bc" providerId="ADAL" clId="{1E6FE5FA-B063-4EB2-B20A-F5436BA4D157}" dt="2026-06-25T08:10:35.695" v="20174" actId="1076"/>
          <ac:spMkLst>
            <pc:docMk/>
            <pc:sldMk cId="714262124" sldId="285"/>
            <ac:spMk id="17" creationId="{6E7F6387-FE83-B01A-F6FE-7711F7314E2B}"/>
          </ac:spMkLst>
        </pc:spChg>
        <pc:spChg chg="add mod">
          <ac:chgData name="茂木 博之(MOGI Hiroyuki)" userId="62a31f1d-1772-4a6d-89da-a4fef8e980bc" providerId="ADAL" clId="{1E6FE5FA-B063-4EB2-B20A-F5436BA4D157}" dt="2026-06-25T06:05:27.388" v="8577"/>
          <ac:spMkLst>
            <pc:docMk/>
            <pc:sldMk cId="714262124" sldId="285"/>
            <ac:spMk id="18" creationId="{7839D400-1851-DCD4-FFE2-BCF8F2C57C4F}"/>
          </ac:spMkLst>
        </pc:spChg>
        <pc:spChg chg="add mod">
          <ac:chgData name="茂木 博之(MOGI Hiroyuki)" userId="62a31f1d-1772-4a6d-89da-a4fef8e980bc" providerId="ADAL" clId="{1E6FE5FA-B063-4EB2-B20A-F5436BA4D157}" dt="2026-06-25T06:05:27.388" v="8577"/>
          <ac:spMkLst>
            <pc:docMk/>
            <pc:sldMk cId="714262124" sldId="285"/>
            <ac:spMk id="19" creationId="{23EABEE8-F406-E2ED-C0B3-C4FDE9B1DD15}"/>
          </ac:spMkLst>
        </pc:spChg>
        <pc:picChg chg="mod">
          <ac:chgData name="茂木 博之(MOGI Hiroyuki)" userId="62a31f1d-1772-4a6d-89da-a4fef8e980bc" providerId="ADAL" clId="{1E6FE5FA-B063-4EB2-B20A-F5436BA4D157}" dt="2026-06-25T07:56:41.328" v="19417" actId="1076"/>
          <ac:picMkLst>
            <pc:docMk/>
            <pc:sldMk cId="714262124" sldId="285"/>
            <ac:picMk id="3" creationId="{9FEBAA92-BB89-0460-D23F-E8B294A425E6}"/>
          </ac:picMkLst>
        </pc:picChg>
        <pc:picChg chg="mod ord">
          <ac:chgData name="茂木 博之(MOGI Hiroyuki)" userId="62a31f1d-1772-4a6d-89da-a4fef8e980bc" providerId="ADAL" clId="{1E6FE5FA-B063-4EB2-B20A-F5436BA4D157}" dt="2026-06-25T10:33:30.177" v="21322" actId="1076"/>
          <ac:picMkLst>
            <pc:docMk/>
            <pc:sldMk cId="714262124" sldId="285"/>
            <ac:picMk id="10" creationId="{8A1B900F-0146-CC84-74F1-7B0EF75A8BE8}"/>
          </ac:picMkLst>
        </pc:picChg>
        <pc:picChg chg="add mod">
          <ac:chgData name="茂木 博之(MOGI Hiroyuki)" userId="62a31f1d-1772-4a6d-89da-a4fef8e980bc" providerId="ADAL" clId="{1E6FE5FA-B063-4EB2-B20A-F5436BA4D157}" dt="2026-06-25T10:33:25.255" v="21320" actId="1076"/>
          <ac:picMkLst>
            <pc:docMk/>
            <pc:sldMk cId="714262124" sldId="285"/>
            <ac:picMk id="20" creationId="{69D122C9-AD26-D643-44C1-B78BDE4C61EC}"/>
          </ac:picMkLst>
        </pc:picChg>
      </pc:sldChg>
      <pc:sldChg chg="addSp delSp modSp add mod ord">
        <pc:chgData name="茂木 博之(MOGI Hiroyuki)" userId="62a31f1d-1772-4a6d-89da-a4fef8e980bc" providerId="ADAL" clId="{1E6FE5FA-B063-4EB2-B20A-F5436BA4D157}" dt="2026-07-01T09:03:55.734" v="22418" actId="1076"/>
        <pc:sldMkLst>
          <pc:docMk/>
          <pc:sldMk cId="352030811" sldId="286"/>
        </pc:sldMkLst>
        <pc:spChg chg="add mod">
          <ac:chgData name="茂木 博之(MOGI Hiroyuki)" userId="62a31f1d-1772-4a6d-89da-a4fef8e980bc" providerId="ADAL" clId="{1E6FE5FA-B063-4EB2-B20A-F5436BA4D157}" dt="2026-06-25T05:32:42.764" v="7644"/>
          <ac:spMkLst>
            <pc:docMk/>
            <pc:sldMk cId="352030811" sldId="286"/>
            <ac:spMk id="2" creationId="{2E5B4946-CC1E-47AE-7838-C306562F6BD5}"/>
          </ac:spMkLst>
        </pc:spChg>
        <pc:spChg chg="add mod">
          <ac:chgData name="茂木 博之(MOGI Hiroyuki)" userId="62a31f1d-1772-4a6d-89da-a4fef8e980bc" providerId="ADAL" clId="{1E6FE5FA-B063-4EB2-B20A-F5436BA4D157}" dt="2026-06-25T07:42:40.977" v="19337" actId="1076"/>
          <ac:spMkLst>
            <pc:docMk/>
            <pc:sldMk cId="352030811" sldId="286"/>
            <ac:spMk id="5" creationId="{DD3C82D7-049E-7772-CCE8-CE75F877228D}"/>
          </ac:spMkLst>
        </pc:spChg>
        <pc:spChg chg="mod">
          <ac:chgData name="茂木 博之(MOGI Hiroyuki)" userId="62a31f1d-1772-4a6d-89da-a4fef8e980bc" providerId="ADAL" clId="{1E6FE5FA-B063-4EB2-B20A-F5436BA4D157}" dt="2026-06-25T07:41:47.318" v="19332" actId="1076"/>
          <ac:spMkLst>
            <pc:docMk/>
            <pc:sldMk cId="352030811" sldId="286"/>
            <ac:spMk id="7" creationId="{22850AD4-32DE-0D96-1E2C-CEC14B3EE29A}"/>
          </ac:spMkLst>
        </pc:spChg>
        <pc:spChg chg="add mod">
          <ac:chgData name="茂木 博之(MOGI Hiroyuki)" userId="62a31f1d-1772-4a6d-89da-a4fef8e980bc" providerId="ADAL" clId="{1E6FE5FA-B063-4EB2-B20A-F5436BA4D157}" dt="2026-06-25T07:42:45.356" v="19338" actId="1076"/>
          <ac:spMkLst>
            <pc:docMk/>
            <pc:sldMk cId="352030811" sldId="286"/>
            <ac:spMk id="10" creationId="{992748FA-428C-53CE-3595-43D4BDA1D79B}"/>
          </ac:spMkLst>
        </pc:spChg>
        <pc:spChg chg="add mod">
          <ac:chgData name="茂木 博之(MOGI Hiroyuki)" userId="62a31f1d-1772-4a6d-89da-a4fef8e980bc" providerId="ADAL" clId="{1E6FE5FA-B063-4EB2-B20A-F5436BA4D157}" dt="2026-06-25T07:42:57.362" v="19340" actId="1076"/>
          <ac:spMkLst>
            <pc:docMk/>
            <pc:sldMk cId="352030811" sldId="286"/>
            <ac:spMk id="12" creationId="{CFE6C066-834A-4803-EEC6-3DB3DEA98801}"/>
          </ac:spMkLst>
        </pc:spChg>
        <pc:spChg chg="add mod">
          <ac:chgData name="茂木 博之(MOGI Hiroyuki)" userId="62a31f1d-1772-4a6d-89da-a4fef8e980bc" providerId="ADAL" clId="{1E6FE5FA-B063-4EB2-B20A-F5436BA4D157}" dt="2026-06-25T07:42:52.204" v="19339" actId="1076"/>
          <ac:spMkLst>
            <pc:docMk/>
            <pc:sldMk cId="352030811" sldId="286"/>
            <ac:spMk id="14" creationId="{A5DA2C08-4712-2D7B-80FC-0502ADA8ECC4}"/>
          </ac:spMkLst>
        </pc:spChg>
        <pc:spChg chg="add mod">
          <ac:chgData name="茂木 博之(MOGI Hiroyuki)" userId="62a31f1d-1772-4a6d-89da-a4fef8e980bc" providerId="ADAL" clId="{1E6FE5FA-B063-4EB2-B20A-F5436BA4D157}" dt="2026-06-25T07:43:03.841" v="19341" actId="1076"/>
          <ac:spMkLst>
            <pc:docMk/>
            <pc:sldMk cId="352030811" sldId="286"/>
            <ac:spMk id="15" creationId="{5A46E8C3-C4EF-0CA1-6F59-C855E1F46963}"/>
          </ac:spMkLst>
        </pc:spChg>
        <pc:spChg chg="add mod">
          <ac:chgData name="茂木 博之(MOGI Hiroyuki)" userId="62a31f1d-1772-4a6d-89da-a4fef8e980bc" providerId="ADAL" clId="{1E6FE5FA-B063-4EB2-B20A-F5436BA4D157}" dt="2026-06-25T06:06:14.774" v="8583" actId="14100"/>
          <ac:spMkLst>
            <pc:docMk/>
            <pc:sldMk cId="352030811" sldId="286"/>
            <ac:spMk id="16" creationId="{90428EB6-EACC-E2B4-4F29-44031B65ADD6}"/>
          </ac:spMkLst>
        </pc:spChg>
        <pc:spChg chg="add mod">
          <ac:chgData name="茂木 博之(MOGI Hiroyuki)" userId="62a31f1d-1772-4a6d-89da-a4fef8e980bc" providerId="ADAL" clId="{1E6FE5FA-B063-4EB2-B20A-F5436BA4D157}" dt="2026-06-25T06:07:00.371" v="8585"/>
          <ac:spMkLst>
            <pc:docMk/>
            <pc:sldMk cId="352030811" sldId="286"/>
            <ac:spMk id="17" creationId="{0561C26F-5DAD-FF63-0176-17D7D0211710}"/>
          </ac:spMkLst>
        </pc:spChg>
        <pc:picChg chg="add mod">
          <ac:chgData name="茂木 博之(MOGI Hiroyuki)" userId="62a31f1d-1772-4a6d-89da-a4fef8e980bc" providerId="ADAL" clId="{1E6FE5FA-B063-4EB2-B20A-F5436BA4D157}" dt="2026-07-01T09:03:55.734" v="22418" actId="1076"/>
          <ac:picMkLst>
            <pc:docMk/>
            <pc:sldMk cId="352030811" sldId="286"/>
            <ac:picMk id="4" creationId="{6CE8B1A1-194A-3D75-6E31-E14ABA78C92E}"/>
          </ac:picMkLst>
        </pc:picChg>
        <pc:picChg chg="add del mod">
          <ac:chgData name="茂木 博之(MOGI Hiroyuki)" userId="62a31f1d-1772-4a6d-89da-a4fef8e980bc" providerId="ADAL" clId="{1E6FE5FA-B063-4EB2-B20A-F5436BA4D157}" dt="2026-07-01T09:01:58.279" v="22413" actId="478"/>
          <ac:picMkLst>
            <pc:docMk/>
            <pc:sldMk cId="352030811" sldId="286"/>
            <ac:picMk id="18" creationId="{C469FD14-72B7-E194-D6B2-218446DFD62F}"/>
          </ac:picMkLst>
        </pc:picChg>
        <pc:picChg chg="add mod">
          <ac:chgData name="茂木 博之(MOGI Hiroyuki)" userId="62a31f1d-1772-4a6d-89da-a4fef8e980bc" providerId="ADAL" clId="{1E6FE5FA-B063-4EB2-B20A-F5436BA4D157}" dt="2026-06-25T10:35:02.367" v="21327" actId="1076"/>
          <ac:picMkLst>
            <pc:docMk/>
            <pc:sldMk cId="352030811" sldId="286"/>
            <ac:picMk id="20" creationId="{AFC9F35D-4529-88A9-D08F-8991C14DC894}"/>
          </ac:picMkLst>
        </pc:picChg>
      </pc:sldChg>
      <pc:sldChg chg="addSp delSp modSp add mod">
        <pc:chgData name="茂木 博之(MOGI Hiroyuki)" userId="62a31f1d-1772-4a6d-89da-a4fef8e980bc" providerId="ADAL" clId="{1E6FE5FA-B063-4EB2-B20A-F5436BA4D157}" dt="2026-07-01T09:04:15.984" v="22421" actId="2085"/>
        <pc:sldMkLst>
          <pc:docMk/>
          <pc:sldMk cId="3674367675" sldId="287"/>
        </pc:sldMkLst>
        <pc:spChg chg="add mod">
          <ac:chgData name="茂木 博之(MOGI Hiroyuki)" userId="62a31f1d-1772-4a6d-89da-a4fef8e980bc" providerId="ADAL" clId="{1E6FE5FA-B063-4EB2-B20A-F5436BA4D157}" dt="2026-07-01T09:04:15.984" v="22421" actId="2085"/>
          <ac:spMkLst>
            <pc:docMk/>
            <pc:sldMk cId="3674367675" sldId="287"/>
            <ac:spMk id="2" creationId="{1B653632-E707-6CF4-A3CE-17A4D74DA650}"/>
          </ac:spMkLst>
        </pc:spChg>
        <pc:spChg chg="mod">
          <ac:chgData name="茂木 博之(MOGI Hiroyuki)" userId="62a31f1d-1772-4a6d-89da-a4fef8e980bc" providerId="ADAL" clId="{1E6FE5FA-B063-4EB2-B20A-F5436BA4D157}" dt="2026-06-25T11:22:34.206" v="22074" actId="20577"/>
          <ac:spMkLst>
            <pc:docMk/>
            <pc:sldMk cId="3674367675" sldId="287"/>
            <ac:spMk id="8" creationId="{91B7ACD6-1D23-82A4-E185-CD3BD8C35927}"/>
          </ac:spMkLst>
        </pc:spChg>
        <pc:spChg chg="mod">
          <ac:chgData name="茂木 博之(MOGI Hiroyuki)" userId="62a31f1d-1772-4a6d-89da-a4fef8e980bc" providerId="ADAL" clId="{1E6FE5FA-B063-4EB2-B20A-F5436BA4D157}" dt="2026-06-16T06:11:40.807" v="2290" actId="20577"/>
          <ac:spMkLst>
            <pc:docMk/>
            <pc:sldMk cId="3674367675" sldId="287"/>
            <ac:spMk id="9" creationId="{0AE659FA-5383-7604-F1B8-62D018FBD9F8}"/>
          </ac:spMkLst>
        </pc:spChg>
        <pc:picChg chg="add mod modCrop">
          <ac:chgData name="茂木 博之(MOGI Hiroyuki)" userId="62a31f1d-1772-4a6d-89da-a4fef8e980bc" providerId="ADAL" clId="{1E6FE5FA-B063-4EB2-B20A-F5436BA4D157}" dt="2026-06-25T09:18:15.460" v="20655" actId="732"/>
          <ac:picMkLst>
            <pc:docMk/>
            <pc:sldMk cId="3674367675" sldId="287"/>
            <ac:picMk id="14" creationId="{F8B5827C-9CFC-4C05-522D-9F9F88BB093D}"/>
          </ac:picMkLst>
        </pc:picChg>
      </pc:sldChg>
      <pc:sldChg chg="addSp delSp modSp add mod">
        <pc:chgData name="茂木 博之(MOGI Hiroyuki)" userId="62a31f1d-1772-4a6d-89da-a4fef8e980bc" providerId="ADAL" clId="{1E6FE5FA-B063-4EB2-B20A-F5436BA4D157}" dt="2026-06-25T11:23:46.165" v="22077" actId="20577"/>
        <pc:sldMkLst>
          <pc:docMk/>
          <pc:sldMk cId="2573641580" sldId="288"/>
        </pc:sldMkLst>
        <pc:spChg chg="add mod">
          <ac:chgData name="茂木 博之(MOGI Hiroyuki)" userId="62a31f1d-1772-4a6d-89da-a4fef8e980bc" providerId="ADAL" clId="{1E6FE5FA-B063-4EB2-B20A-F5436BA4D157}" dt="2026-06-18T02:54:34.119" v="3953" actId="207"/>
          <ac:spMkLst>
            <pc:docMk/>
            <pc:sldMk cId="2573641580" sldId="288"/>
            <ac:spMk id="2" creationId="{4C2CC3DF-91C6-99A4-DCD6-D3A95DABD5E6}"/>
          </ac:spMkLst>
        </pc:spChg>
        <pc:spChg chg="mod">
          <ac:chgData name="茂木 博之(MOGI Hiroyuki)" userId="62a31f1d-1772-4a6d-89da-a4fef8e980bc" providerId="ADAL" clId="{1E6FE5FA-B063-4EB2-B20A-F5436BA4D157}" dt="2026-06-16T06:20:44.517" v="2895" actId="20577"/>
          <ac:spMkLst>
            <pc:docMk/>
            <pc:sldMk cId="2573641580" sldId="288"/>
            <ac:spMk id="7" creationId="{B1309570-0348-50F3-32B0-C0F40730C53C}"/>
          </ac:spMkLst>
        </pc:spChg>
        <pc:spChg chg="add mod">
          <ac:chgData name="茂木 博之(MOGI Hiroyuki)" userId="62a31f1d-1772-4a6d-89da-a4fef8e980bc" providerId="ADAL" clId="{1E6FE5FA-B063-4EB2-B20A-F5436BA4D157}" dt="2026-06-25T07:25:33.441" v="17181" actId="1076"/>
          <ac:spMkLst>
            <pc:docMk/>
            <pc:sldMk cId="2573641580" sldId="288"/>
            <ac:spMk id="10" creationId="{D6908A46-FE1E-B8A4-2E82-D08C9EA83233}"/>
          </ac:spMkLst>
        </pc:spChg>
        <pc:spChg chg="add mod">
          <ac:chgData name="茂木 博之(MOGI Hiroyuki)" userId="62a31f1d-1772-4a6d-89da-a4fef8e980bc" providerId="ADAL" clId="{1E6FE5FA-B063-4EB2-B20A-F5436BA4D157}" dt="2026-06-25T07:25:23.193" v="17178" actId="1076"/>
          <ac:spMkLst>
            <pc:docMk/>
            <pc:sldMk cId="2573641580" sldId="288"/>
            <ac:spMk id="12" creationId="{893C2C0D-2AE8-9F8E-1342-A350BD8B2B00}"/>
          </ac:spMkLst>
        </pc:spChg>
        <pc:spChg chg="add mod">
          <ac:chgData name="茂木 博之(MOGI Hiroyuki)" userId="62a31f1d-1772-4a6d-89da-a4fef8e980bc" providerId="ADAL" clId="{1E6FE5FA-B063-4EB2-B20A-F5436BA4D157}" dt="2026-06-25T07:25:17.459" v="17177" actId="1076"/>
          <ac:spMkLst>
            <pc:docMk/>
            <pc:sldMk cId="2573641580" sldId="288"/>
            <ac:spMk id="14" creationId="{6F2EA4F1-2CF8-EFB7-A97E-760521160BFC}"/>
          </ac:spMkLst>
        </pc:spChg>
        <pc:spChg chg="add mod">
          <ac:chgData name="茂木 博之(MOGI Hiroyuki)" userId="62a31f1d-1772-4a6d-89da-a4fef8e980bc" providerId="ADAL" clId="{1E6FE5FA-B063-4EB2-B20A-F5436BA4D157}" dt="2026-06-25T07:25:06.213" v="17175" actId="1076"/>
          <ac:spMkLst>
            <pc:docMk/>
            <pc:sldMk cId="2573641580" sldId="288"/>
            <ac:spMk id="15" creationId="{CDF67FB4-C12A-B5EA-0C0B-DED4DF2E3147}"/>
          </ac:spMkLst>
        </pc:spChg>
        <pc:spChg chg="add mod">
          <ac:chgData name="茂木 博之(MOGI Hiroyuki)" userId="62a31f1d-1772-4a6d-89da-a4fef8e980bc" providerId="ADAL" clId="{1E6FE5FA-B063-4EB2-B20A-F5436BA4D157}" dt="2026-06-25T07:25:13.578" v="17176" actId="1076"/>
          <ac:spMkLst>
            <pc:docMk/>
            <pc:sldMk cId="2573641580" sldId="288"/>
            <ac:spMk id="16" creationId="{30C4CB6E-C936-BDA2-A960-224246574B31}"/>
          </ac:spMkLst>
        </pc:spChg>
        <pc:spChg chg="add mod">
          <ac:chgData name="茂木 博之(MOGI Hiroyuki)" userId="62a31f1d-1772-4a6d-89da-a4fef8e980bc" providerId="ADAL" clId="{1E6FE5FA-B063-4EB2-B20A-F5436BA4D157}" dt="2026-06-25T11:23:46.165" v="22077" actId="20577"/>
          <ac:spMkLst>
            <pc:docMk/>
            <pc:sldMk cId="2573641580" sldId="288"/>
            <ac:spMk id="18" creationId="{3D3AC6C6-3C67-70FE-9E60-2BC856C017C5}"/>
          </ac:spMkLst>
        </pc:spChg>
        <pc:spChg chg="add mod">
          <ac:chgData name="茂木 博之(MOGI Hiroyuki)" userId="62a31f1d-1772-4a6d-89da-a4fef8e980bc" providerId="ADAL" clId="{1E6FE5FA-B063-4EB2-B20A-F5436BA4D157}" dt="2026-06-25T06:04:54.352" v="8573"/>
          <ac:spMkLst>
            <pc:docMk/>
            <pc:sldMk cId="2573641580" sldId="288"/>
            <ac:spMk id="19" creationId="{D38985B3-C1DF-AE59-7EF1-2C934F4B466E}"/>
          </ac:spMkLst>
        </pc:spChg>
        <pc:spChg chg="add mod">
          <ac:chgData name="茂木 博之(MOGI Hiroyuki)" userId="62a31f1d-1772-4a6d-89da-a4fef8e980bc" providerId="ADAL" clId="{1E6FE5FA-B063-4EB2-B20A-F5436BA4D157}" dt="2026-06-25T06:04:54.352" v="8573"/>
          <ac:spMkLst>
            <pc:docMk/>
            <pc:sldMk cId="2573641580" sldId="288"/>
            <ac:spMk id="20" creationId="{31F6629D-DA5A-47D5-A700-4B27A4AD641F}"/>
          </ac:spMkLst>
        </pc:spChg>
        <pc:picChg chg="mod">
          <ac:chgData name="茂木 博之(MOGI Hiroyuki)" userId="62a31f1d-1772-4a6d-89da-a4fef8e980bc" providerId="ADAL" clId="{1E6FE5FA-B063-4EB2-B20A-F5436BA4D157}" dt="2026-06-25T07:25:27.920" v="17180" actId="1076"/>
          <ac:picMkLst>
            <pc:docMk/>
            <pc:sldMk cId="2573641580" sldId="288"/>
            <ac:picMk id="4" creationId="{74A3F0FC-8B87-4BC6-D03E-2CBC9493F51C}"/>
          </ac:picMkLst>
        </pc:picChg>
        <pc:picChg chg="mod ord">
          <ac:chgData name="茂木 博之(MOGI Hiroyuki)" userId="62a31f1d-1772-4a6d-89da-a4fef8e980bc" providerId="ADAL" clId="{1E6FE5FA-B063-4EB2-B20A-F5436BA4D157}" dt="2026-06-25T11:23:14.418" v="22075" actId="1076"/>
          <ac:picMkLst>
            <pc:docMk/>
            <pc:sldMk cId="2573641580" sldId="288"/>
            <ac:picMk id="17" creationId="{D9472CAF-7F78-A47B-0324-4F98021B6DAD}"/>
          </ac:picMkLst>
        </pc:picChg>
        <pc:picChg chg="add mod">
          <ac:chgData name="茂木 博之(MOGI Hiroyuki)" userId="62a31f1d-1772-4a6d-89da-a4fef8e980bc" providerId="ADAL" clId="{1E6FE5FA-B063-4EB2-B20A-F5436BA4D157}" dt="2026-06-25T10:37:17.003" v="21336" actId="1076"/>
          <ac:picMkLst>
            <pc:docMk/>
            <pc:sldMk cId="2573641580" sldId="288"/>
            <ac:picMk id="21" creationId="{BA40F3BD-48F1-76C9-3F7A-979B37AAE1B6}"/>
          </ac:picMkLst>
        </pc:picChg>
      </pc:sldChg>
      <pc:sldChg chg="addSp delSp modSp add mod ord">
        <pc:chgData name="茂木 博之(MOGI Hiroyuki)" userId="62a31f1d-1772-4a6d-89da-a4fef8e980bc" providerId="ADAL" clId="{1E6FE5FA-B063-4EB2-B20A-F5436BA4D157}" dt="2026-06-25T10:14:54.102" v="21234" actId="1076"/>
        <pc:sldMkLst>
          <pc:docMk/>
          <pc:sldMk cId="4072908665" sldId="289"/>
        </pc:sldMkLst>
        <pc:spChg chg="add mod">
          <ac:chgData name="茂木 博之(MOGI Hiroyuki)" userId="62a31f1d-1772-4a6d-89da-a4fef8e980bc" providerId="ADAL" clId="{1E6FE5FA-B063-4EB2-B20A-F5436BA4D157}" dt="2026-06-25T06:51:13.652" v="12760" actId="1076"/>
          <ac:spMkLst>
            <pc:docMk/>
            <pc:sldMk cId="4072908665" sldId="289"/>
            <ac:spMk id="2" creationId="{EA3AFD6C-BA83-E97D-FADB-186346814C7B}"/>
          </ac:spMkLst>
        </pc:spChg>
        <pc:spChg chg="add mod">
          <ac:chgData name="茂木 博之(MOGI Hiroyuki)" userId="62a31f1d-1772-4a6d-89da-a4fef8e980bc" providerId="ADAL" clId="{1E6FE5FA-B063-4EB2-B20A-F5436BA4D157}" dt="2026-06-25T06:51:07.695" v="12758" actId="1076"/>
          <ac:spMkLst>
            <pc:docMk/>
            <pc:sldMk cId="4072908665" sldId="289"/>
            <ac:spMk id="5" creationId="{CEC2BFA6-B402-B522-FC9C-F8F0F2C005CF}"/>
          </ac:spMkLst>
        </pc:spChg>
        <pc:spChg chg="mod">
          <ac:chgData name="茂木 博之(MOGI Hiroyuki)" userId="62a31f1d-1772-4a6d-89da-a4fef8e980bc" providerId="ADAL" clId="{1E6FE5FA-B063-4EB2-B20A-F5436BA4D157}" dt="2026-06-16T06:21:15.840" v="2944" actId="20577"/>
          <ac:spMkLst>
            <pc:docMk/>
            <pc:sldMk cId="4072908665" sldId="289"/>
            <ac:spMk id="7" creationId="{47C74636-853F-00B0-0B3E-E91DCFE22F15}"/>
          </ac:spMkLst>
        </pc:spChg>
        <pc:spChg chg="add mod">
          <ac:chgData name="茂木 博之(MOGI Hiroyuki)" userId="62a31f1d-1772-4a6d-89da-a4fef8e980bc" providerId="ADAL" clId="{1E6FE5FA-B063-4EB2-B20A-F5436BA4D157}" dt="2026-06-25T05:32:48.120" v="7645"/>
          <ac:spMkLst>
            <pc:docMk/>
            <pc:sldMk cId="4072908665" sldId="289"/>
            <ac:spMk id="9" creationId="{0F798B78-7A46-639F-E076-B351CEFD44C5}"/>
          </ac:spMkLst>
        </pc:spChg>
        <pc:spChg chg="add mod">
          <ac:chgData name="茂木 博之(MOGI Hiroyuki)" userId="62a31f1d-1772-4a6d-89da-a4fef8e980bc" providerId="ADAL" clId="{1E6FE5FA-B063-4EB2-B20A-F5436BA4D157}" dt="2026-06-25T06:54:38.126" v="13417" actId="1076"/>
          <ac:spMkLst>
            <pc:docMk/>
            <pc:sldMk cId="4072908665" sldId="289"/>
            <ac:spMk id="10" creationId="{48480D5C-3843-B0E5-E0FE-BD413E1FD8EC}"/>
          </ac:spMkLst>
        </pc:spChg>
        <pc:spChg chg="add mod">
          <ac:chgData name="茂木 博之(MOGI Hiroyuki)" userId="62a31f1d-1772-4a6d-89da-a4fef8e980bc" providerId="ADAL" clId="{1E6FE5FA-B063-4EB2-B20A-F5436BA4D157}" dt="2026-06-25T06:52:23.404" v="13042" actId="20577"/>
          <ac:spMkLst>
            <pc:docMk/>
            <pc:sldMk cId="4072908665" sldId="289"/>
            <ac:spMk id="12" creationId="{EE0773DE-8CD0-3728-C8EA-141514396A50}"/>
          </ac:spMkLst>
        </pc:spChg>
        <pc:spChg chg="add mod">
          <ac:chgData name="茂木 博之(MOGI Hiroyuki)" userId="62a31f1d-1772-4a6d-89da-a4fef8e980bc" providerId="ADAL" clId="{1E6FE5FA-B063-4EB2-B20A-F5436BA4D157}" dt="2026-06-25T06:54:44.834" v="13418" actId="1076"/>
          <ac:spMkLst>
            <pc:docMk/>
            <pc:sldMk cId="4072908665" sldId="289"/>
            <ac:spMk id="15" creationId="{3B123C43-3835-FE51-3775-A6C023EC4907}"/>
          </ac:spMkLst>
        </pc:spChg>
        <pc:spChg chg="add mod">
          <ac:chgData name="茂木 博之(MOGI Hiroyuki)" userId="62a31f1d-1772-4a6d-89da-a4fef8e980bc" providerId="ADAL" clId="{1E6FE5FA-B063-4EB2-B20A-F5436BA4D157}" dt="2026-06-25T06:03:04.213" v="8567" actId="1076"/>
          <ac:spMkLst>
            <pc:docMk/>
            <pc:sldMk cId="4072908665" sldId="289"/>
            <ac:spMk id="16" creationId="{8784D597-5023-388B-2B0A-0BAD2719AF88}"/>
          </ac:spMkLst>
        </pc:spChg>
        <pc:spChg chg="add mod">
          <ac:chgData name="茂木 博之(MOGI Hiroyuki)" userId="62a31f1d-1772-4a6d-89da-a4fef8e980bc" providerId="ADAL" clId="{1E6FE5FA-B063-4EB2-B20A-F5436BA4D157}" dt="2026-06-25T06:04:14.389" v="8571"/>
          <ac:spMkLst>
            <pc:docMk/>
            <pc:sldMk cId="4072908665" sldId="289"/>
            <ac:spMk id="17" creationId="{DA5CD2A1-5361-3089-C06C-71B19AA6590D}"/>
          </ac:spMkLst>
        </pc:spChg>
        <pc:picChg chg="mod">
          <ac:chgData name="茂木 博之(MOGI Hiroyuki)" userId="62a31f1d-1772-4a6d-89da-a4fef8e980bc" providerId="ADAL" clId="{1E6FE5FA-B063-4EB2-B20A-F5436BA4D157}" dt="2026-06-25T06:54:32.358" v="13416" actId="1076"/>
          <ac:picMkLst>
            <pc:docMk/>
            <pc:sldMk cId="4072908665" sldId="289"/>
            <ac:picMk id="3" creationId="{51EED05C-7573-A19E-2A56-ABEA24C89834}"/>
          </ac:picMkLst>
        </pc:picChg>
        <pc:picChg chg="add mod">
          <ac:chgData name="茂木 博之(MOGI Hiroyuki)" userId="62a31f1d-1772-4a6d-89da-a4fef8e980bc" providerId="ADAL" clId="{1E6FE5FA-B063-4EB2-B20A-F5436BA4D157}" dt="2026-06-25T10:14:54.102" v="21234" actId="1076"/>
          <ac:picMkLst>
            <pc:docMk/>
            <pc:sldMk cId="4072908665" sldId="289"/>
            <ac:picMk id="18" creationId="{85D0CF49-3212-1DE8-8751-FEBEF17E2381}"/>
          </ac:picMkLst>
        </pc:picChg>
      </pc:sldChg>
      <pc:sldChg chg="addSp delSp modSp add mod">
        <pc:chgData name="茂木 博之(MOGI Hiroyuki)" userId="62a31f1d-1772-4a6d-89da-a4fef8e980bc" providerId="ADAL" clId="{1E6FE5FA-B063-4EB2-B20A-F5436BA4D157}" dt="2026-06-25T11:59:41.203" v="22363" actId="20577"/>
        <pc:sldMkLst>
          <pc:docMk/>
          <pc:sldMk cId="869598900" sldId="290"/>
        </pc:sldMkLst>
        <pc:spChg chg="mod">
          <ac:chgData name="茂木 博之(MOGI Hiroyuki)" userId="62a31f1d-1772-4a6d-89da-a4fef8e980bc" providerId="ADAL" clId="{1E6FE5FA-B063-4EB2-B20A-F5436BA4D157}" dt="2026-06-25T11:59:41.203" v="22363" actId="20577"/>
          <ac:spMkLst>
            <pc:docMk/>
            <pc:sldMk cId="869598900" sldId="290"/>
            <ac:spMk id="8" creationId="{0DB5476D-EB58-2D71-34D1-E5F0C4FAF05E}"/>
          </ac:spMkLst>
        </pc:spChg>
        <pc:spChg chg="mod">
          <ac:chgData name="茂木 博之(MOGI Hiroyuki)" userId="62a31f1d-1772-4a6d-89da-a4fef8e980bc" providerId="ADAL" clId="{1E6FE5FA-B063-4EB2-B20A-F5436BA4D157}" dt="2026-06-16T06:11:55.020" v="2297" actId="20577"/>
          <ac:spMkLst>
            <pc:docMk/>
            <pc:sldMk cId="869598900" sldId="290"/>
            <ac:spMk id="9" creationId="{321A4BC2-9315-0EDF-1DB7-D85654653041}"/>
          </ac:spMkLst>
        </pc:spChg>
        <pc:spChg chg="mod">
          <ac:chgData name="茂木 博之(MOGI Hiroyuki)" userId="62a31f1d-1772-4a6d-89da-a4fef8e980bc" providerId="ADAL" clId="{1E6FE5FA-B063-4EB2-B20A-F5436BA4D157}" dt="2026-06-25T11:25:54.875" v="22092" actId="20577"/>
          <ac:spMkLst>
            <pc:docMk/>
            <pc:sldMk cId="869598900" sldId="290"/>
            <ac:spMk id="11" creationId="{36B7F4F1-5EF4-29C0-1281-FFC599D90E7C}"/>
          </ac:spMkLst>
        </pc:spChg>
        <pc:spChg chg="mod">
          <ac:chgData name="茂木 博之(MOGI Hiroyuki)" userId="62a31f1d-1772-4a6d-89da-a4fef8e980bc" providerId="ADAL" clId="{1E6FE5FA-B063-4EB2-B20A-F5436BA4D157}" dt="2026-06-23T09:26:44.232" v="5812" actId="1076"/>
          <ac:spMkLst>
            <pc:docMk/>
            <pc:sldMk cId="869598900" sldId="290"/>
            <ac:spMk id="12" creationId="{C25B9873-6B2E-2BD6-4E93-EC32809B15AF}"/>
          </ac:spMkLst>
        </pc:spChg>
        <pc:spChg chg="add mod">
          <ac:chgData name="茂木 博之(MOGI Hiroyuki)" userId="62a31f1d-1772-4a6d-89da-a4fef8e980bc" providerId="ADAL" clId="{1E6FE5FA-B063-4EB2-B20A-F5436BA4D157}" dt="2026-06-25T08:36:55.853" v="20515"/>
          <ac:spMkLst>
            <pc:docMk/>
            <pc:sldMk cId="869598900" sldId="290"/>
            <ac:spMk id="15" creationId="{B3471379-E5AB-DAA6-802F-DCE047344E0E}"/>
          </ac:spMkLst>
        </pc:spChg>
        <pc:picChg chg="add mod modCrop">
          <ac:chgData name="茂木 博之(MOGI Hiroyuki)" userId="62a31f1d-1772-4a6d-89da-a4fef8e980bc" providerId="ADAL" clId="{1E6FE5FA-B063-4EB2-B20A-F5436BA4D157}" dt="2026-06-25T08:55:10.267" v="20580" actId="14100"/>
          <ac:picMkLst>
            <pc:docMk/>
            <pc:sldMk cId="869598900" sldId="290"/>
            <ac:picMk id="16" creationId="{35994FBF-E41A-CE4E-FC5C-05A47620BE64}"/>
          </ac:picMkLst>
        </pc:picChg>
      </pc:sldChg>
      <pc:sldChg chg="addSp delSp modSp add mod">
        <pc:chgData name="茂木 博之(MOGI Hiroyuki)" userId="62a31f1d-1772-4a6d-89da-a4fef8e980bc" providerId="ADAL" clId="{1E6FE5FA-B063-4EB2-B20A-F5436BA4D157}" dt="2026-07-01T09:02:18.278" v="22416"/>
        <pc:sldMkLst>
          <pc:docMk/>
          <pc:sldMk cId="3248561834" sldId="291"/>
        </pc:sldMkLst>
        <pc:spChg chg="add mod">
          <ac:chgData name="茂木 博之(MOGI Hiroyuki)" userId="62a31f1d-1772-4a6d-89da-a4fef8e980bc" providerId="ADAL" clId="{1E6FE5FA-B063-4EB2-B20A-F5436BA4D157}" dt="2026-06-25T05:39:47.131" v="7689" actId="1076"/>
          <ac:spMkLst>
            <pc:docMk/>
            <pc:sldMk cId="3248561834" sldId="291"/>
            <ac:spMk id="2" creationId="{DF640487-1BB5-35DB-A15A-17F4E5BE683C}"/>
          </ac:spMkLst>
        </pc:spChg>
        <pc:spChg chg="add mod">
          <ac:chgData name="茂木 博之(MOGI Hiroyuki)" userId="62a31f1d-1772-4a6d-89da-a4fef8e980bc" providerId="ADAL" clId="{1E6FE5FA-B063-4EB2-B20A-F5436BA4D157}" dt="2026-06-25T05:34:02.932" v="7653"/>
          <ac:spMkLst>
            <pc:docMk/>
            <pc:sldMk cId="3248561834" sldId="291"/>
            <ac:spMk id="5" creationId="{89A9BDCD-C60A-7A79-19FD-0FE98B4E705B}"/>
          </ac:spMkLst>
        </pc:spChg>
        <pc:spChg chg="mod">
          <ac:chgData name="茂木 博之(MOGI Hiroyuki)" userId="62a31f1d-1772-4a6d-89da-a4fef8e980bc" providerId="ADAL" clId="{1E6FE5FA-B063-4EB2-B20A-F5436BA4D157}" dt="2026-06-16T06:22:11.142" v="3017" actId="20577"/>
          <ac:spMkLst>
            <pc:docMk/>
            <pc:sldMk cId="3248561834" sldId="291"/>
            <ac:spMk id="7" creationId="{4E724A1F-81BB-96B7-F24C-35040BFE02E5}"/>
          </ac:spMkLst>
        </pc:spChg>
        <pc:spChg chg="mod">
          <ac:chgData name="茂木 博之(MOGI Hiroyuki)" userId="62a31f1d-1772-4a6d-89da-a4fef8e980bc" providerId="ADAL" clId="{1E6FE5FA-B063-4EB2-B20A-F5436BA4D157}" dt="2026-06-25T11:25:47.013" v="22090" actId="20577"/>
          <ac:spMkLst>
            <pc:docMk/>
            <pc:sldMk cId="3248561834" sldId="291"/>
            <ac:spMk id="8" creationId="{27CBC1BD-23EE-817B-2097-FC19E55EF58F}"/>
          </ac:spMkLst>
        </pc:spChg>
        <pc:spChg chg="add mod">
          <ac:chgData name="茂木 博之(MOGI Hiroyuki)" userId="62a31f1d-1772-4a6d-89da-a4fef8e980bc" providerId="ADAL" clId="{1E6FE5FA-B063-4EB2-B20A-F5436BA4D157}" dt="2026-06-25T06:21:42.598" v="10176" actId="20577"/>
          <ac:spMkLst>
            <pc:docMk/>
            <pc:sldMk cId="3248561834" sldId="291"/>
            <ac:spMk id="12" creationId="{6B76FF6A-852C-1C22-889F-FB43059D6767}"/>
          </ac:spMkLst>
        </pc:spChg>
        <pc:spChg chg="add mod">
          <ac:chgData name="茂木 博之(MOGI Hiroyuki)" userId="62a31f1d-1772-4a6d-89da-a4fef8e980bc" providerId="ADAL" clId="{1E6FE5FA-B063-4EB2-B20A-F5436BA4D157}" dt="2026-06-25T05:34:02.932" v="7653"/>
          <ac:spMkLst>
            <pc:docMk/>
            <pc:sldMk cId="3248561834" sldId="291"/>
            <ac:spMk id="14" creationId="{D4577107-F93A-6567-89B9-4389FD4A69B2}"/>
          </ac:spMkLst>
        </pc:spChg>
        <pc:spChg chg="add mod">
          <ac:chgData name="茂木 博之(MOGI Hiroyuki)" userId="62a31f1d-1772-4a6d-89da-a4fef8e980bc" providerId="ADAL" clId="{1E6FE5FA-B063-4EB2-B20A-F5436BA4D157}" dt="2026-06-25T07:16:22.247" v="16115" actId="20577"/>
          <ac:spMkLst>
            <pc:docMk/>
            <pc:sldMk cId="3248561834" sldId="291"/>
            <ac:spMk id="16" creationId="{7E946F4B-0FF0-4193-24E1-A7AC6DF78BD1}"/>
          </ac:spMkLst>
        </pc:spChg>
        <pc:spChg chg="add mod">
          <ac:chgData name="茂木 博之(MOGI Hiroyuki)" userId="62a31f1d-1772-4a6d-89da-a4fef8e980bc" providerId="ADAL" clId="{1E6FE5FA-B063-4EB2-B20A-F5436BA4D157}" dt="2026-06-25T06:22:33.141" v="10310" actId="20577"/>
          <ac:spMkLst>
            <pc:docMk/>
            <pc:sldMk cId="3248561834" sldId="291"/>
            <ac:spMk id="17" creationId="{B93FE1F7-0725-DA53-8A91-B6CB011A1C44}"/>
          </ac:spMkLst>
        </pc:spChg>
        <pc:spChg chg="add mod">
          <ac:chgData name="茂木 博之(MOGI Hiroyuki)" userId="62a31f1d-1772-4a6d-89da-a4fef8e980bc" providerId="ADAL" clId="{1E6FE5FA-B063-4EB2-B20A-F5436BA4D157}" dt="2026-06-25T11:01:58.406" v="21465" actId="20577"/>
          <ac:spMkLst>
            <pc:docMk/>
            <pc:sldMk cId="3248561834" sldId="291"/>
            <ac:spMk id="18" creationId="{AA9BD650-5226-8F6C-B0F6-4F1E26445ADE}"/>
          </ac:spMkLst>
        </pc:spChg>
        <pc:spChg chg="add mod">
          <ac:chgData name="茂木 博之(MOGI Hiroyuki)" userId="62a31f1d-1772-4a6d-89da-a4fef8e980bc" providerId="ADAL" clId="{1E6FE5FA-B063-4EB2-B20A-F5436BA4D157}" dt="2026-06-25T05:41:00.154" v="7694"/>
          <ac:spMkLst>
            <pc:docMk/>
            <pc:sldMk cId="3248561834" sldId="291"/>
            <ac:spMk id="19" creationId="{922D85F7-C588-366F-26C6-B4C29CFE5BE4}"/>
          </ac:spMkLst>
        </pc:spChg>
        <pc:spChg chg="add mod">
          <ac:chgData name="茂木 博之(MOGI Hiroyuki)" userId="62a31f1d-1772-4a6d-89da-a4fef8e980bc" providerId="ADAL" clId="{1E6FE5FA-B063-4EB2-B20A-F5436BA4D157}" dt="2026-06-25T05:41:00.154" v="7694"/>
          <ac:spMkLst>
            <pc:docMk/>
            <pc:sldMk cId="3248561834" sldId="291"/>
            <ac:spMk id="20" creationId="{401B040A-CEAA-1516-8419-02C7D8DC51C8}"/>
          </ac:spMkLst>
        </pc:spChg>
        <pc:spChg chg="add mod">
          <ac:chgData name="茂木 博之(MOGI Hiroyuki)" userId="62a31f1d-1772-4a6d-89da-a4fef8e980bc" providerId="ADAL" clId="{1E6FE5FA-B063-4EB2-B20A-F5436BA4D157}" dt="2026-06-25T06:27:05.040" v="10768" actId="20577"/>
          <ac:spMkLst>
            <pc:docMk/>
            <pc:sldMk cId="3248561834" sldId="291"/>
            <ac:spMk id="21" creationId="{3B9B25E4-FCCE-4C12-7914-60D1C8BC0544}"/>
          </ac:spMkLst>
        </pc:spChg>
        <pc:picChg chg="add mod">
          <ac:chgData name="茂木 博之(MOGI Hiroyuki)" userId="62a31f1d-1772-4a6d-89da-a4fef8e980bc" providerId="ADAL" clId="{1E6FE5FA-B063-4EB2-B20A-F5436BA4D157}" dt="2026-07-01T09:02:18.278" v="22416"/>
          <ac:picMkLst>
            <pc:docMk/>
            <pc:sldMk cId="3248561834" sldId="291"/>
            <ac:picMk id="4" creationId="{9B020829-448E-1043-0785-0F1479B6775B}"/>
          </ac:picMkLst>
        </pc:picChg>
        <pc:picChg chg="del mod ord">
          <ac:chgData name="茂木 博之(MOGI Hiroyuki)" userId="62a31f1d-1772-4a6d-89da-a4fef8e980bc" providerId="ADAL" clId="{1E6FE5FA-B063-4EB2-B20A-F5436BA4D157}" dt="2026-07-01T09:02:17.104" v="22415" actId="478"/>
          <ac:picMkLst>
            <pc:docMk/>
            <pc:sldMk cId="3248561834" sldId="291"/>
            <ac:picMk id="15" creationId="{E3DD3EAF-5FC6-C33C-F746-A3534527D33C}"/>
          </ac:picMkLst>
        </pc:picChg>
        <pc:picChg chg="add mod">
          <ac:chgData name="茂木 博之(MOGI Hiroyuki)" userId="62a31f1d-1772-4a6d-89da-a4fef8e980bc" providerId="ADAL" clId="{1E6FE5FA-B063-4EB2-B20A-F5436BA4D157}" dt="2026-06-25T11:01:47.544" v="21456" actId="14100"/>
          <ac:picMkLst>
            <pc:docMk/>
            <pc:sldMk cId="3248561834" sldId="291"/>
            <ac:picMk id="22" creationId="{26C9BCD2-2637-2F32-FDAB-4BDA29A8A153}"/>
          </ac:picMkLst>
        </pc:picChg>
      </pc:sldChg>
      <pc:sldChg chg="addSp delSp modSp add mod ord">
        <pc:chgData name="茂木 博之(MOGI Hiroyuki)" userId="62a31f1d-1772-4a6d-89da-a4fef8e980bc" providerId="ADAL" clId="{1E6FE5FA-B063-4EB2-B20A-F5436BA4D157}" dt="2026-06-25T11:25:42.304" v="22088" actId="20577"/>
        <pc:sldMkLst>
          <pc:docMk/>
          <pc:sldMk cId="3749490748" sldId="292"/>
        </pc:sldMkLst>
        <pc:spChg chg="add mod">
          <ac:chgData name="茂木 博之(MOGI Hiroyuki)" userId="62a31f1d-1772-4a6d-89da-a4fef8e980bc" providerId="ADAL" clId="{1E6FE5FA-B063-4EB2-B20A-F5436BA4D157}" dt="2026-06-25T06:15:33.180" v="9456" actId="1076"/>
          <ac:spMkLst>
            <pc:docMk/>
            <pc:sldMk cId="3749490748" sldId="292"/>
            <ac:spMk id="2" creationId="{4390E180-19C2-8483-3DCA-C186BD984A5F}"/>
          </ac:spMkLst>
        </pc:spChg>
        <pc:spChg chg="add mod">
          <ac:chgData name="茂木 博之(MOGI Hiroyuki)" userId="62a31f1d-1772-4a6d-89da-a4fef8e980bc" providerId="ADAL" clId="{1E6FE5FA-B063-4EB2-B20A-F5436BA4D157}" dt="2026-06-25T06:15:28.286" v="9455" actId="1076"/>
          <ac:spMkLst>
            <pc:docMk/>
            <pc:sldMk cId="3749490748" sldId="292"/>
            <ac:spMk id="3" creationId="{A992B5BD-3A6C-6F5A-1A39-F16075A84967}"/>
          </ac:spMkLst>
        </pc:spChg>
        <pc:spChg chg="add mod">
          <ac:chgData name="茂木 博之(MOGI Hiroyuki)" userId="62a31f1d-1772-4a6d-89da-a4fef8e980bc" providerId="ADAL" clId="{1E6FE5FA-B063-4EB2-B20A-F5436BA4D157}" dt="2026-06-25T06:15:22.295" v="9454" actId="1076"/>
          <ac:spMkLst>
            <pc:docMk/>
            <pc:sldMk cId="3749490748" sldId="292"/>
            <ac:spMk id="5" creationId="{C2FB5856-493B-2B12-A188-AEF62ABDB43D}"/>
          </ac:spMkLst>
        </pc:spChg>
        <pc:spChg chg="mod">
          <ac:chgData name="茂木 博之(MOGI Hiroyuki)" userId="62a31f1d-1772-4a6d-89da-a4fef8e980bc" providerId="ADAL" clId="{1E6FE5FA-B063-4EB2-B20A-F5436BA4D157}" dt="2026-06-16T06:22:31.143" v="3071" actId="20577"/>
          <ac:spMkLst>
            <pc:docMk/>
            <pc:sldMk cId="3749490748" sldId="292"/>
            <ac:spMk id="7" creationId="{7B0161F4-4F2D-F745-CE19-ACC6A0730F6D}"/>
          </ac:spMkLst>
        </pc:spChg>
        <pc:spChg chg="mod">
          <ac:chgData name="茂木 博之(MOGI Hiroyuki)" userId="62a31f1d-1772-4a6d-89da-a4fef8e980bc" providerId="ADAL" clId="{1E6FE5FA-B063-4EB2-B20A-F5436BA4D157}" dt="2026-06-25T11:25:42.304" v="22088" actId="20577"/>
          <ac:spMkLst>
            <pc:docMk/>
            <pc:sldMk cId="3749490748" sldId="292"/>
            <ac:spMk id="8" creationId="{C221AB81-2F33-F711-1124-DAB9BC0A95AA}"/>
          </ac:spMkLst>
        </pc:spChg>
        <pc:spChg chg="add mod">
          <ac:chgData name="茂木 博之(MOGI Hiroyuki)" userId="62a31f1d-1772-4a6d-89da-a4fef8e980bc" providerId="ADAL" clId="{1E6FE5FA-B063-4EB2-B20A-F5436BA4D157}" dt="2026-06-25T06:11:05.754" v="8922" actId="1076"/>
          <ac:spMkLst>
            <pc:docMk/>
            <pc:sldMk cId="3749490748" sldId="292"/>
            <ac:spMk id="9" creationId="{C82C8AD4-9A73-62D7-0449-D38CE7E6631A}"/>
          </ac:spMkLst>
        </pc:spChg>
        <pc:spChg chg="add mod">
          <ac:chgData name="茂木 博之(MOGI Hiroyuki)" userId="62a31f1d-1772-4a6d-89da-a4fef8e980bc" providerId="ADAL" clId="{1E6FE5FA-B063-4EB2-B20A-F5436BA4D157}" dt="2026-06-25T06:15:17.825" v="9453" actId="1076"/>
          <ac:spMkLst>
            <pc:docMk/>
            <pc:sldMk cId="3749490748" sldId="292"/>
            <ac:spMk id="10" creationId="{9FAD46DE-06D3-866A-A2A8-90F5BA8C664E}"/>
          </ac:spMkLst>
        </pc:spChg>
        <pc:spChg chg="add mod">
          <ac:chgData name="茂木 博之(MOGI Hiroyuki)" userId="62a31f1d-1772-4a6d-89da-a4fef8e980bc" providerId="ADAL" clId="{1E6FE5FA-B063-4EB2-B20A-F5436BA4D157}" dt="2026-06-25T11:24:59.048" v="22086" actId="20577"/>
          <ac:spMkLst>
            <pc:docMk/>
            <pc:sldMk cId="3749490748" sldId="292"/>
            <ac:spMk id="14" creationId="{B2E04270-7F35-7B68-EBDE-2CA66D241663}"/>
          </ac:spMkLst>
        </pc:spChg>
        <pc:spChg chg="add mod">
          <ac:chgData name="茂木 博之(MOGI Hiroyuki)" userId="62a31f1d-1772-4a6d-89da-a4fef8e980bc" providerId="ADAL" clId="{1E6FE5FA-B063-4EB2-B20A-F5436BA4D157}" dt="2026-06-25T05:39:37.338" v="7688" actId="14100"/>
          <ac:spMkLst>
            <pc:docMk/>
            <pc:sldMk cId="3749490748" sldId="292"/>
            <ac:spMk id="16" creationId="{70A80B08-9BBC-0EAA-AF23-49C55131EF0D}"/>
          </ac:spMkLst>
        </pc:spChg>
        <pc:spChg chg="add mod">
          <ac:chgData name="茂木 博之(MOGI Hiroyuki)" userId="62a31f1d-1772-4a6d-89da-a4fef8e980bc" providerId="ADAL" clId="{1E6FE5FA-B063-4EB2-B20A-F5436BA4D157}" dt="2026-06-25T05:41:18.635" v="7695"/>
          <ac:spMkLst>
            <pc:docMk/>
            <pc:sldMk cId="3749490748" sldId="292"/>
            <ac:spMk id="17" creationId="{5DAB18AD-996C-F1B9-2BE9-F912A0138563}"/>
          </ac:spMkLst>
        </pc:spChg>
        <pc:picChg chg="mod">
          <ac:chgData name="茂木 博之(MOGI Hiroyuki)" userId="62a31f1d-1772-4a6d-89da-a4fef8e980bc" providerId="ADAL" clId="{1E6FE5FA-B063-4EB2-B20A-F5436BA4D157}" dt="2026-06-25T06:09:46.752" v="8812" actId="1076"/>
          <ac:picMkLst>
            <pc:docMk/>
            <pc:sldMk cId="3749490748" sldId="292"/>
            <ac:picMk id="4" creationId="{56D613A1-0C70-E043-83FB-425670C72525}"/>
          </ac:picMkLst>
        </pc:picChg>
        <pc:picChg chg="add mod">
          <ac:chgData name="茂木 博之(MOGI Hiroyuki)" userId="62a31f1d-1772-4a6d-89da-a4fef8e980bc" providerId="ADAL" clId="{1E6FE5FA-B063-4EB2-B20A-F5436BA4D157}" dt="2026-06-25T10:17:51.570" v="21247" actId="1076"/>
          <ac:picMkLst>
            <pc:docMk/>
            <pc:sldMk cId="3749490748" sldId="292"/>
            <ac:picMk id="18" creationId="{A2C1AAC2-2DBD-464E-D15A-D3406A7ED606}"/>
          </ac:picMkLst>
        </pc:picChg>
      </pc:sldChg>
      <pc:sldChg chg="addSp delSp modSp add mod">
        <pc:chgData name="茂木 博之(MOGI Hiroyuki)" userId="62a31f1d-1772-4a6d-89da-a4fef8e980bc" providerId="ADAL" clId="{1E6FE5FA-B063-4EB2-B20A-F5436BA4D157}" dt="2026-07-01T08:55:59.841" v="22387" actId="1076"/>
        <pc:sldMkLst>
          <pc:docMk/>
          <pc:sldMk cId="3978162690" sldId="293"/>
        </pc:sldMkLst>
        <pc:spChg chg="add mod">
          <ac:chgData name="茂木 博之(MOGI Hiroyuki)" userId="62a31f1d-1772-4a6d-89da-a4fef8e980bc" providerId="ADAL" clId="{1E6FE5FA-B063-4EB2-B20A-F5436BA4D157}" dt="2026-06-25T09:44:19.916" v="21038" actId="1076"/>
          <ac:spMkLst>
            <pc:docMk/>
            <pc:sldMk cId="3978162690" sldId="293"/>
            <ac:spMk id="2" creationId="{0F96632F-5801-1647-3997-14F66EA33A39}"/>
          </ac:spMkLst>
        </pc:spChg>
        <pc:spChg chg="add del">
          <ac:chgData name="茂木 博之(MOGI Hiroyuki)" userId="62a31f1d-1772-4a6d-89da-a4fef8e980bc" providerId="ADAL" clId="{1E6FE5FA-B063-4EB2-B20A-F5436BA4D157}" dt="2026-07-01T08:54:53.780" v="22384" actId="478"/>
          <ac:spMkLst>
            <pc:docMk/>
            <pc:sldMk cId="3978162690" sldId="293"/>
            <ac:spMk id="4" creationId="{8EAA13B1-CD34-377E-29B4-8BB420F15869}"/>
          </ac:spMkLst>
        </pc:spChg>
        <pc:spChg chg="mod">
          <ac:chgData name="茂木 博之(MOGI Hiroyuki)" userId="62a31f1d-1772-4a6d-89da-a4fef8e980bc" providerId="ADAL" clId="{1E6FE5FA-B063-4EB2-B20A-F5436BA4D157}" dt="2026-06-25T09:44:23.038" v="21039" actId="1076"/>
          <ac:spMkLst>
            <pc:docMk/>
            <pc:sldMk cId="3978162690" sldId="293"/>
            <ac:spMk id="8" creationId="{34622D4F-541F-11C9-DBBF-DA4E3590B559}"/>
          </ac:spMkLst>
        </pc:spChg>
        <pc:spChg chg="mod">
          <ac:chgData name="茂木 博之(MOGI Hiroyuki)" userId="62a31f1d-1772-4a6d-89da-a4fef8e980bc" providerId="ADAL" clId="{1E6FE5FA-B063-4EB2-B20A-F5436BA4D157}" dt="2026-06-25T11:27:36.649" v="22127" actId="20577"/>
          <ac:spMkLst>
            <pc:docMk/>
            <pc:sldMk cId="3978162690" sldId="293"/>
            <ac:spMk id="9" creationId="{E4AF3C3D-0929-66FB-3554-8A8DD7600DA3}"/>
          </ac:spMkLst>
        </pc:spChg>
        <pc:spChg chg="mod">
          <ac:chgData name="茂木 博之(MOGI Hiroyuki)" userId="62a31f1d-1772-4a6d-89da-a4fef8e980bc" providerId="ADAL" clId="{1E6FE5FA-B063-4EB2-B20A-F5436BA4D157}" dt="2026-06-25T11:04:44.331" v="21557" actId="20577"/>
          <ac:spMkLst>
            <pc:docMk/>
            <pc:sldMk cId="3978162690" sldId="293"/>
            <ac:spMk id="11" creationId="{5C97D1F7-6B47-79EF-7A15-C90A72D81F08}"/>
          </ac:spMkLst>
        </pc:spChg>
        <pc:spChg chg="add mod">
          <ac:chgData name="茂木 博之(MOGI Hiroyuki)" userId="62a31f1d-1772-4a6d-89da-a4fef8e980bc" providerId="ADAL" clId="{1E6FE5FA-B063-4EB2-B20A-F5436BA4D157}" dt="2026-06-25T11:28:12.666" v="22129" actId="1076"/>
          <ac:spMkLst>
            <pc:docMk/>
            <pc:sldMk cId="3978162690" sldId="293"/>
            <ac:spMk id="15" creationId="{9714E1E1-151C-E9BF-5624-726EFBA07DF0}"/>
          </ac:spMkLst>
        </pc:spChg>
        <pc:picChg chg="add mod ord modCrop">
          <ac:chgData name="茂木 博之(MOGI Hiroyuki)" userId="62a31f1d-1772-4a6d-89da-a4fef8e980bc" providerId="ADAL" clId="{1E6FE5FA-B063-4EB2-B20A-F5436BA4D157}" dt="2026-06-25T11:07:41.388" v="21609" actId="1076"/>
          <ac:picMkLst>
            <pc:docMk/>
            <pc:sldMk cId="3978162690" sldId="293"/>
            <ac:picMk id="3" creationId="{49EACBE6-2E33-0EA0-C2A9-BA0BE799CE9D}"/>
          </ac:picMkLst>
        </pc:picChg>
        <pc:picChg chg="add mod">
          <ac:chgData name="茂木 博之(MOGI Hiroyuki)" userId="62a31f1d-1772-4a6d-89da-a4fef8e980bc" providerId="ADAL" clId="{1E6FE5FA-B063-4EB2-B20A-F5436BA4D157}" dt="2026-07-01T08:55:59.841" v="22387" actId="1076"/>
          <ac:picMkLst>
            <pc:docMk/>
            <pc:sldMk cId="3978162690" sldId="293"/>
            <ac:picMk id="5" creationId="{A68CA93A-0ADF-7061-DD7E-4BAF6C05B0A4}"/>
          </ac:picMkLst>
        </pc:picChg>
        <pc:picChg chg="mod">
          <ac:chgData name="茂木 博之(MOGI Hiroyuki)" userId="62a31f1d-1772-4a6d-89da-a4fef8e980bc" providerId="ADAL" clId="{1E6FE5FA-B063-4EB2-B20A-F5436BA4D157}" dt="2026-06-25T11:07:51.066" v="21612" actId="1076"/>
          <ac:picMkLst>
            <pc:docMk/>
            <pc:sldMk cId="3978162690" sldId="293"/>
            <ac:picMk id="7" creationId="{F230548A-7C96-C042-F371-EA71D345E5AB}"/>
          </ac:picMkLst>
        </pc:picChg>
        <pc:picChg chg="add mod">
          <ac:chgData name="茂木 博之(MOGI Hiroyuki)" userId="62a31f1d-1772-4a6d-89da-a4fef8e980bc" providerId="ADAL" clId="{1E6FE5FA-B063-4EB2-B20A-F5436BA4D157}" dt="2026-06-25T11:09:03.149" v="21619" actId="1076"/>
          <ac:picMkLst>
            <pc:docMk/>
            <pc:sldMk cId="3978162690" sldId="293"/>
            <ac:picMk id="16" creationId="{038BC368-1D00-113C-2A85-DB1F551EB4C3}"/>
          </ac:picMkLst>
        </pc:picChg>
        <pc:picChg chg="add mod">
          <ac:chgData name="茂木 博之(MOGI Hiroyuki)" userId="62a31f1d-1772-4a6d-89da-a4fef8e980bc" providerId="ADAL" clId="{1E6FE5FA-B063-4EB2-B20A-F5436BA4D157}" dt="2026-06-25T11:09:06.302" v="21620" actId="1076"/>
          <ac:picMkLst>
            <pc:docMk/>
            <pc:sldMk cId="3978162690" sldId="293"/>
            <ac:picMk id="17" creationId="{06FF038B-0A68-3D69-C9CB-786DB11FAC2D}"/>
          </ac:picMkLst>
        </pc:picChg>
        <pc:picChg chg="add del mod">
          <ac:chgData name="茂木 博之(MOGI Hiroyuki)" userId="62a31f1d-1772-4a6d-89da-a4fef8e980bc" providerId="ADAL" clId="{1E6FE5FA-B063-4EB2-B20A-F5436BA4D157}" dt="2026-07-01T08:55:41.907" v="22385" actId="478"/>
          <ac:picMkLst>
            <pc:docMk/>
            <pc:sldMk cId="3978162690" sldId="293"/>
            <ac:picMk id="18" creationId="{A68CA93A-0ADF-7061-DD7E-4BAF6C05B0A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ja-JP" altLang="en-US"/>
              <a:t>マスター タイトルの書式設定</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75708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61018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517113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164720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288717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18637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4" name="Content Placeholder 3"/>
          <p:cNvSpPr>
            <a:spLocks noGrp="1"/>
          </p:cNvSpPr>
          <p:nvPr>
            <p:ph sz="half" idx="2"/>
          </p:nvPr>
        </p:nvSpPr>
        <p:spPr>
          <a:xfrm>
            <a:off x="736456" y="2761381"/>
            <a:ext cx="4523137"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ja-JP" altLang="en-US"/>
              <a:t>マスター テキストの書式設定</a:t>
            </a:r>
          </a:p>
        </p:txBody>
      </p:sp>
      <p:sp>
        <p:nvSpPr>
          <p:cNvPr id="6" name="Content Placeholder 5"/>
          <p:cNvSpPr>
            <a:spLocks noGrp="1"/>
          </p:cNvSpPr>
          <p:nvPr>
            <p:ph sz="quarter" idx="4"/>
          </p:nvPr>
        </p:nvSpPr>
        <p:spPr>
          <a:xfrm>
            <a:off x="5412731" y="2761381"/>
            <a:ext cx="4545413" cy="406157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59218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825398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3671646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2957467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639DC4F-2C07-094E-8A39-83CEB1ECF852}" type="datetimeFigureOut">
              <a:rPr kumimoji="1" lang="ja-JP" altLang="en-US" smtClean="0"/>
              <a:t>2026/7/1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240623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5639DC4F-2C07-094E-8A39-83CEB1ECF852}" type="datetimeFigureOut">
              <a:rPr kumimoji="1" lang="ja-JP" altLang="en-US" smtClean="0"/>
              <a:t>2026/7/1</a:t>
            </a:fld>
            <a:endParaRPr kumimoji="1" lang="ja-JP" alt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600FD98F-2FE2-5048-8D94-A7128EFD76B4}" type="slidenum">
              <a:rPr kumimoji="1" lang="ja-JP" altLang="en-US" smtClean="0"/>
              <a:t>‹#›</a:t>
            </a:fld>
            <a:endParaRPr kumimoji="1" lang="ja-JP" altLang="en-US"/>
          </a:p>
        </p:txBody>
      </p:sp>
    </p:spTree>
    <p:extLst>
      <p:ext uri="{BB962C8B-B14F-4D97-AF65-F5344CB8AC3E}">
        <p14:creationId xmlns:p14="http://schemas.microsoft.com/office/powerpoint/2010/main" val="7837519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7943" rtl="0" eaLnBrk="1" latinLnBrk="0" hangingPunct="1">
        <a:lnSpc>
          <a:spcPct val="90000"/>
        </a:lnSpc>
        <a:spcBef>
          <a:spcPct val="0"/>
        </a:spcBef>
        <a:buNone/>
        <a:defRPr kumimoji="1"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kumimoji="1"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kumimoji="1"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kumimoji="1"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75468-542F-CF79-8970-EB09B0568189}"/>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24CBBF0F-96AC-1E60-3664-432DE94F0FF6}"/>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F230548A-7C96-C042-F371-EA71D345E5AB}"/>
              </a:ext>
            </a:extLst>
          </p:cNvPr>
          <p:cNvPicPr>
            <a:picLocks noChangeAspect="1"/>
          </p:cNvPicPr>
          <p:nvPr/>
        </p:nvPicPr>
        <p:blipFill>
          <a:blip r:embed="rId2"/>
          <a:stretch>
            <a:fillRect/>
          </a:stretch>
        </p:blipFill>
        <p:spPr>
          <a:xfrm>
            <a:off x="0" y="3452"/>
            <a:ext cx="10698836" cy="7563600"/>
          </a:xfrm>
          <a:prstGeom prst="rect">
            <a:avLst/>
          </a:prstGeom>
        </p:spPr>
      </p:pic>
      <p:sp>
        <p:nvSpPr>
          <p:cNvPr id="8" name="テキスト ボックス 7">
            <a:extLst>
              <a:ext uri="{FF2B5EF4-FFF2-40B4-BE49-F238E27FC236}">
                <a16:creationId xmlns:a16="http://schemas.microsoft.com/office/drawing/2014/main" id="{34622D4F-541F-11C9-DBBF-DA4E3590B559}"/>
              </a:ext>
            </a:extLst>
          </p:cNvPr>
          <p:cNvSpPr txBox="1"/>
          <p:nvPr/>
        </p:nvSpPr>
        <p:spPr>
          <a:xfrm>
            <a:off x="428799" y="799703"/>
            <a:ext cx="4850214" cy="584775"/>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BIZ UDPゴシック" panose="020B0400000000000000" pitchFamily="50" charset="-128"/>
                <a:ea typeface="BIZ UDPゴシック" panose="020B0400000000000000" pitchFamily="50" charset="-128"/>
              </a:rPr>
              <a:t>国税専門官採用試験</a:t>
            </a:r>
            <a:endParaRPr kumimoji="1" lang="en-US" altLang="ja-JP" sz="3200" b="1" spc="20"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E4AF3C3D-0929-66FB-3554-8A8DD7600DA3}"/>
              </a:ext>
            </a:extLst>
          </p:cNvPr>
          <p:cNvSpPr txBox="1"/>
          <p:nvPr/>
        </p:nvSpPr>
        <p:spPr>
          <a:xfrm>
            <a:off x="802162" y="4894372"/>
            <a:ext cx="3416320"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基礎研修</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（採用後３か月間）</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p:txBody>
      </p:sp>
      <p:sp>
        <p:nvSpPr>
          <p:cNvPr id="11" name="テキスト ボックス 10">
            <a:extLst>
              <a:ext uri="{FF2B5EF4-FFF2-40B4-BE49-F238E27FC236}">
                <a16:creationId xmlns:a16="http://schemas.microsoft.com/office/drawing/2014/main" id="{5C97D1F7-6B47-79EF-7A15-C90A72D81F08}"/>
              </a:ext>
            </a:extLst>
          </p:cNvPr>
          <p:cNvSpPr txBox="1"/>
          <p:nvPr/>
        </p:nvSpPr>
        <p:spPr>
          <a:xfrm>
            <a:off x="1948102" y="6061435"/>
            <a:ext cx="1326004"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sp>
        <p:nvSpPr>
          <p:cNvPr id="2" name="テキスト ボックス 1">
            <a:extLst>
              <a:ext uri="{FF2B5EF4-FFF2-40B4-BE49-F238E27FC236}">
                <a16:creationId xmlns:a16="http://schemas.microsoft.com/office/drawing/2014/main" id="{0F96632F-5801-1647-3997-14F66EA33A39}"/>
              </a:ext>
            </a:extLst>
          </p:cNvPr>
          <p:cNvSpPr txBox="1"/>
          <p:nvPr/>
        </p:nvSpPr>
        <p:spPr>
          <a:xfrm>
            <a:off x="1917829" y="1867747"/>
            <a:ext cx="4850214" cy="584775"/>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BIZ UDPゴシック" panose="020B0400000000000000" pitchFamily="50" charset="-128"/>
                <a:ea typeface="BIZ UDPゴシック" panose="020B0400000000000000" pitchFamily="50" charset="-128"/>
              </a:rPr>
              <a:t>先輩メッセージ</a:t>
            </a:r>
            <a:endParaRPr kumimoji="1" lang="en-US" altLang="ja-JP" sz="3200" b="1" spc="20" dirty="0">
              <a:solidFill>
                <a:schemeClr val="bg1"/>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49EACBE6-2E33-0EA0-C2A9-BA0BE799CE9D}"/>
              </a:ext>
            </a:extLst>
          </p:cNvPr>
          <p:cNvPicPr>
            <a:picLocks noChangeAspect="1"/>
          </p:cNvPicPr>
          <p:nvPr/>
        </p:nvPicPr>
        <p:blipFill>
          <a:blip r:embed="rId3">
            <a:extLst>
              <a:ext uri="{28A0092B-C50C-407E-A947-70E740481C1C}">
                <a14:useLocalDpi xmlns:a14="http://schemas.microsoft.com/office/drawing/2010/main" val="0"/>
              </a:ext>
            </a:extLst>
          </a:blip>
          <a:srcRect r="2498"/>
          <a:stretch>
            <a:fillRect/>
          </a:stretch>
        </p:blipFill>
        <p:spPr bwMode="auto">
          <a:xfrm>
            <a:off x="5346350" y="2303840"/>
            <a:ext cx="5189629" cy="3991920"/>
          </a:xfrm>
          <a:prstGeom prst="rect">
            <a:avLst/>
          </a:prstGeom>
          <a:noFill/>
          <a:ln>
            <a:noFill/>
          </a:ln>
        </p:spPr>
      </p:pic>
      <p:sp>
        <p:nvSpPr>
          <p:cNvPr id="15" name="テキスト ボックス 14">
            <a:extLst>
              <a:ext uri="{FF2B5EF4-FFF2-40B4-BE49-F238E27FC236}">
                <a16:creationId xmlns:a16="http://schemas.microsoft.com/office/drawing/2014/main" id="{9714E1E1-151C-E9BF-5624-726EFBA07DF0}"/>
              </a:ext>
            </a:extLst>
          </p:cNvPr>
          <p:cNvSpPr txBox="1"/>
          <p:nvPr/>
        </p:nvSpPr>
        <p:spPr>
          <a:xfrm>
            <a:off x="5907415" y="356945"/>
            <a:ext cx="5400000" cy="707886"/>
          </a:xfrm>
          <a:prstGeom prst="rect">
            <a:avLst/>
          </a:prstGeom>
          <a:noFill/>
        </p:spPr>
        <p:txBody>
          <a:bodyPr wrap="square" rtlCol="0">
            <a:spAutoFit/>
          </a:bodyPr>
          <a:lstStyle/>
          <a:p>
            <a:pPr>
              <a:spcAft>
                <a:spcPts val="1000"/>
              </a:spcAft>
            </a:pPr>
            <a:r>
              <a:rPr kumimoji="1" lang="ja-JP" altLang="en-US" sz="4000" b="1" dirty="0">
                <a:solidFill>
                  <a:srgbClr val="DB1B9B"/>
                </a:solidFill>
                <a:latin typeface="Yu Gothic" panose="020B0400000000000000" pitchFamily="34" charset="-128"/>
                <a:ea typeface="Yu Gothic" panose="020B0400000000000000" pitchFamily="34" charset="-128"/>
              </a:rPr>
              <a:t>関東信越国税局</a:t>
            </a:r>
            <a:endParaRPr kumimoji="1" lang="en-US" altLang="ja-JP" sz="4000" b="1" dirty="0">
              <a:solidFill>
                <a:srgbClr val="DB1B9B"/>
              </a:solidFill>
              <a:latin typeface="Yu Gothic" panose="020B0400000000000000" pitchFamily="34" charset="-128"/>
              <a:ea typeface="Yu Gothic" panose="020B0400000000000000" pitchFamily="34" charset="-128"/>
            </a:endParaRPr>
          </a:p>
        </p:txBody>
      </p:sp>
      <p:pic>
        <p:nvPicPr>
          <p:cNvPr id="16" name="図 15">
            <a:extLst>
              <a:ext uri="{FF2B5EF4-FFF2-40B4-BE49-F238E27FC236}">
                <a16:creationId xmlns:a16="http://schemas.microsoft.com/office/drawing/2014/main" id="{038BC368-1D00-113C-2A85-DB1F551EB4C3}"/>
              </a:ext>
            </a:extLst>
          </p:cNvPr>
          <p:cNvPicPr>
            <a:picLocks noChangeAspect="1"/>
          </p:cNvPicPr>
          <p:nvPr/>
        </p:nvPicPr>
        <p:blipFill>
          <a:blip r:embed="rId4"/>
          <a:stretch>
            <a:fillRect/>
          </a:stretch>
        </p:blipFill>
        <p:spPr>
          <a:xfrm>
            <a:off x="4754697" y="1111425"/>
            <a:ext cx="3383279" cy="1384069"/>
          </a:xfrm>
          <a:prstGeom prst="rect">
            <a:avLst/>
          </a:prstGeom>
        </p:spPr>
      </p:pic>
      <p:pic>
        <p:nvPicPr>
          <p:cNvPr id="17" name="図 16">
            <a:extLst>
              <a:ext uri="{FF2B5EF4-FFF2-40B4-BE49-F238E27FC236}">
                <a16:creationId xmlns:a16="http://schemas.microsoft.com/office/drawing/2014/main" id="{06FF038B-0A68-3D69-C9CB-786DB11FAC2D}"/>
              </a:ext>
            </a:extLst>
          </p:cNvPr>
          <p:cNvPicPr>
            <a:picLocks noChangeAspect="1"/>
          </p:cNvPicPr>
          <p:nvPr/>
        </p:nvPicPr>
        <p:blipFill>
          <a:blip r:embed="rId5"/>
          <a:srcRect b="8577"/>
          <a:stretch>
            <a:fillRect/>
          </a:stretch>
        </p:blipFill>
        <p:spPr>
          <a:xfrm>
            <a:off x="6610261" y="6277306"/>
            <a:ext cx="3362180" cy="1257463"/>
          </a:xfrm>
          <a:prstGeom prst="rect">
            <a:avLst/>
          </a:prstGeom>
        </p:spPr>
      </p:pic>
      <p:pic>
        <p:nvPicPr>
          <p:cNvPr id="5" name="図 4">
            <a:extLst>
              <a:ext uri="{FF2B5EF4-FFF2-40B4-BE49-F238E27FC236}">
                <a16:creationId xmlns:a16="http://schemas.microsoft.com/office/drawing/2014/main" id="{A68CA93A-0ADF-7061-DD7E-4BAF6C05B0A4}"/>
              </a:ext>
            </a:extLst>
          </p:cNvPr>
          <p:cNvPicPr>
            <a:picLocks noChangeAspect="1"/>
          </p:cNvPicPr>
          <p:nvPr/>
        </p:nvPicPr>
        <p:blipFill rotWithShape="1">
          <a:blip r:embed="rId6"/>
          <a:srcRect r="30180"/>
          <a:stretch>
            <a:fillRect/>
          </a:stretch>
        </p:blipFill>
        <p:spPr bwMode="auto">
          <a:xfrm>
            <a:off x="9231475" y="612200"/>
            <a:ext cx="1181100" cy="1691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8162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07AEA-6A89-C7FD-9B67-BD5A7EB7137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6B24697-3535-7C3B-CA33-A4F160A5033C}"/>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374CE020-8471-7CE9-AE3F-D47DA90B921A}"/>
              </a:ext>
            </a:extLst>
          </p:cNvPr>
          <p:cNvSpPr txBox="1"/>
          <p:nvPr/>
        </p:nvSpPr>
        <p:spPr>
          <a:xfrm>
            <a:off x="1628689"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人文学部卒</a:t>
            </a:r>
          </a:p>
        </p:txBody>
      </p:sp>
      <p:sp>
        <p:nvSpPr>
          <p:cNvPr id="8" name="テキスト ボックス 7">
            <a:extLst>
              <a:ext uri="{FF2B5EF4-FFF2-40B4-BE49-F238E27FC236}">
                <a16:creationId xmlns:a16="http://schemas.microsoft.com/office/drawing/2014/main" id="{3BD78326-4842-D687-1990-8C1765492020}"/>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6780F24C-F495-410D-3449-784C9AABFFBA}"/>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5782506-F8C0-1869-D5A8-F68A58B95673}"/>
              </a:ext>
            </a:extLst>
          </p:cNvPr>
          <p:cNvSpPr/>
          <p:nvPr/>
        </p:nvSpPr>
        <p:spPr>
          <a:xfrm>
            <a:off x="490888" y="202131"/>
            <a:ext cx="1568918" cy="519764"/>
          </a:xfrm>
          <a:prstGeom prst="rect">
            <a:avLst/>
          </a:prstGeom>
          <a:solidFill>
            <a:srgbClr val="724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5BF2BD1B-C3C5-0D5B-626B-AE9A7D17DAE2}"/>
              </a:ext>
            </a:extLst>
          </p:cNvPr>
          <p:cNvSpPr txBox="1"/>
          <p:nvPr/>
        </p:nvSpPr>
        <p:spPr>
          <a:xfrm>
            <a:off x="4010373" y="1381960"/>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●生活について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4" name="テキスト ボックス 3">
            <a:extLst>
              <a:ext uri="{FF2B5EF4-FFF2-40B4-BE49-F238E27FC236}">
                <a16:creationId xmlns:a16="http://schemas.microsoft.com/office/drawing/2014/main" id="{13B6972D-7AB0-20F9-D9C5-B47163D37CDB}"/>
              </a:ext>
            </a:extLst>
          </p:cNvPr>
          <p:cNvSpPr txBox="1"/>
          <p:nvPr/>
        </p:nvSpPr>
        <p:spPr>
          <a:xfrm>
            <a:off x="4323132" y="1813273"/>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税大の施設はきれいです。入寮しているのでたくさんの同期と共同生活ができて楽しく過ごしています。 </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5BDD0851-B661-D4B6-89D7-3834678FB6C5}"/>
              </a:ext>
            </a:extLst>
          </p:cNvPr>
          <p:cNvSpPr txBox="1"/>
          <p:nvPr/>
        </p:nvSpPr>
        <p:spPr>
          <a:xfrm>
            <a:off x="4107574" y="2992440"/>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●学習について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7A170146-7E7D-50C2-DFEB-DBA621ECB96F}"/>
              </a:ext>
            </a:extLst>
          </p:cNvPr>
          <p:cNvSpPr txBox="1"/>
          <p:nvPr/>
        </p:nvSpPr>
        <p:spPr>
          <a:xfrm>
            <a:off x="4107574" y="4704021"/>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●授業終了後・休日の過ごし方</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3484C2FB-22C7-9037-9764-484DDD7C2B41}"/>
              </a:ext>
            </a:extLst>
          </p:cNvPr>
          <p:cNvSpPr txBox="1"/>
          <p:nvPr/>
        </p:nvSpPr>
        <p:spPr>
          <a:xfrm>
            <a:off x="4415480" y="3475363"/>
            <a:ext cx="6155053" cy="445186"/>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テスト期間中はほぼ毎日図書館で勉強していました。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7" name="テキスト ボックス 16">
            <a:extLst>
              <a:ext uri="{FF2B5EF4-FFF2-40B4-BE49-F238E27FC236}">
                <a16:creationId xmlns:a16="http://schemas.microsoft.com/office/drawing/2014/main" id="{DD74E0FF-6DD7-EC2D-DB09-2726AE6E2875}"/>
              </a:ext>
            </a:extLst>
          </p:cNvPr>
          <p:cNvSpPr txBox="1"/>
          <p:nvPr/>
        </p:nvSpPr>
        <p:spPr>
          <a:xfrm>
            <a:off x="4326170" y="5158460"/>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同期とごはんに出掛けたり、テストが近くなると一緒に勉強したりと楽しく過ごしています。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8" name="正方形/長方形 17">
            <a:extLst>
              <a:ext uri="{FF2B5EF4-FFF2-40B4-BE49-F238E27FC236}">
                <a16:creationId xmlns:a16="http://schemas.microsoft.com/office/drawing/2014/main" id="{6E71B500-505D-4BD6-DA0F-84B876FBDCFD}"/>
              </a:ext>
            </a:extLst>
          </p:cNvPr>
          <p:cNvSpPr/>
          <p:nvPr/>
        </p:nvSpPr>
        <p:spPr>
          <a:xfrm>
            <a:off x="553696" y="386527"/>
            <a:ext cx="1415772"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基礎研修</a:t>
            </a:r>
            <a:endPar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19" name="正方形/長方形 18">
            <a:extLst>
              <a:ext uri="{FF2B5EF4-FFF2-40B4-BE49-F238E27FC236}">
                <a16:creationId xmlns:a16="http://schemas.microsoft.com/office/drawing/2014/main" id="{B72DA3AE-ABBF-B443-124A-97F83D843BC3}"/>
              </a:ext>
            </a:extLst>
          </p:cNvPr>
          <p:cNvSpPr/>
          <p:nvPr/>
        </p:nvSpPr>
        <p:spPr>
          <a:xfrm>
            <a:off x="445971" y="52093"/>
            <a:ext cx="1723549" cy="461665"/>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税務大学校</a:t>
            </a:r>
          </a:p>
        </p:txBody>
      </p:sp>
      <p:pic>
        <p:nvPicPr>
          <p:cNvPr id="20" name="図 19">
            <a:extLst>
              <a:ext uri="{FF2B5EF4-FFF2-40B4-BE49-F238E27FC236}">
                <a16:creationId xmlns:a16="http://schemas.microsoft.com/office/drawing/2014/main" id="{D0A19601-E6A3-22FB-3E77-F988FB7C2A8A}"/>
              </a:ext>
            </a:extLst>
          </p:cNvPr>
          <p:cNvPicPr>
            <a:picLocks noChangeAspect="1"/>
          </p:cNvPicPr>
          <p:nvPr/>
        </p:nvPicPr>
        <p:blipFill rotWithShape="1">
          <a:blip r:embed="rId3">
            <a:extLst>
              <a:ext uri="{28A0092B-C50C-407E-A947-70E740481C1C}">
                <a14:useLocalDpi xmlns:a14="http://schemas.microsoft.com/office/drawing/2010/main" val="0"/>
              </a:ext>
            </a:extLst>
          </a:blip>
          <a:srcRect l="63182" t="46425" r="1305" b="6224"/>
          <a:stretch>
            <a:fillRect/>
          </a:stretch>
        </p:blipFill>
        <p:spPr bwMode="auto">
          <a:xfrm>
            <a:off x="870632" y="1455542"/>
            <a:ext cx="3125883" cy="3125883"/>
          </a:xfrm>
          <a:prstGeom prst="ellipse">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31630AB6-B9FE-C69B-AF41-8AC2D83F3A64}"/>
              </a:ext>
            </a:extLst>
          </p:cNvPr>
          <p:cNvPicPr>
            <a:picLocks noChangeAspect="1"/>
          </p:cNvPicPr>
          <p:nvPr/>
        </p:nvPicPr>
        <p:blipFill>
          <a:blip r:embed="rId4"/>
          <a:stretch>
            <a:fillRect/>
          </a:stretch>
        </p:blipFill>
        <p:spPr>
          <a:xfrm>
            <a:off x="2596227" y="3500386"/>
            <a:ext cx="1665300" cy="1665300"/>
          </a:xfrm>
          <a:prstGeom prst="rect">
            <a:avLst/>
          </a:prstGeom>
        </p:spPr>
      </p:pic>
    </p:spTree>
    <p:extLst>
      <p:ext uri="{BB962C8B-B14F-4D97-AF65-F5344CB8AC3E}">
        <p14:creationId xmlns:p14="http://schemas.microsoft.com/office/powerpoint/2010/main" val="237180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468B1-7B87-099D-BAB5-1F5ECC88B65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756EEE0-E7F6-D812-E2ED-67ADF38B0B5D}"/>
              </a:ext>
            </a:extLst>
          </p:cNvPr>
          <p:cNvPicPr>
            <a:picLocks noChangeAspect="1"/>
          </p:cNvPicPr>
          <p:nvPr/>
        </p:nvPicPr>
        <p:blipFill>
          <a:blip r:embed="rId2"/>
          <a:stretch>
            <a:fillRect/>
          </a:stretch>
        </p:blipFill>
        <p:spPr>
          <a:xfrm>
            <a:off x="0" y="519"/>
            <a:ext cx="10693744" cy="7560000"/>
          </a:xfrm>
          <a:prstGeom prst="rect">
            <a:avLst/>
          </a:prstGeom>
        </p:spPr>
      </p:pic>
      <p:sp>
        <p:nvSpPr>
          <p:cNvPr id="12" name="正方形/長方形 11">
            <a:extLst>
              <a:ext uri="{FF2B5EF4-FFF2-40B4-BE49-F238E27FC236}">
                <a16:creationId xmlns:a16="http://schemas.microsoft.com/office/drawing/2014/main" id="{70908062-A478-5325-0035-F1153A42C763}"/>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396DF73-8628-4B34-74C3-4C766728BC81}"/>
              </a:ext>
            </a:extLst>
          </p:cNvPr>
          <p:cNvSpPr txBox="1"/>
          <p:nvPr/>
        </p:nvSpPr>
        <p:spPr>
          <a:xfrm>
            <a:off x="666560" y="1197899"/>
            <a:ext cx="3866252" cy="1569660"/>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Yu Gothic" panose="020B0400000000000000" pitchFamily="34" charset="-128"/>
                <a:ea typeface="Yu Gothic" panose="020B0400000000000000" pitchFamily="34" charset="-128"/>
              </a:rPr>
              <a:t>大学で学んだ会計の知識を活かせる専門性のある職場へ。</a:t>
            </a:r>
            <a:endParaRPr kumimoji="1" lang="en-US" altLang="ja-JP" sz="3200" b="1" spc="20" dirty="0">
              <a:solidFill>
                <a:schemeClr val="bg1"/>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F1FE7F0E-D2B5-8E37-1DCD-BA8A9EEDC188}"/>
              </a:ext>
            </a:extLst>
          </p:cNvPr>
          <p:cNvSpPr txBox="1"/>
          <p:nvPr/>
        </p:nvSpPr>
        <p:spPr>
          <a:xfrm>
            <a:off x="1623789" y="4899072"/>
            <a:ext cx="1980029"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経法学部卒</a:t>
            </a:r>
          </a:p>
        </p:txBody>
      </p:sp>
      <p:sp>
        <p:nvSpPr>
          <p:cNvPr id="11" name="テキスト ボックス 10">
            <a:extLst>
              <a:ext uri="{FF2B5EF4-FFF2-40B4-BE49-F238E27FC236}">
                <a16:creationId xmlns:a16="http://schemas.microsoft.com/office/drawing/2014/main" id="{9F56E34C-D9E9-C03C-54DB-DA934DC09F4D}"/>
              </a:ext>
            </a:extLst>
          </p:cNvPr>
          <p:cNvSpPr txBox="1"/>
          <p:nvPr/>
        </p:nvSpPr>
        <p:spPr>
          <a:xfrm>
            <a:off x="1564507"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pic>
        <p:nvPicPr>
          <p:cNvPr id="17" name="図 16">
            <a:extLst>
              <a:ext uri="{FF2B5EF4-FFF2-40B4-BE49-F238E27FC236}">
                <a16:creationId xmlns:a16="http://schemas.microsoft.com/office/drawing/2014/main" id="{A67655A9-8EAD-C365-4B8B-544D4C4D7AFD}"/>
              </a:ext>
            </a:extLst>
          </p:cNvPr>
          <p:cNvPicPr>
            <a:picLocks noChangeAspect="1"/>
          </p:cNvPicPr>
          <p:nvPr/>
        </p:nvPicPr>
        <p:blipFill>
          <a:blip r:embed="rId3">
            <a:extLst>
              <a:ext uri="{28A0092B-C50C-407E-A947-70E740481C1C}">
                <a14:useLocalDpi xmlns:a14="http://schemas.microsoft.com/office/drawing/2010/main" val="0"/>
              </a:ext>
            </a:extLst>
          </a:blip>
          <a:srcRect r="2890"/>
          <a:stretch>
            <a:fillRect/>
          </a:stretch>
        </p:blipFill>
        <p:spPr bwMode="auto">
          <a:xfrm>
            <a:off x="5183496" y="-6584"/>
            <a:ext cx="5515339" cy="7572841"/>
          </a:xfrm>
          <a:prstGeom prst="rect">
            <a:avLst/>
          </a:prstGeom>
          <a:noFill/>
          <a:ln>
            <a:noFill/>
          </a:ln>
        </p:spPr>
      </p:pic>
      <p:sp>
        <p:nvSpPr>
          <p:cNvPr id="2" name="楕円 1">
            <a:extLst>
              <a:ext uri="{FF2B5EF4-FFF2-40B4-BE49-F238E27FC236}">
                <a16:creationId xmlns:a16="http://schemas.microsoft.com/office/drawing/2014/main" id="{9A8027FD-C75A-12BC-5043-C31F641A71D6}"/>
              </a:ext>
            </a:extLst>
          </p:cNvPr>
          <p:cNvSpPr/>
          <p:nvPr/>
        </p:nvSpPr>
        <p:spPr>
          <a:xfrm>
            <a:off x="3978643" y="5540827"/>
            <a:ext cx="294640" cy="3160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56878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10440-ECF4-B47E-BC5C-11E680679BE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531640C-3AC2-AD6F-5845-F179746694D7}"/>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3AEDE3FA-FF71-9169-7FFA-7D1AF99DAEE9}"/>
              </a:ext>
            </a:extLst>
          </p:cNvPr>
          <p:cNvSpPr txBox="1"/>
          <p:nvPr/>
        </p:nvSpPr>
        <p:spPr>
          <a:xfrm>
            <a:off x="1628691"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経法学部卒</a:t>
            </a:r>
          </a:p>
        </p:txBody>
      </p:sp>
      <p:sp>
        <p:nvSpPr>
          <p:cNvPr id="8" name="テキスト ボックス 7">
            <a:extLst>
              <a:ext uri="{FF2B5EF4-FFF2-40B4-BE49-F238E27FC236}">
                <a16:creationId xmlns:a16="http://schemas.microsoft.com/office/drawing/2014/main" id="{DE41569E-C9FB-9200-6A1A-C2C4365FCF57}"/>
              </a:ext>
            </a:extLst>
          </p:cNvPr>
          <p:cNvSpPr txBox="1"/>
          <p:nvPr/>
        </p:nvSpPr>
        <p:spPr>
          <a:xfrm>
            <a:off x="1596401" y="6155231"/>
            <a:ext cx="1704955"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686CA712-6D22-19F5-03D2-DA74A17DC3B7}"/>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6E0CC6FB-78B8-9B25-351F-B7482F5C7BE1}"/>
              </a:ext>
            </a:extLst>
          </p:cNvPr>
          <p:cNvPicPr>
            <a:picLocks noChangeAspect="1"/>
          </p:cNvPicPr>
          <p:nvPr/>
        </p:nvPicPr>
        <p:blipFill>
          <a:blip r:embed="rId3"/>
          <a:stretch>
            <a:fillRect/>
          </a:stretch>
        </p:blipFill>
        <p:spPr>
          <a:xfrm>
            <a:off x="6896502" y="6155231"/>
            <a:ext cx="3383279" cy="1384069"/>
          </a:xfrm>
          <a:prstGeom prst="rect">
            <a:avLst/>
          </a:prstGeom>
        </p:spPr>
      </p:pic>
      <p:sp>
        <p:nvSpPr>
          <p:cNvPr id="2" name="テキスト ボックス 1">
            <a:extLst>
              <a:ext uri="{FF2B5EF4-FFF2-40B4-BE49-F238E27FC236}">
                <a16:creationId xmlns:a16="http://schemas.microsoft.com/office/drawing/2014/main" id="{8AC6130E-DBA8-24D2-B956-636499F71A7A}"/>
              </a:ext>
            </a:extLst>
          </p:cNvPr>
          <p:cNvSpPr txBox="1"/>
          <p:nvPr/>
        </p:nvSpPr>
        <p:spPr>
          <a:xfrm>
            <a:off x="4068680" y="936555"/>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●志望動機</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00E1AD16-2BAE-C08C-1DA5-F4962F9B6FF6}"/>
              </a:ext>
            </a:extLst>
          </p:cNvPr>
          <p:cNvSpPr txBox="1"/>
          <p:nvPr/>
        </p:nvSpPr>
        <p:spPr>
          <a:xfrm>
            <a:off x="4365517" y="1409235"/>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大学で学んだ会計の知識を活かせる職場であり、他の公務員に比べてより専門的な仕事がしたいと思ったからです。</a:t>
            </a:r>
          </a:p>
        </p:txBody>
      </p:sp>
      <p:sp>
        <p:nvSpPr>
          <p:cNvPr id="9" name="テキスト ボックス 8">
            <a:extLst>
              <a:ext uri="{FF2B5EF4-FFF2-40B4-BE49-F238E27FC236}">
                <a16:creationId xmlns:a16="http://schemas.microsoft.com/office/drawing/2014/main" id="{BA3C0FA9-0521-E112-5EED-87503C51AECC}"/>
              </a:ext>
            </a:extLst>
          </p:cNvPr>
          <p:cNvSpPr txBox="1"/>
          <p:nvPr/>
        </p:nvSpPr>
        <p:spPr>
          <a:xfrm>
            <a:off x="4068680" y="2513472"/>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95090B23-FC12-84CC-F74D-7DE93651B1A0}"/>
              </a:ext>
            </a:extLst>
          </p:cNvPr>
          <p:cNvSpPr txBox="1"/>
          <p:nvPr/>
        </p:nvSpPr>
        <p:spPr>
          <a:xfrm>
            <a:off x="4068680" y="4353705"/>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22501CDE-2801-F6ED-F88C-30A5EB4B37E1}"/>
              </a:ext>
            </a:extLst>
          </p:cNvPr>
          <p:cNvSpPr txBox="1"/>
          <p:nvPr/>
        </p:nvSpPr>
        <p:spPr>
          <a:xfrm>
            <a:off x="4365518" y="2986152"/>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地元の長野県を管轄しているため。また、何度か説明会に参加する中で、働いている職員の人の良さを感じ、関東信越国税局で働きたいと思いました。</a:t>
            </a:r>
          </a:p>
          <a:p>
            <a:pPr>
              <a:lnSpc>
                <a:spcPts val="3000"/>
              </a:lnSpc>
            </a:pP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699D9E40-9486-60EE-57E1-052BFEEB11B6}"/>
              </a:ext>
            </a:extLst>
          </p:cNvPr>
          <p:cNvSpPr txBox="1"/>
          <p:nvPr/>
        </p:nvSpPr>
        <p:spPr>
          <a:xfrm>
            <a:off x="4303686" y="4815370"/>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大学の公務員講座を受講していました。大学３年生の６月頃から勉強を始め、直前期は一日８時間程度勉強しました。</a:t>
            </a:r>
          </a:p>
        </p:txBody>
      </p:sp>
      <p:sp>
        <p:nvSpPr>
          <p:cNvPr id="16" name="正方形/長方形 15">
            <a:extLst>
              <a:ext uri="{FF2B5EF4-FFF2-40B4-BE49-F238E27FC236}">
                <a16:creationId xmlns:a16="http://schemas.microsoft.com/office/drawing/2014/main" id="{A693F38E-BA2E-86F7-C730-7CEA9398CBC5}"/>
              </a:ext>
            </a:extLst>
          </p:cNvPr>
          <p:cNvSpPr/>
          <p:nvPr/>
        </p:nvSpPr>
        <p:spPr>
          <a:xfrm>
            <a:off x="264160" y="190736"/>
            <a:ext cx="1976480" cy="461665"/>
          </a:xfrm>
          <a:prstGeom prst="rect">
            <a:avLst/>
          </a:prstGeom>
          <a:solidFill>
            <a:srgbClr val="E45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7CA9B15E-9982-703C-1319-FED2530A389C}"/>
              </a:ext>
            </a:extLst>
          </p:cNvPr>
          <p:cNvSpPr/>
          <p:nvPr/>
        </p:nvSpPr>
        <p:spPr>
          <a:xfrm>
            <a:off x="337943" y="109105"/>
            <a:ext cx="1826141"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採用試験</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19" name="図 18">
            <a:extLst>
              <a:ext uri="{FF2B5EF4-FFF2-40B4-BE49-F238E27FC236}">
                <a16:creationId xmlns:a16="http://schemas.microsoft.com/office/drawing/2014/main" id="{E8CBDB94-053E-2ECE-D58C-B6423ECE6573}"/>
              </a:ext>
            </a:extLst>
          </p:cNvPr>
          <p:cNvPicPr>
            <a:picLocks noChangeAspect="1"/>
          </p:cNvPicPr>
          <p:nvPr/>
        </p:nvPicPr>
        <p:blipFill rotWithShape="1">
          <a:blip r:embed="rId4">
            <a:extLst>
              <a:ext uri="{28A0092B-C50C-407E-A947-70E740481C1C}">
                <a14:useLocalDpi xmlns:a14="http://schemas.microsoft.com/office/drawing/2010/main" val="0"/>
              </a:ext>
            </a:extLst>
          </a:blip>
          <a:srcRect l="9620" t="19027" r="5199" b="17087"/>
          <a:stretch>
            <a:fillRect/>
          </a:stretch>
        </p:blipFill>
        <p:spPr bwMode="auto">
          <a:xfrm>
            <a:off x="858811" y="1417744"/>
            <a:ext cx="3180134" cy="3180134"/>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1309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4C4EA-EC35-034E-C534-B3407389987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A788E68-311E-4A86-F205-DF807B2D17C1}"/>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0D40EDC1-7AEE-A022-A53D-DB3B6C67D4AE}"/>
              </a:ext>
            </a:extLst>
          </p:cNvPr>
          <p:cNvSpPr txBox="1"/>
          <p:nvPr/>
        </p:nvSpPr>
        <p:spPr>
          <a:xfrm>
            <a:off x="1628690"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経法学部卒</a:t>
            </a:r>
          </a:p>
        </p:txBody>
      </p:sp>
      <p:sp>
        <p:nvSpPr>
          <p:cNvPr id="8" name="テキスト ボックス 7">
            <a:extLst>
              <a:ext uri="{FF2B5EF4-FFF2-40B4-BE49-F238E27FC236}">
                <a16:creationId xmlns:a16="http://schemas.microsoft.com/office/drawing/2014/main" id="{2A81002B-7AE2-290D-ACC1-3BC4BF594E91}"/>
              </a:ext>
            </a:extLst>
          </p:cNvPr>
          <p:cNvSpPr txBox="1"/>
          <p:nvPr/>
        </p:nvSpPr>
        <p:spPr>
          <a:xfrm>
            <a:off x="1596400" y="6155231"/>
            <a:ext cx="1704955"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51C107D2-5C9F-0733-2DC3-010CC10A0994}"/>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94B2F6C-D709-1D20-E303-4E1A20544867}"/>
              </a:ext>
            </a:extLst>
          </p:cNvPr>
          <p:cNvSpPr txBox="1"/>
          <p:nvPr/>
        </p:nvSpPr>
        <p:spPr>
          <a:xfrm>
            <a:off x="4160355" y="3871838"/>
            <a:ext cx="5400000" cy="1143070"/>
          </a:xfrm>
          <a:prstGeom prst="rect">
            <a:avLst/>
          </a:prstGeom>
          <a:noFill/>
        </p:spPr>
        <p:txBody>
          <a:bodyPr wrap="square" rtlCol="0">
            <a:spAutoFit/>
          </a:bodyPr>
          <a:lstStyle/>
          <a:p>
            <a:pPr>
              <a:lnSpc>
                <a:spcPts val="4300"/>
              </a:lnSpc>
            </a:pPr>
            <a:endParaRPr kumimoji="1" lang="en-US" altLang="ja-JP" sz="2400" b="1" spc="-120" dirty="0">
              <a:solidFill>
                <a:srgbClr val="724498"/>
              </a:solidFill>
              <a:latin typeface="Yu Gothic" panose="020B0400000000000000" pitchFamily="34" charset="-128"/>
              <a:ea typeface="Yu Gothic" panose="020B0400000000000000" pitchFamily="34" charset="-128"/>
            </a:endParaRPr>
          </a:p>
          <a:p>
            <a:pPr>
              <a:lnSpc>
                <a:spcPts val="4300"/>
              </a:lnSpc>
            </a:pPr>
            <a:r>
              <a:rPr kumimoji="1" lang="ja-JP" altLang="en-US" sz="2400" b="1" spc="-120" dirty="0">
                <a:solidFill>
                  <a:srgbClr val="724498"/>
                </a:solidFill>
                <a:latin typeface="Yu Gothic" panose="020B0400000000000000" pitchFamily="34" charset="-128"/>
                <a:ea typeface="Yu Gothic" panose="020B0400000000000000" pitchFamily="34" charset="-128"/>
              </a:rPr>
              <a:t>　　</a:t>
            </a:r>
            <a:endParaRPr kumimoji="1" lang="en-US" altLang="ja-JP" sz="2400" b="1" spc="-120" dirty="0">
              <a:solidFill>
                <a:srgbClr val="724498"/>
              </a:solidFill>
              <a:latin typeface="Yu Gothic" panose="020B0400000000000000" pitchFamily="34" charset="-128"/>
              <a:ea typeface="Yu Gothic" panose="020B0400000000000000" pitchFamily="34" charset="-128"/>
            </a:endParaRPr>
          </a:p>
        </p:txBody>
      </p:sp>
      <p:pic>
        <p:nvPicPr>
          <p:cNvPr id="9" name="図 8">
            <a:extLst>
              <a:ext uri="{FF2B5EF4-FFF2-40B4-BE49-F238E27FC236}">
                <a16:creationId xmlns:a16="http://schemas.microsoft.com/office/drawing/2014/main" id="{BC2E3E52-ADA6-7259-2617-F7676D60BB95}"/>
              </a:ext>
            </a:extLst>
          </p:cNvPr>
          <p:cNvPicPr>
            <a:picLocks noChangeAspect="1"/>
          </p:cNvPicPr>
          <p:nvPr/>
        </p:nvPicPr>
        <p:blipFill>
          <a:blip r:embed="rId3"/>
          <a:stretch>
            <a:fillRect/>
          </a:stretch>
        </p:blipFill>
        <p:spPr>
          <a:xfrm>
            <a:off x="0" y="519"/>
            <a:ext cx="0" cy="0"/>
          </a:xfrm>
          <a:prstGeom prst="rect">
            <a:avLst/>
          </a:prstGeom>
        </p:spPr>
      </p:pic>
      <p:sp>
        <p:nvSpPr>
          <p:cNvPr id="2" name="正方形/長方形 1">
            <a:extLst>
              <a:ext uri="{FF2B5EF4-FFF2-40B4-BE49-F238E27FC236}">
                <a16:creationId xmlns:a16="http://schemas.microsoft.com/office/drawing/2014/main" id="{E7B4AFE9-F2B8-0219-24F1-B49B24F213B7}"/>
              </a:ext>
            </a:extLst>
          </p:cNvPr>
          <p:cNvSpPr/>
          <p:nvPr/>
        </p:nvSpPr>
        <p:spPr>
          <a:xfrm>
            <a:off x="467362" y="321696"/>
            <a:ext cx="1692000" cy="316422"/>
          </a:xfrm>
          <a:prstGeom prst="rect">
            <a:avLst/>
          </a:prstGeom>
          <a:solidFill>
            <a:srgbClr val="E45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0696AB66-B359-995F-748E-E0BE64A24A54}"/>
              </a:ext>
            </a:extLst>
          </p:cNvPr>
          <p:cNvSpPr txBox="1"/>
          <p:nvPr/>
        </p:nvSpPr>
        <p:spPr>
          <a:xfrm>
            <a:off x="4002935" y="943022"/>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●生活について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5F76A61D-B767-A242-FE32-3909AA37D441}"/>
              </a:ext>
            </a:extLst>
          </p:cNvPr>
          <p:cNvSpPr txBox="1"/>
          <p:nvPr/>
        </p:nvSpPr>
        <p:spPr>
          <a:xfrm>
            <a:off x="4340786" y="1393402"/>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税務大学校の施設はきれいで教室や図書館などがあり、勉強に集中できる環境が整っています。</a:t>
            </a:r>
          </a:p>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 </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2BD97C4B-ECD8-0816-03A5-726E36AB56CC}"/>
              </a:ext>
            </a:extLst>
          </p:cNvPr>
          <p:cNvSpPr txBox="1"/>
          <p:nvPr/>
        </p:nvSpPr>
        <p:spPr>
          <a:xfrm>
            <a:off x="4055255" y="2748652"/>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●学習について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09204860-032A-22C1-21CA-20B7CA645768}"/>
              </a:ext>
            </a:extLst>
          </p:cNvPr>
          <p:cNvSpPr txBox="1"/>
          <p:nvPr/>
        </p:nvSpPr>
        <p:spPr>
          <a:xfrm>
            <a:off x="4055255" y="4766020"/>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●授業終了後・休日の過ごし方</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8E9409E4-D177-A54D-1E48-C55BC7340BCF}"/>
              </a:ext>
            </a:extLst>
          </p:cNvPr>
          <p:cNvSpPr txBox="1"/>
          <p:nvPr/>
        </p:nvSpPr>
        <p:spPr>
          <a:xfrm>
            <a:off x="4340786" y="3222966"/>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税法や簿記の授業があります。簿記会計学の授業についていくのに苦労したので、採用前に簿記の３級を取得しておくことをお勧めします。</a:t>
            </a:r>
          </a:p>
        </p:txBody>
      </p:sp>
      <p:sp>
        <p:nvSpPr>
          <p:cNvPr id="18" name="テキスト ボックス 17">
            <a:extLst>
              <a:ext uri="{FF2B5EF4-FFF2-40B4-BE49-F238E27FC236}">
                <a16:creationId xmlns:a16="http://schemas.microsoft.com/office/drawing/2014/main" id="{92C583C0-7986-46A9-6EE5-D48A86450B94}"/>
              </a:ext>
            </a:extLst>
          </p:cNvPr>
          <p:cNvSpPr txBox="1"/>
          <p:nvPr/>
        </p:nvSpPr>
        <p:spPr>
          <a:xfrm>
            <a:off x="4326168" y="5301221"/>
            <a:ext cx="6155053" cy="445186"/>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授業終了後や休日は、班の仲間と食事に出掛けています。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E67A7D6F-5969-7B5F-2D2A-DCBBC77EEAC3}"/>
              </a:ext>
            </a:extLst>
          </p:cNvPr>
          <p:cNvSpPr/>
          <p:nvPr/>
        </p:nvSpPr>
        <p:spPr>
          <a:xfrm>
            <a:off x="553696" y="386527"/>
            <a:ext cx="1415772"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基礎研修</a:t>
            </a:r>
            <a:endPar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20" name="正方形/長方形 19">
            <a:extLst>
              <a:ext uri="{FF2B5EF4-FFF2-40B4-BE49-F238E27FC236}">
                <a16:creationId xmlns:a16="http://schemas.microsoft.com/office/drawing/2014/main" id="{89A6DA47-AC21-4A33-9C57-6DAD8B18C762}"/>
              </a:ext>
            </a:extLst>
          </p:cNvPr>
          <p:cNvSpPr/>
          <p:nvPr/>
        </p:nvSpPr>
        <p:spPr>
          <a:xfrm>
            <a:off x="445971" y="52093"/>
            <a:ext cx="1723549" cy="461665"/>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税務大学校</a:t>
            </a:r>
          </a:p>
        </p:txBody>
      </p:sp>
      <p:pic>
        <p:nvPicPr>
          <p:cNvPr id="21" name="図 20">
            <a:extLst>
              <a:ext uri="{FF2B5EF4-FFF2-40B4-BE49-F238E27FC236}">
                <a16:creationId xmlns:a16="http://schemas.microsoft.com/office/drawing/2014/main" id="{271ECE87-D8B5-852A-76E2-5E393D18C7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70" t="41235" r="71860" b="26937"/>
          <a:stretch>
            <a:fillRect/>
          </a:stretch>
        </p:blipFill>
        <p:spPr bwMode="auto">
          <a:xfrm>
            <a:off x="858794" y="1434977"/>
            <a:ext cx="3149560" cy="3149560"/>
          </a:xfrm>
          <a:prstGeom prst="ellipse">
            <a:avLst/>
          </a:prstGeom>
          <a:noFill/>
          <a:ln>
            <a:noFill/>
          </a:ln>
          <a:extLst>
            <a:ext uri="{53640926-AAD7-44D8-BBD7-CCE9431645EC}">
              <a14:shadowObscured xmlns:a14="http://schemas.microsoft.com/office/drawing/2010/main"/>
            </a:ext>
          </a:extLst>
        </p:spPr>
      </p:pic>
      <p:pic>
        <p:nvPicPr>
          <p:cNvPr id="17" name="図 16">
            <a:extLst>
              <a:ext uri="{FF2B5EF4-FFF2-40B4-BE49-F238E27FC236}">
                <a16:creationId xmlns:a16="http://schemas.microsoft.com/office/drawing/2014/main" id="{525F1387-8C23-ADE2-8A39-ACB6A4A9EF48}"/>
              </a:ext>
            </a:extLst>
          </p:cNvPr>
          <p:cNvPicPr>
            <a:picLocks noChangeAspect="1"/>
          </p:cNvPicPr>
          <p:nvPr/>
        </p:nvPicPr>
        <p:blipFill>
          <a:blip r:embed="rId5"/>
          <a:stretch>
            <a:fillRect/>
          </a:stretch>
        </p:blipFill>
        <p:spPr>
          <a:xfrm>
            <a:off x="2982269" y="3331704"/>
            <a:ext cx="1692000" cy="1692000"/>
          </a:xfrm>
          <a:prstGeom prst="rect">
            <a:avLst/>
          </a:prstGeom>
        </p:spPr>
      </p:pic>
    </p:spTree>
    <p:extLst>
      <p:ext uri="{BB962C8B-B14F-4D97-AF65-F5344CB8AC3E}">
        <p14:creationId xmlns:p14="http://schemas.microsoft.com/office/powerpoint/2010/main" val="3040872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701ED-2692-AF7E-DA51-210BA43C91E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864AA42-A08A-492D-948F-8780A4B67588}"/>
              </a:ext>
            </a:extLst>
          </p:cNvPr>
          <p:cNvPicPr>
            <a:picLocks noChangeAspect="1"/>
          </p:cNvPicPr>
          <p:nvPr/>
        </p:nvPicPr>
        <p:blipFill>
          <a:blip r:embed="rId2"/>
          <a:stretch>
            <a:fillRect/>
          </a:stretch>
        </p:blipFill>
        <p:spPr>
          <a:xfrm>
            <a:off x="0" y="-3777"/>
            <a:ext cx="10693744" cy="7560000"/>
          </a:xfrm>
          <a:prstGeom prst="rect">
            <a:avLst/>
          </a:prstGeom>
        </p:spPr>
      </p:pic>
      <p:sp>
        <p:nvSpPr>
          <p:cNvPr id="12" name="正方形/長方形 11">
            <a:extLst>
              <a:ext uri="{FF2B5EF4-FFF2-40B4-BE49-F238E27FC236}">
                <a16:creationId xmlns:a16="http://schemas.microsoft.com/office/drawing/2014/main" id="{28939A1C-6CFB-28DD-9885-9BA00A12666A}"/>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67FC238-6DC4-FA47-29CA-E2F1EEEF3798}"/>
              </a:ext>
            </a:extLst>
          </p:cNvPr>
          <p:cNvSpPr txBox="1"/>
          <p:nvPr/>
        </p:nvSpPr>
        <p:spPr>
          <a:xfrm>
            <a:off x="666560" y="1197899"/>
            <a:ext cx="3866252" cy="1569660"/>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Yu Gothic" panose="020B0400000000000000" pitchFamily="34" charset="-128"/>
                <a:ea typeface="Yu Gothic" panose="020B0400000000000000" pitchFamily="34" charset="-128"/>
              </a:rPr>
              <a:t>より専門性を追求するため、警察官からの転職。</a:t>
            </a:r>
            <a:endParaRPr kumimoji="1" lang="en-US" altLang="ja-JP" sz="3200" b="1" spc="20" dirty="0">
              <a:solidFill>
                <a:schemeClr val="bg1"/>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90F62F00-F221-9BE4-B95E-524AC0D799A8}"/>
              </a:ext>
            </a:extLst>
          </p:cNvPr>
          <p:cNvSpPr txBox="1"/>
          <p:nvPr/>
        </p:nvSpPr>
        <p:spPr>
          <a:xfrm>
            <a:off x="1444253" y="4899072"/>
            <a:ext cx="2339102"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生命科学部卒</a:t>
            </a:r>
          </a:p>
        </p:txBody>
      </p:sp>
      <p:sp>
        <p:nvSpPr>
          <p:cNvPr id="11" name="テキスト ボックス 10">
            <a:extLst>
              <a:ext uri="{FF2B5EF4-FFF2-40B4-BE49-F238E27FC236}">
                <a16:creationId xmlns:a16="http://schemas.microsoft.com/office/drawing/2014/main" id="{9714808B-3B6D-4FB3-0CBE-DD197E736ACA}"/>
              </a:ext>
            </a:extLst>
          </p:cNvPr>
          <p:cNvSpPr txBox="1"/>
          <p:nvPr/>
        </p:nvSpPr>
        <p:spPr>
          <a:xfrm>
            <a:off x="1564506" y="6061435"/>
            <a:ext cx="2093201"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pic>
        <p:nvPicPr>
          <p:cNvPr id="15" name="図 14">
            <a:extLst>
              <a:ext uri="{FF2B5EF4-FFF2-40B4-BE49-F238E27FC236}">
                <a16:creationId xmlns:a16="http://schemas.microsoft.com/office/drawing/2014/main" id="{4FB49AEC-4449-E6D5-A5CC-AC4C09009CFB}"/>
              </a:ext>
            </a:extLst>
          </p:cNvPr>
          <p:cNvPicPr>
            <a:picLocks noChangeAspect="1"/>
          </p:cNvPicPr>
          <p:nvPr/>
        </p:nvPicPr>
        <p:blipFill>
          <a:blip r:embed="rId3">
            <a:extLst>
              <a:ext uri="{28A0092B-C50C-407E-A947-70E740481C1C}">
                <a14:useLocalDpi xmlns:a14="http://schemas.microsoft.com/office/drawing/2010/main" val="0"/>
              </a:ext>
            </a:extLst>
          </a:blip>
          <a:srcRect l="4807" b="4857"/>
          <a:stretch>
            <a:fillRect/>
          </a:stretch>
        </p:blipFill>
        <p:spPr bwMode="auto">
          <a:xfrm>
            <a:off x="5183496" y="3452"/>
            <a:ext cx="5667384" cy="7552772"/>
          </a:xfrm>
          <a:prstGeom prst="rect">
            <a:avLst/>
          </a:prstGeom>
          <a:noFill/>
          <a:ln>
            <a:noFill/>
          </a:ln>
        </p:spPr>
      </p:pic>
    </p:spTree>
    <p:extLst>
      <p:ext uri="{BB962C8B-B14F-4D97-AF65-F5344CB8AC3E}">
        <p14:creationId xmlns:p14="http://schemas.microsoft.com/office/powerpoint/2010/main" val="985055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AF54D-B682-F512-A31C-575DE6EC41B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E9F7E14-3683-CB43-969A-A4BD504FAB4A}"/>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992AEDC2-A0F3-5691-420D-3683E13C787A}"/>
              </a:ext>
            </a:extLst>
          </p:cNvPr>
          <p:cNvSpPr txBox="1"/>
          <p:nvPr/>
        </p:nvSpPr>
        <p:spPr>
          <a:xfrm>
            <a:off x="1481212" y="5227685"/>
            <a:ext cx="1954381"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生命科学部卒</a:t>
            </a:r>
          </a:p>
        </p:txBody>
      </p:sp>
      <p:sp>
        <p:nvSpPr>
          <p:cNvPr id="8" name="テキスト ボックス 7">
            <a:extLst>
              <a:ext uri="{FF2B5EF4-FFF2-40B4-BE49-F238E27FC236}">
                <a16:creationId xmlns:a16="http://schemas.microsoft.com/office/drawing/2014/main" id="{5491A8E6-2E46-4449-C225-54F113FA7AFF}"/>
              </a:ext>
            </a:extLst>
          </p:cNvPr>
          <p:cNvSpPr txBox="1"/>
          <p:nvPr/>
        </p:nvSpPr>
        <p:spPr>
          <a:xfrm>
            <a:off x="1596402"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BDAB94B8-1E19-E2DA-063B-CB107005682C}"/>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0227F1A4-9E64-4583-D4AE-BEA778597ABD}"/>
              </a:ext>
            </a:extLst>
          </p:cNvPr>
          <p:cNvPicPr>
            <a:picLocks noChangeAspect="1"/>
          </p:cNvPicPr>
          <p:nvPr/>
        </p:nvPicPr>
        <p:blipFill>
          <a:blip r:embed="rId3"/>
          <a:srcRect b="8577"/>
          <a:stretch>
            <a:fillRect/>
          </a:stretch>
        </p:blipFill>
        <p:spPr>
          <a:xfrm>
            <a:off x="6910695" y="6302212"/>
            <a:ext cx="3362180" cy="1257463"/>
          </a:xfrm>
          <a:prstGeom prst="rect">
            <a:avLst/>
          </a:prstGeom>
        </p:spPr>
      </p:pic>
      <p:sp>
        <p:nvSpPr>
          <p:cNvPr id="2" name="テキスト ボックス 1">
            <a:extLst>
              <a:ext uri="{FF2B5EF4-FFF2-40B4-BE49-F238E27FC236}">
                <a16:creationId xmlns:a16="http://schemas.microsoft.com/office/drawing/2014/main" id="{B52D17B4-0369-A4E5-C6D6-5476701B6155}"/>
              </a:ext>
            </a:extLst>
          </p:cNvPr>
          <p:cNvSpPr txBox="1"/>
          <p:nvPr/>
        </p:nvSpPr>
        <p:spPr>
          <a:xfrm>
            <a:off x="4107574" y="1303008"/>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●志望動機</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3" name="テキスト ボックス 2">
            <a:extLst>
              <a:ext uri="{FF2B5EF4-FFF2-40B4-BE49-F238E27FC236}">
                <a16:creationId xmlns:a16="http://schemas.microsoft.com/office/drawing/2014/main" id="{12E0808C-5A8F-87DF-2301-9A9A7AA669AD}"/>
              </a:ext>
            </a:extLst>
          </p:cNvPr>
          <p:cNvSpPr txBox="1"/>
          <p:nvPr/>
        </p:nvSpPr>
        <p:spPr>
          <a:xfrm>
            <a:off x="4323132" y="1800376"/>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警察官から転職しました。警察官として仕事をする中で国の財源となる税について扱う国税専門官に興味を持ちました。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076F872C-FE26-7425-C810-0147E95BC70D}"/>
              </a:ext>
            </a:extLst>
          </p:cNvPr>
          <p:cNvSpPr txBox="1"/>
          <p:nvPr/>
        </p:nvSpPr>
        <p:spPr>
          <a:xfrm>
            <a:off x="4117821" y="2959205"/>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70ED1133-FFA4-B8CD-26C7-D4E4F1C12283}"/>
              </a:ext>
            </a:extLst>
          </p:cNvPr>
          <p:cNvSpPr txBox="1"/>
          <p:nvPr/>
        </p:nvSpPr>
        <p:spPr>
          <a:xfrm>
            <a:off x="4117821" y="4615402"/>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FB92F856-0145-B4A1-4190-56A6607A2705}"/>
              </a:ext>
            </a:extLst>
          </p:cNvPr>
          <p:cNvSpPr txBox="1"/>
          <p:nvPr/>
        </p:nvSpPr>
        <p:spPr>
          <a:xfrm>
            <a:off x="4365518" y="3402025"/>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長野県出身であり、地元やその近隣の県で働きたいと思ったからです。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E08C2798-C71A-178C-D886-176D48BF0006}"/>
              </a:ext>
            </a:extLst>
          </p:cNvPr>
          <p:cNvSpPr txBox="1"/>
          <p:nvPr/>
        </p:nvSpPr>
        <p:spPr>
          <a:xfrm>
            <a:off x="4365518" y="5077067"/>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仕事をしながら試験勉強をしていたため、仕事が終わってから寝るまでの</a:t>
            </a:r>
            <a:r>
              <a:rPr kumimoji="1" lang="en-US" altLang="ja-JP" b="1" spc="-120" dirty="0">
                <a:solidFill>
                  <a:srgbClr val="666699"/>
                </a:solidFill>
                <a:latin typeface="Yu Gothic" panose="020B0400000000000000" pitchFamily="34" charset="-128"/>
                <a:ea typeface="Yu Gothic" panose="020B0400000000000000" pitchFamily="34" charset="-128"/>
              </a:rPr>
              <a:t>2</a:t>
            </a:r>
            <a:r>
              <a:rPr kumimoji="1" lang="ja-JP" altLang="en-US" b="1" spc="-120" dirty="0">
                <a:solidFill>
                  <a:srgbClr val="666699"/>
                </a:solidFill>
                <a:latin typeface="Yu Gothic" panose="020B0400000000000000" pitchFamily="34" charset="-128"/>
                <a:ea typeface="Yu Gothic" panose="020B0400000000000000" pitchFamily="34" charset="-128"/>
              </a:rPr>
              <a:t>，</a:t>
            </a:r>
            <a:r>
              <a:rPr kumimoji="1" lang="en-US" altLang="ja-JP" b="1" spc="-120" dirty="0">
                <a:solidFill>
                  <a:srgbClr val="666699"/>
                </a:solidFill>
                <a:latin typeface="Yu Gothic" panose="020B0400000000000000" pitchFamily="34" charset="-128"/>
                <a:ea typeface="Yu Gothic" panose="020B0400000000000000" pitchFamily="34" charset="-128"/>
              </a:rPr>
              <a:t>3</a:t>
            </a:r>
            <a:r>
              <a:rPr kumimoji="1" lang="ja-JP" altLang="en-US" b="1" spc="-120" dirty="0">
                <a:solidFill>
                  <a:srgbClr val="666699"/>
                </a:solidFill>
                <a:latin typeface="Yu Gothic" panose="020B0400000000000000" pitchFamily="34" charset="-128"/>
                <a:ea typeface="Yu Gothic" panose="020B0400000000000000" pitchFamily="34" charset="-128"/>
              </a:rPr>
              <a:t>時間の勉強を約半年間継続してなんとか合格することができました。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3342146A-FAE3-6FEF-A6B6-AB30B3738823}"/>
              </a:ext>
            </a:extLst>
          </p:cNvPr>
          <p:cNvSpPr/>
          <p:nvPr/>
        </p:nvSpPr>
        <p:spPr>
          <a:xfrm>
            <a:off x="308410" y="317267"/>
            <a:ext cx="1920240" cy="436880"/>
          </a:xfrm>
          <a:prstGeom prst="rect">
            <a:avLst/>
          </a:prstGeom>
          <a:solidFill>
            <a:srgbClr val="11B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DE67C85-8E53-09AA-739A-A63E910A099C}"/>
              </a:ext>
            </a:extLst>
          </p:cNvPr>
          <p:cNvSpPr/>
          <p:nvPr/>
        </p:nvSpPr>
        <p:spPr>
          <a:xfrm>
            <a:off x="308410" y="123460"/>
            <a:ext cx="1826141"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採用試験</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19" name="図 18">
            <a:extLst>
              <a:ext uri="{FF2B5EF4-FFF2-40B4-BE49-F238E27FC236}">
                <a16:creationId xmlns:a16="http://schemas.microsoft.com/office/drawing/2014/main" id="{1D7CBF58-3CFB-1000-A5F8-943EE6147628}"/>
              </a:ext>
            </a:extLst>
          </p:cNvPr>
          <p:cNvPicPr>
            <a:picLocks noChangeAspect="1"/>
          </p:cNvPicPr>
          <p:nvPr/>
        </p:nvPicPr>
        <p:blipFill rotWithShape="1">
          <a:blip r:embed="rId4">
            <a:extLst>
              <a:ext uri="{28A0092B-C50C-407E-A947-70E740481C1C}">
                <a14:useLocalDpi xmlns:a14="http://schemas.microsoft.com/office/drawing/2010/main" val="0"/>
              </a:ext>
            </a:extLst>
          </a:blip>
          <a:srcRect t="12413" r="11219" b="21002"/>
          <a:stretch>
            <a:fillRect/>
          </a:stretch>
        </p:blipFill>
        <p:spPr bwMode="auto">
          <a:xfrm>
            <a:off x="823523" y="1408433"/>
            <a:ext cx="3220101" cy="3220101"/>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152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C667E-C1E8-58C2-4A8E-778EA6B0445B}"/>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0D02405-FCDE-6717-4A4A-D590724330D0}"/>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BB54C5EF-F374-5BDD-23BE-26A30E6332E9}"/>
              </a:ext>
            </a:extLst>
          </p:cNvPr>
          <p:cNvSpPr txBox="1"/>
          <p:nvPr/>
        </p:nvSpPr>
        <p:spPr>
          <a:xfrm>
            <a:off x="1481212" y="5227685"/>
            <a:ext cx="1954381"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生命科学部卒</a:t>
            </a:r>
          </a:p>
        </p:txBody>
      </p:sp>
      <p:sp>
        <p:nvSpPr>
          <p:cNvPr id="8" name="テキスト ボックス 7">
            <a:extLst>
              <a:ext uri="{FF2B5EF4-FFF2-40B4-BE49-F238E27FC236}">
                <a16:creationId xmlns:a16="http://schemas.microsoft.com/office/drawing/2014/main" id="{7D944C6C-91AD-4800-5E00-FCB8CBBB1F0C}"/>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C12453AE-BFC8-2A02-EF3C-FB3055C13A21}"/>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76D7503-C27F-8B7D-10CB-660314A6CFFC}"/>
              </a:ext>
            </a:extLst>
          </p:cNvPr>
          <p:cNvPicPr>
            <a:picLocks noChangeAspect="1"/>
          </p:cNvPicPr>
          <p:nvPr/>
        </p:nvPicPr>
        <p:blipFill>
          <a:blip r:embed="rId3"/>
          <a:stretch>
            <a:fillRect/>
          </a:stretch>
        </p:blipFill>
        <p:spPr>
          <a:xfrm>
            <a:off x="0" y="519"/>
            <a:ext cx="0" cy="0"/>
          </a:xfrm>
          <a:prstGeom prst="rect">
            <a:avLst/>
          </a:prstGeom>
        </p:spPr>
      </p:pic>
      <p:sp>
        <p:nvSpPr>
          <p:cNvPr id="5" name="テキスト ボックス 4">
            <a:extLst>
              <a:ext uri="{FF2B5EF4-FFF2-40B4-BE49-F238E27FC236}">
                <a16:creationId xmlns:a16="http://schemas.microsoft.com/office/drawing/2014/main" id="{495863CA-CA50-1C22-837A-B2ACE7FC3E8C}"/>
              </a:ext>
            </a:extLst>
          </p:cNvPr>
          <p:cNvSpPr txBox="1"/>
          <p:nvPr/>
        </p:nvSpPr>
        <p:spPr>
          <a:xfrm>
            <a:off x="4034759" y="772523"/>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●生活について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5263A103-D96B-5548-F1E3-799C96CBD473}"/>
              </a:ext>
            </a:extLst>
          </p:cNvPr>
          <p:cNvSpPr txBox="1"/>
          <p:nvPr/>
        </p:nvSpPr>
        <p:spPr>
          <a:xfrm>
            <a:off x="4323131" y="1304781"/>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家族がいるので、自宅のある長野県から通校しました。通校時間が長く大変でしたが、研修中に同期と一緒に勉強したり他愛もない話をしたりと楽しく過ごせました。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15804A27-668B-FD43-0545-FF8EA6204A79}"/>
              </a:ext>
            </a:extLst>
          </p:cNvPr>
          <p:cNvSpPr txBox="1"/>
          <p:nvPr/>
        </p:nvSpPr>
        <p:spPr>
          <a:xfrm>
            <a:off x="4034759" y="2805175"/>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●学習について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97252404-B63F-F240-492D-C68C2B3572BD}"/>
              </a:ext>
            </a:extLst>
          </p:cNvPr>
          <p:cNvSpPr txBox="1"/>
          <p:nvPr/>
        </p:nvSpPr>
        <p:spPr>
          <a:xfrm>
            <a:off x="4107574" y="4996852"/>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●授業終了後・休日の過ごし方</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7" name="テキスト ボックス 16">
            <a:extLst>
              <a:ext uri="{FF2B5EF4-FFF2-40B4-BE49-F238E27FC236}">
                <a16:creationId xmlns:a16="http://schemas.microsoft.com/office/drawing/2014/main" id="{6BF71C39-930B-0801-C31D-98A25656496B}"/>
              </a:ext>
            </a:extLst>
          </p:cNvPr>
          <p:cNvSpPr txBox="1"/>
          <p:nvPr/>
        </p:nvSpPr>
        <p:spPr>
          <a:xfrm>
            <a:off x="4323132" y="3389024"/>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簿記も税法も未経験でしたが、分からない部分は休み時間や授業終了後に同期に教えてもらいながら勉強しています。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8" name="テキスト ボックス 17">
            <a:extLst>
              <a:ext uri="{FF2B5EF4-FFF2-40B4-BE49-F238E27FC236}">
                <a16:creationId xmlns:a16="http://schemas.microsoft.com/office/drawing/2014/main" id="{3231DB32-673F-93BD-4A5D-ACD432671ADE}"/>
              </a:ext>
            </a:extLst>
          </p:cNvPr>
          <p:cNvSpPr txBox="1"/>
          <p:nvPr/>
        </p:nvSpPr>
        <p:spPr>
          <a:xfrm>
            <a:off x="4351414" y="5513870"/>
            <a:ext cx="6155053" cy="445186"/>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自宅に帰って家族との時間を大切にしています。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9038E9D4-5D10-9489-0062-CA362EBD24E9}"/>
              </a:ext>
            </a:extLst>
          </p:cNvPr>
          <p:cNvSpPr/>
          <p:nvPr/>
        </p:nvSpPr>
        <p:spPr>
          <a:xfrm>
            <a:off x="497840" y="254000"/>
            <a:ext cx="1503680" cy="436880"/>
          </a:xfrm>
          <a:prstGeom prst="rect">
            <a:avLst/>
          </a:prstGeom>
          <a:solidFill>
            <a:srgbClr val="0F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3DB092C-9A30-C010-2E1F-C314597C40EA}"/>
              </a:ext>
            </a:extLst>
          </p:cNvPr>
          <p:cNvSpPr/>
          <p:nvPr/>
        </p:nvSpPr>
        <p:spPr>
          <a:xfrm>
            <a:off x="553696" y="386527"/>
            <a:ext cx="1415772"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基礎研修</a:t>
            </a:r>
            <a:endPar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21" name="正方形/長方形 20">
            <a:extLst>
              <a:ext uri="{FF2B5EF4-FFF2-40B4-BE49-F238E27FC236}">
                <a16:creationId xmlns:a16="http://schemas.microsoft.com/office/drawing/2014/main" id="{7B2BF0E5-69B7-3EA6-9B14-1BA5B61A4AB7}"/>
              </a:ext>
            </a:extLst>
          </p:cNvPr>
          <p:cNvSpPr/>
          <p:nvPr/>
        </p:nvSpPr>
        <p:spPr>
          <a:xfrm>
            <a:off x="445971" y="52093"/>
            <a:ext cx="1723549" cy="461665"/>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税務大学校</a:t>
            </a:r>
          </a:p>
        </p:txBody>
      </p:sp>
      <p:pic>
        <p:nvPicPr>
          <p:cNvPr id="22" name="図 21">
            <a:extLst>
              <a:ext uri="{FF2B5EF4-FFF2-40B4-BE49-F238E27FC236}">
                <a16:creationId xmlns:a16="http://schemas.microsoft.com/office/drawing/2014/main" id="{E2A63E62-96CD-956C-D782-76B97052F265}"/>
              </a:ext>
            </a:extLst>
          </p:cNvPr>
          <p:cNvPicPr>
            <a:picLocks noChangeAspect="1"/>
          </p:cNvPicPr>
          <p:nvPr/>
        </p:nvPicPr>
        <p:blipFill rotWithShape="1">
          <a:blip r:embed="rId4">
            <a:extLst>
              <a:ext uri="{28A0092B-C50C-407E-A947-70E740481C1C}">
                <a14:useLocalDpi xmlns:a14="http://schemas.microsoft.com/office/drawing/2010/main" val="0"/>
              </a:ext>
            </a:extLst>
          </a:blip>
          <a:srcRect l="58361" t="10051" r="10265" b="48118"/>
          <a:stretch>
            <a:fillRect/>
          </a:stretch>
        </p:blipFill>
        <p:spPr bwMode="auto">
          <a:xfrm>
            <a:off x="837952" y="1459269"/>
            <a:ext cx="3118429" cy="3118429"/>
          </a:xfrm>
          <a:prstGeom prst="ellipse">
            <a:avLst/>
          </a:prstGeom>
          <a:noFill/>
          <a:ln>
            <a:noFill/>
          </a:ln>
          <a:extLst>
            <a:ext uri="{53640926-AAD7-44D8-BBD7-CCE9431645EC}">
              <a14:shadowObscured xmlns:a14="http://schemas.microsoft.com/office/drawing/2010/main"/>
            </a:ext>
          </a:extLst>
        </p:spPr>
      </p:pic>
      <p:pic>
        <p:nvPicPr>
          <p:cNvPr id="6" name="図 5">
            <a:extLst>
              <a:ext uri="{FF2B5EF4-FFF2-40B4-BE49-F238E27FC236}">
                <a16:creationId xmlns:a16="http://schemas.microsoft.com/office/drawing/2014/main" id="{CC23F00F-25F3-7F44-6D24-1F6150D416EB}"/>
              </a:ext>
            </a:extLst>
          </p:cNvPr>
          <p:cNvPicPr>
            <a:picLocks noChangeAspect="1"/>
          </p:cNvPicPr>
          <p:nvPr/>
        </p:nvPicPr>
        <p:blipFill rotWithShape="1">
          <a:blip r:embed="rId5"/>
          <a:srcRect r="30180"/>
          <a:stretch>
            <a:fillRect/>
          </a:stretch>
        </p:blipFill>
        <p:spPr bwMode="auto">
          <a:xfrm>
            <a:off x="3142032" y="3350691"/>
            <a:ext cx="1181100" cy="1691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7953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7985-D055-F592-26CA-6D1FB4964701}"/>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A1DF8576-BFBE-6C32-4A25-C5C1F59CFA22}"/>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F76335B-7847-AEFE-36B5-38D7DCE9CE7C}"/>
              </a:ext>
            </a:extLst>
          </p:cNvPr>
          <p:cNvPicPr>
            <a:picLocks noChangeAspect="1"/>
          </p:cNvPicPr>
          <p:nvPr/>
        </p:nvPicPr>
        <p:blipFill>
          <a:blip r:embed="rId2"/>
          <a:stretch>
            <a:fillRect/>
          </a:stretch>
        </p:blipFill>
        <p:spPr>
          <a:xfrm>
            <a:off x="0" y="3452"/>
            <a:ext cx="10698836" cy="7563600"/>
          </a:xfrm>
          <a:prstGeom prst="rect">
            <a:avLst/>
          </a:prstGeom>
        </p:spPr>
      </p:pic>
      <p:sp>
        <p:nvSpPr>
          <p:cNvPr id="8" name="テキスト ボックス 7">
            <a:extLst>
              <a:ext uri="{FF2B5EF4-FFF2-40B4-BE49-F238E27FC236}">
                <a16:creationId xmlns:a16="http://schemas.microsoft.com/office/drawing/2014/main" id="{C8D76607-83D2-D82F-C827-A64D7AB11990}"/>
              </a:ext>
            </a:extLst>
          </p:cNvPr>
          <p:cNvSpPr txBox="1"/>
          <p:nvPr/>
        </p:nvSpPr>
        <p:spPr>
          <a:xfrm>
            <a:off x="495692" y="858871"/>
            <a:ext cx="4850214" cy="1569660"/>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BIZ UDPゴシック" panose="020B0400000000000000" pitchFamily="50" charset="-128"/>
                <a:ea typeface="BIZ UDPゴシック" panose="020B0400000000000000" pitchFamily="50" charset="-128"/>
              </a:rPr>
              <a:t>大学で学んだ租税法の奥深さに惹かれ、税法の専門領域へ。</a:t>
            </a:r>
            <a:endParaRPr kumimoji="1" lang="en-US" altLang="ja-JP" sz="3200" b="1" spc="20"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568EE7E-B640-074D-A521-754F9D00D4C9}"/>
              </a:ext>
            </a:extLst>
          </p:cNvPr>
          <p:cNvSpPr txBox="1"/>
          <p:nvPr/>
        </p:nvSpPr>
        <p:spPr>
          <a:xfrm>
            <a:off x="1623790" y="4899072"/>
            <a:ext cx="1980029"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埼玉県出身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法学部卒</a:t>
            </a:r>
          </a:p>
        </p:txBody>
      </p:sp>
      <p:sp>
        <p:nvSpPr>
          <p:cNvPr id="11" name="テキスト ボックス 10">
            <a:extLst>
              <a:ext uri="{FF2B5EF4-FFF2-40B4-BE49-F238E27FC236}">
                <a16:creationId xmlns:a16="http://schemas.microsoft.com/office/drawing/2014/main" id="{37216C7B-9908-C1C6-DF87-C3E1B715D2A7}"/>
              </a:ext>
            </a:extLst>
          </p:cNvPr>
          <p:cNvSpPr txBox="1"/>
          <p:nvPr/>
        </p:nvSpPr>
        <p:spPr>
          <a:xfrm>
            <a:off x="1564506"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pic>
        <p:nvPicPr>
          <p:cNvPr id="14" name="図 13">
            <a:extLst>
              <a:ext uri="{FF2B5EF4-FFF2-40B4-BE49-F238E27FC236}">
                <a16:creationId xmlns:a16="http://schemas.microsoft.com/office/drawing/2014/main" id="{B4B70417-257E-36CD-01A4-059539961425}"/>
              </a:ext>
            </a:extLst>
          </p:cNvPr>
          <p:cNvPicPr>
            <a:picLocks noChangeAspect="1"/>
          </p:cNvPicPr>
          <p:nvPr/>
        </p:nvPicPr>
        <p:blipFill>
          <a:blip r:embed="rId3">
            <a:extLst>
              <a:ext uri="{28A0092B-C50C-407E-A947-70E740481C1C}">
                <a14:useLocalDpi xmlns:a14="http://schemas.microsoft.com/office/drawing/2010/main" val="0"/>
              </a:ext>
            </a:extLst>
          </a:blip>
          <a:srcRect r="2683"/>
          <a:stretch>
            <a:fillRect/>
          </a:stretch>
        </p:blipFill>
        <p:spPr bwMode="auto">
          <a:xfrm>
            <a:off x="5183494" y="0"/>
            <a:ext cx="5515339" cy="7556735"/>
          </a:xfrm>
          <a:prstGeom prst="rect">
            <a:avLst/>
          </a:prstGeom>
          <a:noFill/>
          <a:ln>
            <a:noFill/>
          </a:ln>
        </p:spPr>
      </p:pic>
    </p:spTree>
    <p:extLst>
      <p:ext uri="{BB962C8B-B14F-4D97-AF65-F5344CB8AC3E}">
        <p14:creationId xmlns:p14="http://schemas.microsoft.com/office/powerpoint/2010/main" val="410850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FA8D3-F004-00C0-1CC9-A1D8D8D706E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8AE7E80-60BB-9DD0-CAFF-9662427860F0}"/>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22850AD4-32DE-0D96-1E2C-CEC14B3EE29A}"/>
              </a:ext>
            </a:extLst>
          </p:cNvPr>
          <p:cNvSpPr txBox="1"/>
          <p:nvPr/>
        </p:nvSpPr>
        <p:spPr>
          <a:xfrm>
            <a:off x="1628689"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埼玉県出身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法学部卒</a:t>
            </a:r>
          </a:p>
        </p:txBody>
      </p:sp>
      <p:sp>
        <p:nvSpPr>
          <p:cNvPr id="8" name="テキスト ボックス 7">
            <a:extLst>
              <a:ext uri="{FF2B5EF4-FFF2-40B4-BE49-F238E27FC236}">
                <a16:creationId xmlns:a16="http://schemas.microsoft.com/office/drawing/2014/main" id="{E10325CC-F1B3-9D5F-D104-2DD76D6EDC44}"/>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7167BB08-7384-5C8C-D209-12CDA2F00DE6}"/>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2E5B4946-CC1E-47AE-7838-C306562F6BD5}"/>
              </a:ext>
            </a:extLst>
          </p:cNvPr>
          <p:cNvSpPr txBox="1"/>
          <p:nvPr/>
        </p:nvSpPr>
        <p:spPr>
          <a:xfrm>
            <a:off x="3962822" y="380041"/>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●志望動機</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DD3C82D7-049E-7772-CCE8-CE75F877228D}"/>
              </a:ext>
            </a:extLst>
          </p:cNvPr>
          <p:cNvSpPr txBox="1"/>
          <p:nvPr/>
        </p:nvSpPr>
        <p:spPr>
          <a:xfrm>
            <a:off x="4231960" y="717200"/>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大学で租税法を専攻していたことから税法の奥深さとこの仕事の重要性を知って入庁を決めました。一つの専門領域に長い間携わることができるのは、他の公務員にはない大きな魅力だと思います。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992748FA-428C-53CE-3595-43D4BDA1D79B}"/>
              </a:ext>
            </a:extLst>
          </p:cNvPr>
          <p:cNvSpPr txBox="1"/>
          <p:nvPr/>
        </p:nvSpPr>
        <p:spPr>
          <a:xfrm>
            <a:off x="3962822" y="2338887"/>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CFE6C066-834A-4803-EEC6-3DB3DEA98801}"/>
              </a:ext>
            </a:extLst>
          </p:cNvPr>
          <p:cNvSpPr txBox="1"/>
          <p:nvPr/>
        </p:nvSpPr>
        <p:spPr>
          <a:xfrm>
            <a:off x="4050641" y="4673397"/>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A5DA2C08-4712-2D7B-80FC-0502ADA8ECC4}"/>
              </a:ext>
            </a:extLst>
          </p:cNvPr>
          <p:cNvSpPr txBox="1"/>
          <p:nvPr/>
        </p:nvSpPr>
        <p:spPr>
          <a:xfrm>
            <a:off x="4294666" y="2708415"/>
            <a:ext cx="6155053" cy="198406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都市部と郊外それぞれの特色がある地域で仕事ができることに魅力を感じて選びました。同期には管轄内のそれぞれの地域の出身者がいるので、地元の魅力や主力産業の話をたくさん教えてもらえたこともあり、実際に各地に赴任するのが楽しみになりました。 </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5A46E8C3-C4EF-0CA1-6F59-C855E1F46963}"/>
              </a:ext>
            </a:extLst>
          </p:cNvPr>
          <p:cNvSpPr txBox="1"/>
          <p:nvPr/>
        </p:nvSpPr>
        <p:spPr>
          <a:xfrm>
            <a:off x="4326169" y="5023838"/>
            <a:ext cx="6155053" cy="198406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本格的な対策を始めたのは受験する年の２月頃です。周りから出遅れていたので一日の勉強時間は平均６時間以上取っていたと思います。勉強方法としては、とにかく過去問を解くとしか言えませんが、大学やアルバイトの通学・通勤時間を利用して少しでも多く問題に触れることが重要だと思います。 　 </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90428EB6-EACC-E2B4-4F29-44031B65ADD6}"/>
              </a:ext>
            </a:extLst>
          </p:cNvPr>
          <p:cNvSpPr/>
          <p:nvPr/>
        </p:nvSpPr>
        <p:spPr>
          <a:xfrm>
            <a:off x="304800" y="202131"/>
            <a:ext cx="1940560" cy="519764"/>
          </a:xfrm>
          <a:prstGeom prst="rect">
            <a:avLst/>
          </a:prstGeom>
          <a:solidFill>
            <a:srgbClr val="724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0561C26F-5DAD-FF63-0176-17D7D0211710}"/>
              </a:ext>
            </a:extLst>
          </p:cNvPr>
          <p:cNvSpPr/>
          <p:nvPr/>
        </p:nvSpPr>
        <p:spPr>
          <a:xfrm>
            <a:off x="337943" y="109105"/>
            <a:ext cx="1826141"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採用試験</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20" name="図 19">
            <a:extLst>
              <a:ext uri="{FF2B5EF4-FFF2-40B4-BE49-F238E27FC236}">
                <a16:creationId xmlns:a16="http://schemas.microsoft.com/office/drawing/2014/main" id="{AFC9F35D-4529-88A9-D08F-8991C14DC894}"/>
              </a:ext>
            </a:extLst>
          </p:cNvPr>
          <p:cNvPicPr>
            <a:picLocks noChangeAspect="1"/>
          </p:cNvPicPr>
          <p:nvPr/>
        </p:nvPicPr>
        <p:blipFill rotWithShape="1">
          <a:blip r:embed="rId3">
            <a:extLst>
              <a:ext uri="{28A0092B-C50C-407E-A947-70E740481C1C}">
                <a14:useLocalDpi xmlns:a14="http://schemas.microsoft.com/office/drawing/2010/main" val="0"/>
              </a:ext>
            </a:extLst>
          </a:blip>
          <a:srcRect l="8937" t="18321" r="1646" b="14618"/>
          <a:stretch>
            <a:fillRect/>
          </a:stretch>
        </p:blipFill>
        <p:spPr bwMode="auto">
          <a:xfrm>
            <a:off x="846419" y="1460282"/>
            <a:ext cx="3116403" cy="3116403"/>
          </a:xfrm>
          <a:prstGeom prst="ellipse">
            <a:avLst/>
          </a:prstGeom>
          <a:noFill/>
          <a:ln>
            <a:noFill/>
          </a:ln>
          <a:extLst>
            <a:ext uri="{53640926-AAD7-44D8-BBD7-CCE9431645EC}">
              <a14:shadowObscured xmlns:a14="http://schemas.microsoft.com/office/drawing/2010/main"/>
            </a:ext>
          </a:extLst>
        </p:spPr>
      </p:pic>
      <p:pic>
        <p:nvPicPr>
          <p:cNvPr id="4" name="図 3">
            <a:extLst>
              <a:ext uri="{FF2B5EF4-FFF2-40B4-BE49-F238E27FC236}">
                <a16:creationId xmlns:a16="http://schemas.microsoft.com/office/drawing/2014/main" id="{6CE8B1A1-194A-3D75-6E31-E14ABA78C92E}"/>
              </a:ext>
            </a:extLst>
          </p:cNvPr>
          <p:cNvPicPr>
            <a:picLocks noChangeAspect="1"/>
          </p:cNvPicPr>
          <p:nvPr/>
        </p:nvPicPr>
        <p:blipFill rotWithShape="1">
          <a:blip r:embed="rId4"/>
          <a:srcRect r="30180"/>
          <a:stretch>
            <a:fillRect/>
          </a:stretch>
        </p:blipFill>
        <p:spPr bwMode="auto">
          <a:xfrm>
            <a:off x="-64818" y="4289242"/>
            <a:ext cx="1181100" cy="1691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030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6F79-FAEB-6B00-C06B-9C833FF0F76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FEBAA92-BB89-0460-D23F-E8B294A425E6}"/>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2BC221EC-0280-BA4C-5AAD-2F1C2BCB6BDE}"/>
              </a:ext>
            </a:extLst>
          </p:cNvPr>
          <p:cNvSpPr txBox="1"/>
          <p:nvPr/>
        </p:nvSpPr>
        <p:spPr>
          <a:xfrm>
            <a:off x="1628688"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埼玉県出身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法学部卒</a:t>
            </a:r>
          </a:p>
        </p:txBody>
      </p:sp>
      <p:sp>
        <p:nvSpPr>
          <p:cNvPr id="8" name="テキスト ボックス 7">
            <a:extLst>
              <a:ext uri="{FF2B5EF4-FFF2-40B4-BE49-F238E27FC236}">
                <a16:creationId xmlns:a16="http://schemas.microsoft.com/office/drawing/2014/main" id="{0148D822-5027-9404-4434-6DCD7FC46A05}"/>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3712DD2B-1614-7F12-BF46-F95D3F24C588}"/>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60DAE505-BECD-CB82-C435-86F84049D5BB}"/>
              </a:ext>
            </a:extLst>
          </p:cNvPr>
          <p:cNvSpPr/>
          <p:nvPr/>
        </p:nvSpPr>
        <p:spPr>
          <a:xfrm>
            <a:off x="490888" y="202131"/>
            <a:ext cx="1568918" cy="519764"/>
          </a:xfrm>
          <a:prstGeom prst="rect">
            <a:avLst/>
          </a:prstGeom>
          <a:solidFill>
            <a:srgbClr val="724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2AED545-62AB-77FD-2180-F88939539618}"/>
              </a:ext>
            </a:extLst>
          </p:cNvPr>
          <p:cNvSpPr txBox="1"/>
          <p:nvPr/>
        </p:nvSpPr>
        <p:spPr>
          <a:xfrm>
            <a:off x="3979893" y="568887"/>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●生活について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4" name="テキスト ボックス 3">
            <a:extLst>
              <a:ext uri="{FF2B5EF4-FFF2-40B4-BE49-F238E27FC236}">
                <a16:creationId xmlns:a16="http://schemas.microsoft.com/office/drawing/2014/main" id="{3C4876FE-CA28-81D0-AD8F-DFDB2770F874}"/>
              </a:ext>
            </a:extLst>
          </p:cNvPr>
          <p:cNvSpPr txBox="1"/>
          <p:nvPr/>
        </p:nvSpPr>
        <p:spPr>
          <a:xfrm>
            <a:off x="4323132" y="967093"/>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私は通校生でしたが、通校生同士で地元の名店を回ったり、税大以外の場所で勉強をしたり、多くの時間を供に過ごすので深い絆が生まれます。また、税大の敷地内には緑が多く、木陰のベンチで休憩したり良いリフレッシュになりました。 </a:t>
            </a:r>
          </a:p>
        </p:txBody>
      </p:sp>
      <p:sp>
        <p:nvSpPr>
          <p:cNvPr id="14" name="テキスト ボックス 13">
            <a:extLst>
              <a:ext uri="{FF2B5EF4-FFF2-40B4-BE49-F238E27FC236}">
                <a16:creationId xmlns:a16="http://schemas.microsoft.com/office/drawing/2014/main" id="{D93A28B7-77B1-728B-7B84-6FAD1DDAFD2F}"/>
              </a:ext>
            </a:extLst>
          </p:cNvPr>
          <p:cNvSpPr txBox="1"/>
          <p:nvPr/>
        </p:nvSpPr>
        <p:spPr>
          <a:xfrm>
            <a:off x="4079560" y="2643794"/>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●学習について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39CC976B-37E3-124A-B217-D087CB19A5C9}"/>
              </a:ext>
            </a:extLst>
          </p:cNvPr>
          <p:cNvSpPr txBox="1"/>
          <p:nvPr/>
        </p:nvSpPr>
        <p:spPr>
          <a:xfrm>
            <a:off x="4107574" y="4832648"/>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●授業終了後・休日の過ごし方</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3F7FE385-22F4-870A-B6DB-AAA4A4D922BA}"/>
              </a:ext>
            </a:extLst>
          </p:cNvPr>
          <p:cNvSpPr txBox="1"/>
          <p:nvPr/>
        </p:nvSpPr>
        <p:spPr>
          <a:xfrm>
            <a:off x="4353996" y="3062473"/>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３カ月で各税法の基礎と簿記会計学を学ぶので少し忙しい３カ月です。一方で税大の講義は充実しており、班の同期と協力して助け合いながら学んでいくので周りにおいていかれることなく充実した研修になりました。 </a:t>
            </a:r>
          </a:p>
        </p:txBody>
      </p:sp>
      <p:sp>
        <p:nvSpPr>
          <p:cNvPr id="17" name="テキスト ボックス 16">
            <a:extLst>
              <a:ext uri="{FF2B5EF4-FFF2-40B4-BE49-F238E27FC236}">
                <a16:creationId xmlns:a16="http://schemas.microsoft.com/office/drawing/2014/main" id="{6E7F6387-FE83-B01A-F6FE-7711F7314E2B}"/>
              </a:ext>
            </a:extLst>
          </p:cNvPr>
          <p:cNvSpPr txBox="1"/>
          <p:nvPr/>
        </p:nvSpPr>
        <p:spPr>
          <a:xfrm>
            <a:off x="4353997" y="5250506"/>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外食はもちろん、体育館でバスケをしたり、東京へ遊びに行ったり、みんなで勉強したりと、常に同期と一緒に過ごしていました。３カ月という短い時間ですが充実した楽しい生活でした。 </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8" name="正方形/長方形 17">
            <a:extLst>
              <a:ext uri="{FF2B5EF4-FFF2-40B4-BE49-F238E27FC236}">
                <a16:creationId xmlns:a16="http://schemas.microsoft.com/office/drawing/2014/main" id="{7839D400-1851-DCD4-FFE2-BCF8F2C57C4F}"/>
              </a:ext>
            </a:extLst>
          </p:cNvPr>
          <p:cNvSpPr/>
          <p:nvPr/>
        </p:nvSpPr>
        <p:spPr>
          <a:xfrm>
            <a:off x="553696" y="386527"/>
            <a:ext cx="1415772"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基礎研修</a:t>
            </a:r>
            <a:endPar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19" name="正方形/長方形 18">
            <a:extLst>
              <a:ext uri="{FF2B5EF4-FFF2-40B4-BE49-F238E27FC236}">
                <a16:creationId xmlns:a16="http://schemas.microsoft.com/office/drawing/2014/main" id="{23EABEE8-F406-E2ED-C0B3-C4FDE9B1DD15}"/>
              </a:ext>
            </a:extLst>
          </p:cNvPr>
          <p:cNvSpPr/>
          <p:nvPr/>
        </p:nvSpPr>
        <p:spPr>
          <a:xfrm>
            <a:off x="445971" y="52093"/>
            <a:ext cx="1723549" cy="461665"/>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税務大学校</a:t>
            </a:r>
          </a:p>
        </p:txBody>
      </p:sp>
      <p:pic>
        <p:nvPicPr>
          <p:cNvPr id="20" name="図 19">
            <a:extLst>
              <a:ext uri="{FF2B5EF4-FFF2-40B4-BE49-F238E27FC236}">
                <a16:creationId xmlns:a16="http://schemas.microsoft.com/office/drawing/2014/main" id="{69D122C9-AD26-D643-44C1-B78BDE4C61EC}"/>
              </a:ext>
            </a:extLst>
          </p:cNvPr>
          <p:cNvPicPr>
            <a:picLocks noChangeAspect="1"/>
          </p:cNvPicPr>
          <p:nvPr/>
        </p:nvPicPr>
        <p:blipFill rotWithShape="1">
          <a:blip r:embed="rId3">
            <a:extLst>
              <a:ext uri="{28A0092B-C50C-407E-A947-70E740481C1C}">
                <a14:useLocalDpi xmlns:a14="http://schemas.microsoft.com/office/drawing/2010/main" val="0"/>
              </a:ext>
            </a:extLst>
          </a:blip>
          <a:srcRect l="11440" t="19676" r="65041" b="48965"/>
          <a:stretch>
            <a:fillRect/>
          </a:stretch>
        </p:blipFill>
        <p:spPr bwMode="auto">
          <a:xfrm>
            <a:off x="904600" y="1493771"/>
            <a:ext cx="3029934" cy="3029934"/>
          </a:xfrm>
          <a:prstGeom prst="ellipse">
            <a:avLst/>
          </a:prstGeom>
          <a:noFill/>
          <a:ln>
            <a:noFill/>
          </a:ln>
          <a:extLst>
            <a:ext uri="{53640926-AAD7-44D8-BBD7-CCE9431645EC}">
              <a14:shadowObscured xmlns:a14="http://schemas.microsoft.com/office/drawing/2010/main"/>
            </a:ext>
          </a:extLst>
        </p:spPr>
      </p:pic>
      <p:pic>
        <p:nvPicPr>
          <p:cNvPr id="10" name="図 9">
            <a:extLst>
              <a:ext uri="{FF2B5EF4-FFF2-40B4-BE49-F238E27FC236}">
                <a16:creationId xmlns:a16="http://schemas.microsoft.com/office/drawing/2014/main" id="{8A1B900F-0146-CC84-74F1-7B0EF75A8BE8}"/>
              </a:ext>
            </a:extLst>
          </p:cNvPr>
          <p:cNvPicPr>
            <a:picLocks noChangeAspect="1"/>
          </p:cNvPicPr>
          <p:nvPr/>
        </p:nvPicPr>
        <p:blipFill>
          <a:blip r:embed="rId4"/>
          <a:stretch>
            <a:fillRect/>
          </a:stretch>
        </p:blipFill>
        <p:spPr>
          <a:xfrm>
            <a:off x="2865196" y="3376277"/>
            <a:ext cx="1665300" cy="1665300"/>
          </a:xfrm>
          <a:prstGeom prst="rect">
            <a:avLst/>
          </a:prstGeom>
        </p:spPr>
      </p:pic>
    </p:spTree>
    <p:extLst>
      <p:ext uri="{BB962C8B-B14F-4D97-AF65-F5344CB8AC3E}">
        <p14:creationId xmlns:p14="http://schemas.microsoft.com/office/powerpoint/2010/main" val="714262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D6B09-305D-D374-EBFB-3A9B3358EC0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4705B75-EABC-B750-1828-E041DB3CD985}"/>
              </a:ext>
            </a:extLst>
          </p:cNvPr>
          <p:cNvPicPr>
            <a:picLocks noChangeAspect="1"/>
          </p:cNvPicPr>
          <p:nvPr/>
        </p:nvPicPr>
        <p:blipFill>
          <a:blip r:embed="rId2"/>
          <a:stretch>
            <a:fillRect/>
          </a:stretch>
        </p:blipFill>
        <p:spPr>
          <a:xfrm>
            <a:off x="0" y="519"/>
            <a:ext cx="10693744" cy="7560000"/>
          </a:xfrm>
          <a:prstGeom prst="rect">
            <a:avLst/>
          </a:prstGeom>
        </p:spPr>
      </p:pic>
      <p:sp>
        <p:nvSpPr>
          <p:cNvPr id="12" name="正方形/長方形 11">
            <a:extLst>
              <a:ext uri="{FF2B5EF4-FFF2-40B4-BE49-F238E27FC236}">
                <a16:creationId xmlns:a16="http://schemas.microsoft.com/office/drawing/2014/main" id="{18AE075B-5366-EC66-9CB0-59F86554A6B7}"/>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D87549D5-EDE9-B0A3-4078-2A4E755E5B57}"/>
              </a:ext>
            </a:extLst>
          </p:cNvPr>
          <p:cNvSpPr txBox="1"/>
          <p:nvPr/>
        </p:nvSpPr>
        <p:spPr>
          <a:xfrm>
            <a:off x="666560" y="1197899"/>
            <a:ext cx="3866252" cy="1077218"/>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Yu Gothic" panose="020B0400000000000000" pitchFamily="34" charset="-128"/>
                <a:ea typeface="Yu Gothic" panose="020B0400000000000000" pitchFamily="34" charset="-128"/>
              </a:rPr>
              <a:t>金融機関での勤務経験を国税の現場で。</a:t>
            </a:r>
            <a:endParaRPr kumimoji="1" lang="en-US" altLang="ja-JP" sz="3200" b="1" spc="20" dirty="0">
              <a:solidFill>
                <a:schemeClr val="bg1"/>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CAFFEF39-BBC3-A229-E0A9-0E7736295B78}"/>
              </a:ext>
            </a:extLst>
          </p:cNvPr>
          <p:cNvSpPr txBox="1"/>
          <p:nvPr/>
        </p:nvSpPr>
        <p:spPr>
          <a:xfrm>
            <a:off x="1623789" y="4899072"/>
            <a:ext cx="1980029"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栃木県出身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経営学部卒</a:t>
            </a:r>
          </a:p>
        </p:txBody>
      </p:sp>
      <p:sp>
        <p:nvSpPr>
          <p:cNvPr id="11" name="テキスト ボックス 10">
            <a:extLst>
              <a:ext uri="{FF2B5EF4-FFF2-40B4-BE49-F238E27FC236}">
                <a16:creationId xmlns:a16="http://schemas.microsoft.com/office/drawing/2014/main" id="{B2A76CD0-8DD2-72DC-EB27-901003EC34E7}"/>
              </a:ext>
            </a:extLst>
          </p:cNvPr>
          <p:cNvSpPr txBox="1"/>
          <p:nvPr/>
        </p:nvSpPr>
        <p:spPr>
          <a:xfrm>
            <a:off x="1564507"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pic>
        <p:nvPicPr>
          <p:cNvPr id="14" name="図 13">
            <a:extLst>
              <a:ext uri="{FF2B5EF4-FFF2-40B4-BE49-F238E27FC236}">
                <a16:creationId xmlns:a16="http://schemas.microsoft.com/office/drawing/2014/main" id="{7D4872B5-85C7-6D37-38D0-7D6601CEE121}"/>
              </a:ext>
            </a:extLst>
          </p:cNvPr>
          <p:cNvPicPr>
            <a:picLocks noChangeAspect="1"/>
          </p:cNvPicPr>
          <p:nvPr/>
        </p:nvPicPr>
        <p:blipFill>
          <a:blip r:embed="rId3">
            <a:extLst>
              <a:ext uri="{28A0092B-C50C-407E-A947-70E740481C1C}">
                <a14:useLocalDpi xmlns:a14="http://schemas.microsoft.com/office/drawing/2010/main" val="0"/>
              </a:ext>
            </a:extLst>
          </a:blip>
          <a:srcRect l="7855" t="8169" r="2800"/>
          <a:stretch>
            <a:fillRect/>
          </a:stretch>
        </p:blipFill>
        <p:spPr bwMode="auto">
          <a:xfrm>
            <a:off x="5178405" y="-6015"/>
            <a:ext cx="5520430" cy="7565689"/>
          </a:xfrm>
          <a:prstGeom prst="rect">
            <a:avLst/>
          </a:prstGeom>
          <a:noFill/>
          <a:ln>
            <a:noFill/>
          </a:ln>
        </p:spPr>
      </p:pic>
      <p:sp>
        <p:nvSpPr>
          <p:cNvPr id="2" name="楕円 1">
            <a:extLst>
              <a:ext uri="{FF2B5EF4-FFF2-40B4-BE49-F238E27FC236}">
                <a16:creationId xmlns:a16="http://schemas.microsoft.com/office/drawing/2014/main" id="{13360FC2-0FCC-3C9F-3290-0AD3A62B5940}"/>
              </a:ext>
            </a:extLst>
          </p:cNvPr>
          <p:cNvSpPr/>
          <p:nvPr/>
        </p:nvSpPr>
        <p:spPr>
          <a:xfrm>
            <a:off x="3949151" y="5547360"/>
            <a:ext cx="294640" cy="2844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52099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13399-4B19-836A-8DBA-02F7D429FA44}"/>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40EBB65-CFA8-8136-E43B-2DFC6EA929F4}"/>
              </a:ext>
            </a:extLst>
          </p:cNvPr>
          <p:cNvPicPr>
            <a:picLocks noChangeAspect="1"/>
          </p:cNvPicPr>
          <p:nvPr/>
        </p:nvPicPr>
        <p:blipFill>
          <a:blip r:embed="rId2"/>
          <a:stretch>
            <a:fillRect/>
          </a:stretch>
        </p:blipFill>
        <p:spPr>
          <a:xfrm>
            <a:off x="0" y="519"/>
            <a:ext cx="10693744" cy="7560000"/>
          </a:xfrm>
          <a:prstGeom prst="rect">
            <a:avLst/>
          </a:prstGeom>
        </p:spPr>
      </p:pic>
      <p:sp>
        <p:nvSpPr>
          <p:cNvPr id="12" name="正方形/長方形 11">
            <a:extLst>
              <a:ext uri="{FF2B5EF4-FFF2-40B4-BE49-F238E27FC236}">
                <a16:creationId xmlns:a16="http://schemas.microsoft.com/office/drawing/2014/main" id="{A8647AFF-AC4B-FF01-395A-B95192749491}"/>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1B7ACD6-1D23-82A4-E185-CD3BD8C35927}"/>
              </a:ext>
            </a:extLst>
          </p:cNvPr>
          <p:cNvSpPr txBox="1"/>
          <p:nvPr/>
        </p:nvSpPr>
        <p:spPr>
          <a:xfrm>
            <a:off x="666560" y="1197899"/>
            <a:ext cx="3866252" cy="1569660"/>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Yu Gothic" panose="020B0400000000000000" pitchFamily="34" charset="-128"/>
                <a:ea typeface="Yu Gothic" panose="020B0400000000000000" pitchFamily="34" charset="-128"/>
              </a:rPr>
              <a:t>身近にいた国税職員に憧れ、その背中を追いかけて。</a:t>
            </a:r>
            <a:endParaRPr kumimoji="1" lang="en-US" altLang="ja-JP" sz="3200" b="1" spc="20" dirty="0">
              <a:solidFill>
                <a:schemeClr val="bg1"/>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0AE659FA-5383-7604-F1B8-62D018FBD9F8}"/>
              </a:ext>
            </a:extLst>
          </p:cNvPr>
          <p:cNvSpPr txBox="1"/>
          <p:nvPr/>
        </p:nvSpPr>
        <p:spPr>
          <a:xfrm>
            <a:off x="1623789" y="4899072"/>
            <a:ext cx="1980029"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茨城県出身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経済学部卒</a:t>
            </a:r>
          </a:p>
        </p:txBody>
      </p:sp>
      <p:sp>
        <p:nvSpPr>
          <p:cNvPr id="11" name="テキスト ボックス 10">
            <a:extLst>
              <a:ext uri="{FF2B5EF4-FFF2-40B4-BE49-F238E27FC236}">
                <a16:creationId xmlns:a16="http://schemas.microsoft.com/office/drawing/2014/main" id="{297C1945-4894-F9BD-0799-005DE0C16C66}"/>
              </a:ext>
            </a:extLst>
          </p:cNvPr>
          <p:cNvSpPr txBox="1"/>
          <p:nvPr/>
        </p:nvSpPr>
        <p:spPr>
          <a:xfrm>
            <a:off x="1564507"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pic>
        <p:nvPicPr>
          <p:cNvPr id="14" name="図 13">
            <a:extLst>
              <a:ext uri="{FF2B5EF4-FFF2-40B4-BE49-F238E27FC236}">
                <a16:creationId xmlns:a16="http://schemas.microsoft.com/office/drawing/2014/main" id="{F8B5827C-9CFC-4C05-522D-9F9F88BB093D}"/>
              </a:ext>
            </a:extLst>
          </p:cNvPr>
          <p:cNvPicPr>
            <a:picLocks noChangeAspect="1"/>
          </p:cNvPicPr>
          <p:nvPr/>
        </p:nvPicPr>
        <p:blipFill>
          <a:blip r:embed="rId3">
            <a:extLst>
              <a:ext uri="{28A0092B-C50C-407E-A947-70E740481C1C}">
                <a14:useLocalDpi xmlns:a14="http://schemas.microsoft.com/office/drawing/2010/main" val="0"/>
              </a:ext>
            </a:extLst>
          </a:blip>
          <a:srcRect r="2683"/>
          <a:stretch>
            <a:fillRect/>
          </a:stretch>
        </p:blipFill>
        <p:spPr bwMode="auto">
          <a:xfrm>
            <a:off x="5183496" y="519"/>
            <a:ext cx="5515339" cy="7556734"/>
          </a:xfrm>
          <a:prstGeom prst="rect">
            <a:avLst/>
          </a:prstGeom>
          <a:noFill/>
          <a:ln>
            <a:noFill/>
          </a:ln>
        </p:spPr>
      </p:pic>
      <p:sp>
        <p:nvSpPr>
          <p:cNvPr id="2" name="楕円 1">
            <a:extLst>
              <a:ext uri="{FF2B5EF4-FFF2-40B4-BE49-F238E27FC236}">
                <a16:creationId xmlns:a16="http://schemas.microsoft.com/office/drawing/2014/main" id="{1B653632-E707-6CF4-A3CE-17A4D74DA650}"/>
              </a:ext>
            </a:extLst>
          </p:cNvPr>
          <p:cNvSpPr/>
          <p:nvPr/>
        </p:nvSpPr>
        <p:spPr>
          <a:xfrm>
            <a:off x="3901440" y="5567680"/>
            <a:ext cx="353062" cy="29575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74367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EBDF5-9B77-C729-8843-C0C89D899A26}"/>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1EED05C-7573-A19E-2A56-ABEA24C89834}"/>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47C74636-853F-00B0-0B3E-E91DCFE22F15}"/>
              </a:ext>
            </a:extLst>
          </p:cNvPr>
          <p:cNvSpPr txBox="1"/>
          <p:nvPr/>
        </p:nvSpPr>
        <p:spPr>
          <a:xfrm>
            <a:off x="1628690"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茨城県出身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経済学部卒</a:t>
            </a:r>
          </a:p>
        </p:txBody>
      </p:sp>
      <p:sp>
        <p:nvSpPr>
          <p:cNvPr id="8" name="テキスト ボックス 7">
            <a:extLst>
              <a:ext uri="{FF2B5EF4-FFF2-40B4-BE49-F238E27FC236}">
                <a16:creationId xmlns:a16="http://schemas.microsoft.com/office/drawing/2014/main" id="{17822853-B7E7-34C4-B5BB-5E4F6670F7B1}"/>
              </a:ext>
            </a:extLst>
          </p:cNvPr>
          <p:cNvSpPr txBox="1"/>
          <p:nvPr/>
        </p:nvSpPr>
        <p:spPr>
          <a:xfrm>
            <a:off x="1596401" y="6155231"/>
            <a:ext cx="1704955"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2DFDA5DD-CED8-EA5D-5B33-ED4660D73212}"/>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F29E9B98-C945-CB5C-F0AF-4705CABC26B2}"/>
              </a:ext>
            </a:extLst>
          </p:cNvPr>
          <p:cNvPicPr>
            <a:picLocks noChangeAspect="1"/>
          </p:cNvPicPr>
          <p:nvPr/>
        </p:nvPicPr>
        <p:blipFill>
          <a:blip r:embed="rId3"/>
          <a:stretch>
            <a:fillRect/>
          </a:stretch>
        </p:blipFill>
        <p:spPr>
          <a:xfrm>
            <a:off x="6896502" y="6155231"/>
            <a:ext cx="3383279" cy="1384069"/>
          </a:xfrm>
          <a:prstGeom prst="rect">
            <a:avLst/>
          </a:prstGeom>
        </p:spPr>
      </p:pic>
      <p:sp>
        <p:nvSpPr>
          <p:cNvPr id="2" name="テキスト ボックス 1">
            <a:extLst>
              <a:ext uri="{FF2B5EF4-FFF2-40B4-BE49-F238E27FC236}">
                <a16:creationId xmlns:a16="http://schemas.microsoft.com/office/drawing/2014/main" id="{EA3AFD6C-BA83-E97D-FADB-186346814C7B}"/>
              </a:ext>
            </a:extLst>
          </p:cNvPr>
          <p:cNvSpPr txBox="1"/>
          <p:nvPr/>
        </p:nvSpPr>
        <p:spPr>
          <a:xfrm>
            <a:off x="4068680" y="740550"/>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●志望動機</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CEC2BFA6-B402-B522-FC9C-F8F0F2C005CF}"/>
              </a:ext>
            </a:extLst>
          </p:cNvPr>
          <p:cNvSpPr txBox="1"/>
          <p:nvPr/>
        </p:nvSpPr>
        <p:spPr>
          <a:xfrm>
            <a:off x="4218190" y="1180787"/>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身近に国税の職場で働いている方がいて、その方に憧れ、国税について深く調べるようになったのがきっかけです。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0F798B78-7A46-639F-E076-B351CEFD44C5}"/>
              </a:ext>
            </a:extLst>
          </p:cNvPr>
          <p:cNvSpPr txBox="1"/>
          <p:nvPr/>
        </p:nvSpPr>
        <p:spPr>
          <a:xfrm>
            <a:off x="4068680" y="2513472"/>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48480D5C-3843-B0E5-E0FE-BD413E1FD8EC}"/>
              </a:ext>
            </a:extLst>
          </p:cNvPr>
          <p:cNvSpPr txBox="1"/>
          <p:nvPr/>
        </p:nvSpPr>
        <p:spPr>
          <a:xfrm>
            <a:off x="4068680" y="4244318"/>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EE0773DE-8CD0-3728-C8EA-141514396A50}"/>
              </a:ext>
            </a:extLst>
          </p:cNvPr>
          <p:cNvSpPr txBox="1"/>
          <p:nvPr/>
        </p:nvSpPr>
        <p:spPr>
          <a:xfrm>
            <a:off x="4365518" y="2986152"/>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地元である茨城県を管轄していることと、関東信越国税局で働く両親の背中を追いたかったからです。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3B123C43-3835-FE51-3775-A6C023EC4907}"/>
              </a:ext>
            </a:extLst>
          </p:cNvPr>
          <p:cNvSpPr txBox="1"/>
          <p:nvPr/>
        </p:nvSpPr>
        <p:spPr>
          <a:xfrm>
            <a:off x="4326168" y="4705983"/>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英語と会計学に自信があったので、民法・憲法・行政法に時間を割きました。面接については、大学の先輩の面接シートを活用させてもらったり、キャリアセンターでの面接対策を行いました。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8784D597-5023-388B-2B0A-0BAD2719AF88}"/>
              </a:ext>
            </a:extLst>
          </p:cNvPr>
          <p:cNvSpPr/>
          <p:nvPr/>
        </p:nvSpPr>
        <p:spPr>
          <a:xfrm>
            <a:off x="264160" y="190736"/>
            <a:ext cx="1976480" cy="461665"/>
          </a:xfrm>
          <a:prstGeom prst="rect">
            <a:avLst/>
          </a:prstGeom>
          <a:solidFill>
            <a:srgbClr val="E45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DA5CD2A1-5361-3089-C06C-71B19AA6590D}"/>
              </a:ext>
            </a:extLst>
          </p:cNvPr>
          <p:cNvSpPr/>
          <p:nvPr/>
        </p:nvSpPr>
        <p:spPr>
          <a:xfrm>
            <a:off x="337943" y="109105"/>
            <a:ext cx="1826141"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採用試験</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18" name="図 17">
            <a:extLst>
              <a:ext uri="{FF2B5EF4-FFF2-40B4-BE49-F238E27FC236}">
                <a16:creationId xmlns:a16="http://schemas.microsoft.com/office/drawing/2014/main" id="{85D0CF49-3212-1DE8-8751-FEBEF17E2381}"/>
              </a:ext>
            </a:extLst>
          </p:cNvPr>
          <p:cNvPicPr>
            <a:picLocks noChangeAspect="1"/>
          </p:cNvPicPr>
          <p:nvPr/>
        </p:nvPicPr>
        <p:blipFill rotWithShape="1">
          <a:blip r:embed="rId4">
            <a:extLst>
              <a:ext uri="{28A0092B-C50C-407E-A947-70E740481C1C}">
                <a14:useLocalDpi xmlns:a14="http://schemas.microsoft.com/office/drawing/2010/main" val="0"/>
              </a:ext>
            </a:extLst>
          </a:blip>
          <a:srcRect l="5350" t="11266" r="4575" b="21179"/>
          <a:stretch>
            <a:fillRect/>
          </a:stretch>
        </p:blipFill>
        <p:spPr bwMode="auto">
          <a:xfrm>
            <a:off x="806070" y="1410426"/>
            <a:ext cx="3216115" cy="3216115"/>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2908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1AA96-C39B-454E-6B8C-A1E3F49BE81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74A3F0FC-8B87-4BC6-D03E-2CBC9493F51C}"/>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B1309570-0348-50F3-32B0-C0F40730C53C}"/>
              </a:ext>
            </a:extLst>
          </p:cNvPr>
          <p:cNvSpPr txBox="1"/>
          <p:nvPr/>
        </p:nvSpPr>
        <p:spPr>
          <a:xfrm>
            <a:off x="1628688"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茨城県出身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経済学部卒</a:t>
            </a:r>
          </a:p>
        </p:txBody>
      </p:sp>
      <p:sp>
        <p:nvSpPr>
          <p:cNvPr id="8" name="テキスト ボックス 7">
            <a:extLst>
              <a:ext uri="{FF2B5EF4-FFF2-40B4-BE49-F238E27FC236}">
                <a16:creationId xmlns:a16="http://schemas.microsoft.com/office/drawing/2014/main" id="{A472852C-AC96-D263-D059-AC7FC5ED8192}"/>
              </a:ext>
            </a:extLst>
          </p:cNvPr>
          <p:cNvSpPr txBox="1"/>
          <p:nvPr/>
        </p:nvSpPr>
        <p:spPr>
          <a:xfrm>
            <a:off x="1596400" y="6155231"/>
            <a:ext cx="1704955"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59E046BC-A117-5290-B850-4DCAEEEB1D55}"/>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09DAAE4-3EC0-65FF-0CBD-151FD7B52620}"/>
              </a:ext>
            </a:extLst>
          </p:cNvPr>
          <p:cNvPicPr>
            <a:picLocks noChangeAspect="1"/>
          </p:cNvPicPr>
          <p:nvPr/>
        </p:nvPicPr>
        <p:blipFill>
          <a:blip r:embed="rId3"/>
          <a:stretch>
            <a:fillRect/>
          </a:stretch>
        </p:blipFill>
        <p:spPr>
          <a:xfrm>
            <a:off x="0" y="519"/>
            <a:ext cx="0" cy="0"/>
          </a:xfrm>
          <a:prstGeom prst="rect">
            <a:avLst/>
          </a:prstGeom>
        </p:spPr>
      </p:pic>
      <p:sp>
        <p:nvSpPr>
          <p:cNvPr id="2" name="正方形/長方形 1">
            <a:extLst>
              <a:ext uri="{FF2B5EF4-FFF2-40B4-BE49-F238E27FC236}">
                <a16:creationId xmlns:a16="http://schemas.microsoft.com/office/drawing/2014/main" id="{4C2CC3DF-91C6-99A4-DCD6-D3A95DABD5E6}"/>
              </a:ext>
            </a:extLst>
          </p:cNvPr>
          <p:cNvSpPr/>
          <p:nvPr/>
        </p:nvSpPr>
        <p:spPr>
          <a:xfrm>
            <a:off x="467360" y="335979"/>
            <a:ext cx="1692000" cy="316422"/>
          </a:xfrm>
          <a:prstGeom prst="rect">
            <a:avLst/>
          </a:prstGeom>
          <a:solidFill>
            <a:srgbClr val="E45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a:extLst>
              <a:ext uri="{FF2B5EF4-FFF2-40B4-BE49-F238E27FC236}">
                <a16:creationId xmlns:a16="http://schemas.microsoft.com/office/drawing/2014/main" id="{D6908A46-FE1E-B8A4-2E82-D08C9EA83233}"/>
              </a:ext>
            </a:extLst>
          </p:cNvPr>
          <p:cNvSpPr txBox="1"/>
          <p:nvPr/>
        </p:nvSpPr>
        <p:spPr>
          <a:xfrm>
            <a:off x="3979893" y="976597"/>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●生活について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893C2C0D-2AE8-9F8E-1342-A350BD8B2B00}"/>
              </a:ext>
            </a:extLst>
          </p:cNvPr>
          <p:cNvSpPr txBox="1"/>
          <p:nvPr/>
        </p:nvSpPr>
        <p:spPr>
          <a:xfrm>
            <a:off x="4259289" y="1526360"/>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授業終了後に同期と食堂でご飯を食べたり、図書館や寮にある自習室で勉強に励みました。寮に入れたので、通校時間がかからず勉強に集中することができました。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6F2EA4F1-2CF8-EFB7-A97E-760521160BFC}"/>
              </a:ext>
            </a:extLst>
          </p:cNvPr>
          <p:cNvSpPr txBox="1"/>
          <p:nvPr/>
        </p:nvSpPr>
        <p:spPr>
          <a:xfrm>
            <a:off x="3979893" y="2922863"/>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●学習について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CDF67FB4-C12A-B5EA-0C0B-DED4DF2E3147}"/>
              </a:ext>
            </a:extLst>
          </p:cNvPr>
          <p:cNvSpPr txBox="1"/>
          <p:nvPr/>
        </p:nvSpPr>
        <p:spPr>
          <a:xfrm>
            <a:off x="4107574" y="4989666"/>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●授業終了後・休日の過ごし方</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30C4CB6E-C936-BDA2-A960-224246574B31}"/>
              </a:ext>
            </a:extLst>
          </p:cNvPr>
          <p:cNvSpPr txBox="1"/>
          <p:nvPr/>
        </p:nvSpPr>
        <p:spPr>
          <a:xfrm>
            <a:off x="4259290" y="3450878"/>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大学在学中に日商簿記２級を取得していたため、簿記の勉強には自信がありましたが、税法の勉強は始めてだったので、同期と協力して授業終了後の時間を使って勉強に励みました。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8" name="テキスト ボックス 17">
            <a:extLst>
              <a:ext uri="{FF2B5EF4-FFF2-40B4-BE49-F238E27FC236}">
                <a16:creationId xmlns:a16="http://schemas.microsoft.com/office/drawing/2014/main" id="{3D3AC6C6-3C67-70FE-9E60-2BC856C017C5}"/>
              </a:ext>
            </a:extLst>
          </p:cNvPr>
          <p:cNvSpPr txBox="1"/>
          <p:nvPr/>
        </p:nvSpPr>
        <p:spPr>
          <a:xfrm>
            <a:off x="4259291" y="5451331"/>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散歩が好きなので、税大周辺の公園や隣駅まで歩いて、普段見ることのない街並みを楽しみました。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D38985B3-C1DF-AE59-7EF1-2C934F4B466E}"/>
              </a:ext>
            </a:extLst>
          </p:cNvPr>
          <p:cNvSpPr/>
          <p:nvPr/>
        </p:nvSpPr>
        <p:spPr>
          <a:xfrm>
            <a:off x="553696" y="386527"/>
            <a:ext cx="1415772"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基礎研修</a:t>
            </a:r>
            <a:endPar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20" name="正方形/長方形 19">
            <a:extLst>
              <a:ext uri="{FF2B5EF4-FFF2-40B4-BE49-F238E27FC236}">
                <a16:creationId xmlns:a16="http://schemas.microsoft.com/office/drawing/2014/main" id="{31F6629D-DA5A-47D5-A700-4B27A4AD641F}"/>
              </a:ext>
            </a:extLst>
          </p:cNvPr>
          <p:cNvSpPr/>
          <p:nvPr/>
        </p:nvSpPr>
        <p:spPr>
          <a:xfrm>
            <a:off x="445971" y="52093"/>
            <a:ext cx="1723549" cy="461665"/>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税務大学校</a:t>
            </a:r>
          </a:p>
        </p:txBody>
      </p:sp>
      <p:pic>
        <p:nvPicPr>
          <p:cNvPr id="21" name="図 20">
            <a:extLst>
              <a:ext uri="{FF2B5EF4-FFF2-40B4-BE49-F238E27FC236}">
                <a16:creationId xmlns:a16="http://schemas.microsoft.com/office/drawing/2014/main" id="{BA40F3BD-48F1-76C9-3F7A-979B37AAE1B6}"/>
              </a:ext>
            </a:extLst>
          </p:cNvPr>
          <p:cNvPicPr>
            <a:picLocks noChangeAspect="1"/>
          </p:cNvPicPr>
          <p:nvPr/>
        </p:nvPicPr>
        <p:blipFill rotWithShape="1">
          <a:blip r:embed="rId4">
            <a:extLst>
              <a:ext uri="{28A0092B-C50C-407E-A947-70E740481C1C}">
                <a14:useLocalDpi xmlns:a14="http://schemas.microsoft.com/office/drawing/2010/main" val="0"/>
              </a:ext>
            </a:extLst>
          </a:blip>
          <a:srcRect l="43192" t="10741" r="33642" b="58372"/>
          <a:stretch>
            <a:fillRect/>
          </a:stretch>
        </p:blipFill>
        <p:spPr bwMode="auto">
          <a:xfrm>
            <a:off x="854500" y="1438262"/>
            <a:ext cx="3158148" cy="3158148"/>
          </a:xfrm>
          <a:prstGeom prst="ellipse">
            <a:avLst/>
          </a:prstGeom>
          <a:noFill/>
          <a:ln>
            <a:noFill/>
          </a:ln>
          <a:extLst>
            <a:ext uri="{53640926-AAD7-44D8-BBD7-CCE9431645EC}">
              <a14:shadowObscured xmlns:a14="http://schemas.microsoft.com/office/drawing/2010/main"/>
            </a:ext>
          </a:extLst>
        </p:spPr>
      </p:pic>
      <p:pic>
        <p:nvPicPr>
          <p:cNvPr id="17" name="図 16">
            <a:extLst>
              <a:ext uri="{FF2B5EF4-FFF2-40B4-BE49-F238E27FC236}">
                <a16:creationId xmlns:a16="http://schemas.microsoft.com/office/drawing/2014/main" id="{D9472CAF-7F78-A47B-0324-4F98021B6DAD}"/>
              </a:ext>
            </a:extLst>
          </p:cNvPr>
          <p:cNvPicPr>
            <a:picLocks noChangeAspect="1"/>
          </p:cNvPicPr>
          <p:nvPr/>
        </p:nvPicPr>
        <p:blipFill>
          <a:blip r:embed="rId5"/>
          <a:stretch>
            <a:fillRect/>
          </a:stretch>
        </p:blipFill>
        <p:spPr>
          <a:xfrm>
            <a:off x="0" y="3358355"/>
            <a:ext cx="1692000" cy="1692000"/>
          </a:xfrm>
          <a:prstGeom prst="rect">
            <a:avLst/>
          </a:prstGeom>
        </p:spPr>
      </p:pic>
    </p:spTree>
    <p:extLst>
      <p:ext uri="{BB962C8B-B14F-4D97-AF65-F5344CB8AC3E}">
        <p14:creationId xmlns:p14="http://schemas.microsoft.com/office/powerpoint/2010/main" val="2573641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30C3B-FC52-4D60-E759-B4C16686AE8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AC2AAC9C-7B5C-6135-94EE-5BCE63ADE7BB}"/>
              </a:ext>
            </a:extLst>
          </p:cNvPr>
          <p:cNvPicPr>
            <a:picLocks noChangeAspect="1"/>
          </p:cNvPicPr>
          <p:nvPr/>
        </p:nvPicPr>
        <p:blipFill>
          <a:blip r:embed="rId2"/>
          <a:stretch>
            <a:fillRect/>
          </a:stretch>
        </p:blipFill>
        <p:spPr>
          <a:xfrm>
            <a:off x="0" y="-3777"/>
            <a:ext cx="10693744" cy="7560000"/>
          </a:xfrm>
          <a:prstGeom prst="rect">
            <a:avLst/>
          </a:prstGeom>
        </p:spPr>
      </p:pic>
      <p:sp>
        <p:nvSpPr>
          <p:cNvPr id="12" name="正方形/長方形 11">
            <a:extLst>
              <a:ext uri="{FF2B5EF4-FFF2-40B4-BE49-F238E27FC236}">
                <a16:creationId xmlns:a16="http://schemas.microsoft.com/office/drawing/2014/main" id="{C25B9873-6B2E-2BD6-4E93-EC32809B15AF}"/>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DB5476D-EB58-2D71-34D1-E5F0C4FAF05E}"/>
              </a:ext>
            </a:extLst>
          </p:cNvPr>
          <p:cNvSpPr txBox="1"/>
          <p:nvPr/>
        </p:nvSpPr>
        <p:spPr>
          <a:xfrm>
            <a:off x="666560" y="1197899"/>
            <a:ext cx="3866252" cy="1569660"/>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Yu Gothic" panose="020B0400000000000000" pitchFamily="34" charset="-128"/>
                <a:ea typeface="Yu Gothic" panose="020B0400000000000000" pitchFamily="34" charset="-128"/>
              </a:rPr>
              <a:t>その地域性に惹かれ、関西から関東信越国税局へ。</a:t>
            </a:r>
            <a:endParaRPr kumimoji="1" lang="en-US" altLang="ja-JP" sz="3200" b="1" spc="20" dirty="0">
              <a:solidFill>
                <a:schemeClr val="bg1"/>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321A4BC2-9315-0EDF-1DB7-D85654653041}"/>
              </a:ext>
            </a:extLst>
          </p:cNvPr>
          <p:cNvSpPr txBox="1"/>
          <p:nvPr/>
        </p:nvSpPr>
        <p:spPr>
          <a:xfrm>
            <a:off x="1623789" y="4899072"/>
            <a:ext cx="1980029"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兵庫県出身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法学部卒</a:t>
            </a:r>
          </a:p>
        </p:txBody>
      </p:sp>
      <p:sp>
        <p:nvSpPr>
          <p:cNvPr id="11" name="テキスト ボックス 10">
            <a:extLst>
              <a:ext uri="{FF2B5EF4-FFF2-40B4-BE49-F238E27FC236}">
                <a16:creationId xmlns:a16="http://schemas.microsoft.com/office/drawing/2014/main" id="{36B7F4F1-5EF4-29C0-1281-FFC599D90E7C}"/>
              </a:ext>
            </a:extLst>
          </p:cNvPr>
          <p:cNvSpPr txBox="1"/>
          <p:nvPr/>
        </p:nvSpPr>
        <p:spPr>
          <a:xfrm>
            <a:off x="1564506" y="6061435"/>
            <a:ext cx="2093201"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sp>
        <p:nvSpPr>
          <p:cNvPr id="15" name="円/楕円 10">
            <a:extLst>
              <a:ext uri="{FF2B5EF4-FFF2-40B4-BE49-F238E27FC236}">
                <a16:creationId xmlns:a16="http://schemas.microsoft.com/office/drawing/2014/main" id="{B3471379-E5AB-DAA6-802F-DCE047344E0E}"/>
              </a:ext>
            </a:extLst>
          </p:cNvPr>
          <p:cNvSpPr>
            <a:spLocks noChangeAspect="1"/>
          </p:cNvSpPr>
          <p:nvPr/>
        </p:nvSpPr>
        <p:spPr>
          <a:xfrm>
            <a:off x="5230491" y="1092163"/>
            <a:ext cx="5365474" cy="5365474"/>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6" name="図 15">
            <a:extLst>
              <a:ext uri="{FF2B5EF4-FFF2-40B4-BE49-F238E27FC236}">
                <a16:creationId xmlns:a16="http://schemas.microsoft.com/office/drawing/2014/main" id="{35994FBF-E41A-CE4E-FC5C-05A47620BE64}"/>
              </a:ext>
            </a:extLst>
          </p:cNvPr>
          <p:cNvPicPr>
            <a:picLocks noChangeAspect="1"/>
          </p:cNvPicPr>
          <p:nvPr/>
        </p:nvPicPr>
        <p:blipFill>
          <a:blip r:embed="rId3">
            <a:extLst>
              <a:ext uri="{28A0092B-C50C-407E-A947-70E740481C1C}">
                <a14:useLocalDpi xmlns:a14="http://schemas.microsoft.com/office/drawing/2010/main" val="0"/>
              </a:ext>
            </a:extLst>
          </a:blip>
          <a:srcRect l="3966" r="347" b="1631"/>
          <a:stretch>
            <a:fillRect/>
          </a:stretch>
        </p:blipFill>
        <p:spPr bwMode="auto">
          <a:xfrm>
            <a:off x="5183496" y="-14606"/>
            <a:ext cx="5531215" cy="7560000"/>
          </a:xfrm>
          <a:prstGeom prst="rect">
            <a:avLst/>
          </a:prstGeom>
          <a:noFill/>
          <a:ln>
            <a:noFill/>
          </a:ln>
        </p:spPr>
      </p:pic>
    </p:spTree>
    <p:extLst>
      <p:ext uri="{BB962C8B-B14F-4D97-AF65-F5344CB8AC3E}">
        <p14:creationId xmlns:p14="http://schemas.microsoft.com/office/powerpoint/2010/main" val="869598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D3AFA-39E7-952E-11F6-4BCA2EE776F7}"/>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56D613A1-0C70-E043-83FB-425670C72525}"/>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7B0161F4-4F2D-F745-CE19-ACC6A0730F6D}"/>
              </a:ext>
            </a:extLst>
          </p:cNvPr>
          <p:cNvSpPr txBox="1"/>
          <p:nvPr/>
        </p:nvSpPr>
        <p:spPr>
          <a:xfrm>
            <a:off x="1628688"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兵庫県出身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法学部卒</a:t>
            </a:r>
          </a:p>
        </p:txBody>
      </p:sp>
      <p:sp>
        <p:nvSpPr>
          <p:cNvPr id="8" name="テキスト ボックス 7">
            <a:extLst>
              <a:ext uri="{FF2B5EF4-FFF2-40B4-BE49-F238E27FC236}">
                <a16:creationId xmlns:a16="http://schemas.microsoft.com/office/drawing/2014/main" id="{C221AB81-2F33-F711-1124-DAB9BC0A95AA}"/>
              </a:ext>
            </a:extLst>
          </p:cNvPr>
          <p:cNvSpPr txBox="1"/>
          <p:nvPr/>
        </p:nvSpPr>
        <p:spPr>
          <a:xfrm>
            <a:off x="1596402"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D881FA2B-87DE-3385-5E69-E5C97C7C2ED8}"/>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FCC4E692-2B5D-5927-8340-9D9872FEE1CB}"/>
              </a:ext>
            </a:extLst>
          </p:cNvPr>
          <p:cNvPicPr>
            <a:picLocks noChangeAspect="1"/>
          </p:cNvPicPr>
          <p:nvPr/>
        </p:nvPicPr>
        <p:blipFill>
          <a:blip r:embed="rId3"/>
          <a:srcRect b="8577"/>
          <a:stretch>
            <a:fillRect/>
          </a:stretch>
        </p:blipFill>
        <p:spPr>
          <a:xfrm>
            <a:off x="6910695" y="6302212"/>
            <a:ext cx="3362180" cy="1257463"/>
          </a:xfrm>
          <a:prstGeom prst="rect">
            <a:avLst/>
          </a:prstGeom>
        </p:spPr>
      </p:pic>
      <p:sp>
        <p:nvSpPr>
          <p:cNvPr id="2" name="テキスト ボックス 1">
            <a:extLst>
              <a:ext uri="{FF2B5EF4-FFF2-40B4-BE49-F238E27FC236}">
                <a16:creationId xmlns:a16="http://schemas.microsoft.com/office/drawing/2014/main" id="{4390E180-19C2-8483-3DCA-C186BD984A5F}"/>
              </a:ext>
            </a:extLst>
          </p:cNvPr>
          <p:cNvSpPr txBox="1"/>
          <p:nvPr/>
        </p:nvSpPr>
        <p:spPr>
          <a:xfrm>
            <a:off x="4107574" y="997690"/>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●志望動機</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3" name="テキスト ボックス 2">
            <a:extLst>
              <a:ext uri="{FF2B5EF4-FFF2-40B4-BE49-F238E27FC236}">
                <a16:creationId xmlns:a16="http://schemas.microsoft.com/office/drawing/2014/main" id="{A992B5BD-3A6C-6F5A-1A39-F16075A84967}"/>
              </a:ext>
            </a:extLst>
          </p:cNvPr>
          <p:cNvSpPr txBox="1"/>
          <p:nvPr/>
        </p:nvSpPr>
        <p:spPr>
          <a:xfrm>
            <a:off x="4323133" y="1511074"/>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学生時代に生活保護世帯の友人が大学に進学して卒業した姿をみて、税金の大切を感じ、税金面から社会を支える仕事に就きたいと思ったからです。</a:t>
            </a:r>
          </a:p>
          <a:p>
            <a:pPr>
              <a:lnSpc>
                <a:spcPts val="3000"/>
              </a:lnSpc>
            </a:pP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C2FB5856-493B-2B12-A188-AEF62ABDB43D}"/>
              </a:ext>
            </a:extLst>
          </p:cNvPr>
          <p:cNvSpPr txBox="1"/>
          <p:nvPr/>
        </p:nvSpPr>
        <p:spPr>
          <a:xfrm>
            <a:off x="4107574" y="2978596"/>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C82C8AD4-9A73-62D7-0449-D38CE7E6631A}"/>
              </a:ext>
            </a:extLst>
          </p:cNvPr>
          <p:cNvSpPr txBox="1"/>
          <p:nvPr/>
        </p:nvSpPr>
        <p:spPr>
          <a:xfrm>
            <a:off x="4117821" y="4220749"/>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9FAD46DE-06D3-866A-A2A8-90F5BA8C664E}"/>
              </a:ext>
            </a:extLst>
          </p:cNvPr>
          <p:cNvSpPr txBox="1"/>
          <p:nvPr/>
        </p:nvSpPr>
        <p:spPr>
          <a:xfrm>
            <a:off x="4405052" y="3500667"/>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関西脱出。大好きなお酒とお米のおいしい関東信越国税局へ。</a:t>
            </a:r>
          </a:p>
          <a:p>
            <a:pPr>
              <a:lnSpc>
                <a:spcPts val="3000"/>
              </a:lnSpc>
            </a:pP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B2E04270-7F35-7B68-EBDE-2CA66D241663}"/>
              </a:ext>
            </a:extLst>
          </p:cNvPr>
          <p:cNvSpPr txBox="1"/>
          <p:nvPr/>
        </p:nvSpPr>
        <p:spPr>
          <a:xfrm>
            <a:off x="4405053" y="4706878"/>
            <a:ext cx="6155053" cy="198406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公務員志望だったので、教養科目は大学１年生の頃から勉強を始めました。専門科目については、予備校に通い、１年かけて勉強しました。科目の選択や試験全体の勉強スケジュールを計画することが重要だと感じました。</a:t>
            </a:r>
          </a:p>
          <a:p>
            <a:pPr>
              <a:lnSpc>
                <a:spcPts val="3000"/>
              </a:lnSpc>
            </a:pP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70A80B08-9BBC-0EAA-AF23-49C55131EF0D}"/>
              </a:ext>
            </a:extLst>
          </p:cNvPr>
          <p:cNvSpPr/>
          <p:nvPr/>
        </p:nvSpPr>
        <p:spPr>
          <a:xfrm>
            <a:off x="294640" y="254000"/>
            <a:ext cx="1940560" cy="436880"/>
          </a:xfrm>
          <a:prstGeom prst="rect">
            <a:avLst/>
          </a:prstGeom>
          <a:solidFill>
            <a:srgbClr val="0F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5DAB18AD-996C-F1B9-2BE9-F912A0138563}"/>
              </a:ext>
            </a:extLst>
          </p:cNvPr>
          <p:cNvSpPr/>
          <p:nvPr/>
        </p:nvSpPr>
        <p:spPr>
          <a:xfrm>
            <a:off x="308410" y="123460"/>
            <a:ext cx="1826141"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採用試験</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18" name="図 17">
            <a:extLst>
              <a:ext uri="{FF2B5EF4-FFF2-40B4-BE49-F238E27FC236}">
                <a16:creationId xmlns:a16="http://schemas.microsoft.com/office/drawing/2014/main" id="{A2C1AAC2-2DBD-464E-D15A-D3406A7ED606}"/>
              </a:ext>
            </a:extLst>
          </p:cNvPr>
          <p:cNvPicPr>
            <a:picLocks noChangeAspect="1"/>
          </p:cNvPicPr>
          <p:nvPr/>
        </p:nvPicPr>
        <p:blipFill rotWithShape="1">
          <a:blip r:embed="rId4">
            <a:extLst>
              <a:ext uri="{28A0092B-C50C-407E-A947-70E740481C1C}">
                <a14:useLocalDpi xmlns:a14="http://schemas.microsoft.com/office/drawing/2010/main" val="0"/>
              </a:ext>
            </a:extLst>
          </a:blip>
          <a:srcRect l="3551" t="19469" r="1669" b="9449"/>
          <a:stretch>
            <a:fillRect/>
          </a:stretch>
        </p:blipFill>
        <p:spPr bwMode="auto">
          <a:xfrm>
            <a:off x="842507" y="1407758"/>
            <a:ext cx="3141675" cy="3141675"/>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9490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E2C01-CCFC-1892-329E-B0E7576926F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1E3CAC9D-E7E7-1074-39F9-C7D09F6F81FF}"/>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4E724A1F-81BB-96B7-F24C-35040BFE02E5}"/>
              </a:ext>
            </a:extLst>
          </p:cNvPr>
          <p:cNvSpPr txBox="1"/>
          <p:nvPr/>
        </p:nvSpPr>
        <p:spPr>
          <a:xfrm>
            <a:off x="1628689"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兵庫県出身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法学部卒</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p:txBody>
      </p:sp>
      <p:sp>
        <p:nvSpPr>
          <p:cNvPr id="8" name="テキスト ボックス 7">
            <a:extLst>
              <a:ext uri="{FF2B5EF4-FFF2-40B4-BE49-F238E27FC236}">
                <a16:creationId xmlns:a16="http://schemas.microsoft.com/office/drawing/2014/main" id="{27CBC1BD-23EE-817B-2097-FC19E55EF58F}"/>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B47C54B5-6DCF-5474-5880-B7FD312230F2}"/>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7A141CF5-D3AC-8877-01C4-7C07840BD48B}"/>
              </a:ext>
            </a:extLst>
          </p:cNvPr>
          <p:cNvPicPr>
            <a:picLocks noChangeAspect="1"/>
          </p:cNvPicPr>
          <p:nvPr/>
        </p:nvPicPr>
        <p:blipFill>
          <a:blip r:embed="rId3"/>
          <a:stretch>
            <a:fillRect/>
          </a:stretch>
        </p:blipFill>
        <p:spPr>
          <a:xfrm>
            <a:off x="0" y="519"/>
            <a:ext cx="0" cy="0"/>
          </a:xfrm>
          <a:prstGeom prst="rect">
            <a:avLst/>
          </a:prstGeom>
        </p:spPr>
      </p:pic>
      <p:sp>
        <p:nvSpPr>
          <p:cNvPr id="2" name="正方形/長方形 1">
            <a:extLst>
              <a:ext uri="{FF2B5EF4-FFF2-40B4-BE49-F238E27FC236}">
                <a16:creationId xmlns:a16="http://schemas.microsoft.com/office/drawing/2014/main" id="{DF640487-1BB5-35DB-A15A-17F4E5BE683C}"/>
              </a:ext>
            </a:extLst>
          </p:cNvPr>
          <p:cNvSpPr/>
          <p:nvPr/>
        </p:nvSpPr>
        <p:spPr>
          <a:xfrm>
            <a:off x="497839" y="218521"/>
            <a:ext cx="1503680" cy="436880"/>
          </a:xfrm>
          <a:prstGeom prst="rect">
            <a:avLst/>
          </a:prstGeom>
          <a:solidFill>
            <a:srgbClr val="0F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9A9BDCD-C60A-7A79-19FD-0FE98B4E705B}"/>
              </a:ext>
            </a:extLst>
          </p:cNvPr>
          <p:cNvSpPr txBox="1"/>
          <p:nvPr/>
        </p:nvSpPr>
        <p:spPr>
          <a:xfrm>
            <a:off x="3979893" y="568887"/>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●生活について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6B76FF6A-852C-1C22-889F-FB43059D6767}"/>
              </a:ext>
            </a:extLst>
          </p:cNvPr>
          <p:cNvSpPr txBox="1"/>
          <p:nvPr/>
        </p:nvSpPr>
        <p:spPr>
          <a:xfrm>
            <a:off x="4259292" y="1008798"/>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寮で生活していますが、一人部屋ということもあり、一人の時間も確保できます。また、同じ寮の同期と一緒に過ごすこともでき、充実した生活を送っています。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D4577107-F93A-6567-89B9-4389FD4A69B2}"/>
              </a:ext>
            </a:extLst>
          </p:cNvPr>
          <p:cNvSpPr txBox="1"/>
          <p:nvPr/>
        </p:nvSpPr>
        <p:spPr>
          <a:xfrm>
            <a:off x="3979893" y="2432504"/>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●学習について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7E946F4B-0FF0-4193-24E1-A7AC6DF78BD1}"/>
              </a:ext>
            </a:extLst>
          </p:cNvPr>
          <p:cNvSpPr txBox="1"/>
          <p:nvPr/>
        </p:nvSpPr>
        <p:spPr>
          <a:xfrm>
            <a:off x="4043734" y="4407981"/>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●授業終了後・休日の過ごし方</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7" name="テキスト ボックス 16">
            <a:extLst>
              <a:ext uri="{FF2B5EF4-FFF2-40B4-BE49-F238E27FC236}">
                <a16:creationId xmlns:a16="http://schemas.microsoft.com/office/drawing/2014/main" id="{B93FE1F7-0725-DA53-8A91-B6CB011A1C44}"/>
              </a:ext>
            </a:extLst>
          </p:cNvPr>
          <p:cNvSpPr txBox="1"/>
          <p:nvPr/>
        </p:nvSpPr>
        <p:spPr>
          <a:xfrm>
            <a:off x="4259292" y="2841805"/>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試験前には学習室や図書室に行き、集中して勉強しています。学習室や図書室では自己研鑽に尽力している研修生がいて、刺激を受けています。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8" name="テキスト ボックス 17">
            <a:extLst>
              <a:ext uri="{FF2B5EF4-FFF2-40B4-BE49-F238E27FC236}">
                <a16:creationId xmlns:a16="http://schemas.microsoft.com/office/drawing/2014/main" id="{AA9BD650-5226-8F6C-B0F6-4F1E26445ADE}"/>
              </a:ext>
            </a:extLst>
          </p:cNvPr>
          <p:cNvSpPr txBox="1"/>
          <p:nvPr/>
        </p:nvSpPr>
        <p:spPr>
          <a:xfrm>
            <a:off x="4129931" y="4805290"/>
            <a:ext cx="2991330" cy="2368790"/>
          </a:xfrm>
          <a:prstGeom prst="rect">
            <a:avLst/>
          </a:prstGeom>
          <a:noFill/>
        </p:spPr>
        <p:txBody>
          <a:bodyPr wrap="square" rtlCol="0">
            <a:spAutoFit/>
          </a:bodyPr>
          <a:lstStyle/>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a:t>
            </a:r>
            <a:r>
              <a:rPr kumimoji="1" lang="ja-JP" altLang="en-US" b="1" spc="-120" dirty="0">
                <a:solidFill>
                  <a:srgbClr val="666699"/>
                </a:solidFill>
                <a:latin typeface="Yu Gothic" panose="020B0400000000000000" pitchFamily="34" charset="-128"/>
                <a:ea typeface="Yu Gothic" panose="020B0400000000000000" pitchFamily="34" charset="-128"/>
              </a:rPr>
              <a:t>同期とごはんの日</a:t>
            </a:r>
            <a:r>
              <a:rPr kumimoji="1" lang="en-US" altLang="ja-JP" b="1" spc="-120" dirty="0">
                <a:solidFill>
                  <a:srgbClr val="666699"/>
                </a:solidFill>
                <a:latin typeface="Yu Gothic" panose="020B0400000000000000" pitchFamily="34" charset="-128"/>
                <a:ea typeface="Yu Gothic" panose="020B0400000000000000" pitchFamily="34" charset="-128"/>
              </a:rPr>
              <a:t>】</a:t>
            </a:r>
          </a:p>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17:15</a:t>
            </a:r>
            <a:r>
              <a:rPr kumimoji="1" lang="ja-JP" altLang="en-US" b="1" spc="-120" dirty="0">
                <a:solidFill>
                  <a:srgbClr val="666699"/>
                </a:solidFill>
                <a:latin typeface="Yu Gothic" panose="020B0400000000000000" pitchFamily="34" charset="-128"/>
                <a:ea typeface="Yu Gothic" panose="020B0400000000000000" pitchFamily="34" charset="-128"/>
              </a:rPr>
              <a:t>～寮に一時帰宅</a:t>
            </a:r>
            <a:endParaRPr kumimoji="1" lang="en-US" altLang="ja-JP" b="1" spc="-120" dirty="0">
              <a:solidFill>
                <a:srgbClr val="666699"/>
              </a:solidFill>
              <a:latin typeface="Yu Gothic" panose="020B0400000000000000" pitchFamily="34" charset="-128"/>
              <a:ea typeface="Yu Gothic" panose="020B0400000000000000" pitchFamily="34" charset="-128"/>
            </a:endParaRPr>
          </a:p>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18:30</a:t>
            </a:r>
            <a:r>
              <a:rPr kumimoji="1" lang="ja-JP" altLang="en-US" b="1" spc="-120" dirty="0">
                <a:solidFill>
                  <a:srgbClr val="666699"/>
                </a:solidFill>
                <a:latin typeface="Yu Gothic" panose="020B0400000000000000" pitchFamily="34" charset="-128"/>
                <a:ea typeface="Yu Gothic" panose="020B0400000000000000" pitchFamily="34" charset="-128"/>
              </a:rPr>
              <a:t>～班の食事会</a:t>
            </a:r>
            <a:endParaRPr kumimoji="1" lang="en-US" altLang="ja-JP" b="1" spc="-120" dirty="0">
              <a:solidFill>
                <a:srgbClr val="666699"/>
              </a:solidFill>
              <a:latin typeface="Yu Gothic" panose="020B0400000000000000" pitchFamily="34" charset="-128"/>
              <a:ea typeface="Yu Gothic" panose="020B0400000000000000" pitchFamily="34" charset="-128"/>
            </a:endParaRPr>
          </a:p>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20:30</a:t>
            </a:r>
            <a:r>
              <a:rPr kumimoji="1" lang="ja-JP" altLang="en-US" b="1" spc="-120" dirty="0">
                <a:solidFill>
                  <a:srgbClr val="666699"/>
                </a:solidFill>
                <a:latin typeface="Yu Gothic" panose="020B0400000000000000" pitchFamily="34" charset="-128"/>
                <a:ea typeface="Yu Gothic" panose="020B0400000000000000" pitchFamily="34" charset="-128"/>
              </a:rPr>
              <a:t>～寮に帰宅</a:t>
            </a:r>
            <a:endParaRPr kumimoji="1" lang="en-US" altLang="ja-JP" b="1" spc="-120" dirty="0">
              <a:solidFill>
                <a:srgbClr val="666699"/>
              </a:solidFill>
              <a:latin typeface="Yu Gothic" panose="020B0400000000000000" pitchFamily="34" charset="-128"/>
              <a:ea typeface="Yu Gothic" panose="020B0400000000000000" pitchFamily="34" charset="-128"/>
            </a:endParaRPr>
          </a:p>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22:00</a:t>
            </a:r>
            <a:r>
              <a:rPr kumimoji="1" lang="ja-JP" altLang="en-US" b="1" spc="-120" dirty="0">
                <a:solidFill>
                  <a:srgbClr val="666699"/>
                </a:solidFill>
                <a:latin typeface="Yu Gothic" panose="020B0400000000000000" pitchFamily="34" charset="-128"/>
                <a:ea typeface="Yu Gothic" panose="020B0400000000000000" pitchFamily="34" charset="-128"/>
              </a:rPr>
              <a:t>～自由時間・自己研鑽</a:t>
            </a:r>
            <a:endParaRPr kumimoji="1" lang="en-US" altLang="ja-JP" b="1" spc="-120" dirty="0">
              <a:solidFill>
                <a:srgbClr val="666699"/>
              </a:solidFill>
              <a:latin typeface="Yu Gothic" panose="020B0400000000000000" pitchFamily="34" charset="-128"/>
              <a:ea typeface="Yu Gothic" panose="020B0400000000000000" pitchFamily="34" charset="-128"/>
            </a:endParaRPr>
          </a:p>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23:00</a:t>
            </a:r>
            <a:r>
              <a:rPr kumimoji="1" lang="ja-JP" altLang="en-US" b="1" spc="-120" dirty="0">
                <a:solidFill>
                  <a:srgbClr val="666699"/>
                </a:solidFill>
                <a:latin typeface="Yu Gothic" panose="020B0400000000000000" pitchFamily="34" charset="-128"/>
                <a:ea typeface="Yu Gothic" panose="020B0400000000000000" pitchFamily="34" charset="-128"/>
              </a:rPr>
              <a:t>～就寝</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922D85F7-C588-366F-26C6-B4C29CFE5BE4}"/>
              </a:ext>
            </a:extLst>
          </p:cNvPr>
          <p:cNvSpPr/>
          <p:nvPr/>
        </p:nvSpPr>
        <p:spPr>
          <a:xfrm>
            <a:off x="553696" y="386527"/>
            <a:ext cx="1415772"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基礎研修</a:t>
            </a:r>
            <a:endPar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20" name="正方形/長方形 19">
            <a:extLst>
              <a:ext uri="{FF2B5EF4-FFF2-40B4-BE49-F238E27FC236}">
                <a16:creationId xmlns:a16="http://schemas.microsoft.com/office/drawing/2014/main" id="{401B040A-CEAA-1516-8419-02C7D8DC51C8}"/>
              </a:ext>
            </a:extLst>
          </p:cNvPr>
          <p:cNvSpPr/>
          <p:nvPr/>
        </p:nvSpPr>
        <p:spPr>
          <a:xfrm>
            <a:off x="445971" y="52093"/>
            <a:ext cx="1723549" cy="461665"/>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税務大学校</a:t>
            </a:r>
          </a:p>
        </p:txBody>
      </p:sp>
      <p:sp>
        <p:nvSpPr>
          <p:cNvPr id="21" name="テキスト ボックス 20">
            <a:extLst>
              <a:ext uri="{FF2B5EF4-FFF2-40B4-BE49-F238E27FC236}">
                <a16:creationId xmlns:a16="http://schemas.microsoft.com/office/drawing/2014/main" id="{3B9B25E4-FCCE-4C12-7914-60D1C8BC0544}"/>
              </a:ext>
            </a:extLst>
          </p:cNvPr>
          <p:cNvSpPr txBox="1"/>
          <p:nvPr/>
        </p:nvSpPr>
        <p:spPr>
          <a:xfrm>
            <a:off x="6997054" y="4802780"/>
            <a:ext cx="3634394" cy="1599349"/>
          </a:xfrm>
          <a:prstGeom prst="rect">
            <a:avLst/>
          </a:prstGeom>
          <a:noFill/>
        </p:spPr>
        <p:txBody>
          <a:bodyPr wrap="square" rtlCol="0">
            <a:spAutoFit/>
          </a:bodyPr>
          <a:lstStyle/>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a:t>
            </a:r>
            <a:r>
              <a:rPr kumimoji="1" lang="ja-JP" altLang="en-US" b="1" spc="-120" dirty="0">
                <a:solidFill>
                  <a:srgbClr val="666699"/>
                </a:solidFill>
                <a:latin typeface="Yu Gothic" panose="020B0400000000000000" pitchFamily="34" charset="-128"/>
                <a:ea typeface="Yu Gothic" panose="020B0400000000000000" pitchFamily="34" charset="-128"/>
              </a:rPr>
              <a:t>普通の日</a:t>
            </a:r>
            <a:r>
              <a:rPr kumimoji="1" lang="en-US" altLang="ja-JP" b="1" spc="-120" dirty="0">
                <a:solidFill>
                  <a:srgbClr val="666699"/>
                </a:solidFill>
                <a:latin typeface="Yu Gothic" panose="020B0400000000000000" pitchFamily="34" charset="-128"/>
                <a:ea typeface="Yu Gothic" panose="020B0400000000000000" pitchFamily="34" charset="-128"/>
              </a:rPr>
              <a:t>】</a:t>
            </a:r>
          </a:p>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17:00</a:t>
            </a:r>
            <a:r>
              <a:rPr kumimoji="1" lang="ja-JP" altLang="en-US" b="1" spc="-120" dirty="0">
                <a:solidFill>
                  <a:srgbClr val="666699"/>
                </a:solidFill>
                <a:latin typeface="Yu Gothic" panose="020B0400000000000000" pitchFamily="34" charset="-128"/>
                <a:ea typeface="Yu Gothic" panose="020B0400000000000000" pitchFamily="34" charset="-128"/>
              </a:rPr>
              <a:t>～同期とコミュニケーション</a:t>
            </a:r>
            <a:endParaRPr kumimoji="1" lang="en-US" altLang="ja-JP" b="1" spc="-120" dirty="0">
              <a:solidFill>
                <a:srgbClr val="666699"/>
              </a:solidFill>
              <a:latin typeface="Yu Gothic" panose="020B0400000000000000" pitchFamily="34" charset="-128"/>
              <a:ea typeface="Yu Gothic" panose="020B0400000000000000" pitchFamily="34" charset="-128"/>
            </a:endParaRPr>
          </a:p>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17:30</a:t>
            </a:r>
            <a:r>
              <a:rPr kumimoji="1" lang="ja-JP" altLang="en-US" b="1" spc="-120" dirty="0">
                <a:solidFill>
                  <a:srgbClr val="666699"/>
                </a:solidFill>
                <a:latin typeface="Yu Gothic" panose="020B0400000000000000" pitchFamily="34" charset="-128"/>
                <a:ea typeface="Yu Gothic" panose="020B0400000000000000" pitchFamily="34" charset="-128"/>
              </a:rPr>
              <a:t>～食事・自己研鑽など</a:t>
            </a:r>
            <a:endParaRPr kumimoji="1" lang="en-US" altLang="ja-JP" b="1" spc="-120" dirty="0">
              <a:solidFill>
                <a:srgbClr val="666699"/>
              </a:solidFill>
              <a:latin typeface="Yu Gothic" panose="020B0400000000000000" pitchFamily="34" charset="-128"/>
              <a:ea typeface="Yu Gothic" panose="020B0400000000000000" pitchFamily="34" charset="-128"/>
            </a:endParaRPr>
          </a:p>
          <a:p>
            <a:pPr>
              <a:lnSpc>
                <a:spcPts val="3000"/>
              </a:lnSpc>
            </a:pPr>
            <a:r>
              <a:rPr kumimoji="1" lang="en-US" altLang="ja-JP" b="1" spc="-120" dirty="0">
                <a:solidFill>
                  <a:srgbClr val="666699"/>
                </a:solidFill>
                <a:latin typeface="Yu Gothic" panose="020B0400000000000000" pitchFamily="34" charset="-128"/>
                <a:ea typeface="Yu Gothic" panose="020B0400000000000000" pitchFamily="34" charset="-128"/>
              </a:rPr>
              <a:t>23:30</a:t>
            </a:r>
            <a:r>
              <a:rPr kumimoji="1" lang="ja-JP" altLang="en-US" b="1" spc="-120" dirty="0">
                <a:solidFill>
                  <a:srgbClr val="666699"/>
                </a:solidFill>
                <a:latin typeface="Yu Gothic" panose="020B0400000000000000" pitchFamily="34" charset="-128"/>
                <a:ea typeface="Yu Gothic" panose="020B0400000000000000" pitchFamily="34" charset="-128"/>
              </a:rPr>
              <a:t>～就寝</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pic>
        <p:nvPicPr>
          <p:cNvPr id="22" name="図 21">
            <a:extLst>
              <a:ext uri="{FF2B5EF4-FFF2-40B4-BE49-F238E27FC236}">
                <a16:creationId xmlns:a16="http://schemas.microsoft.com/office/drawing/2014/main" id="{26C9BCD2-2637-2F32-FDAB-4BDA29A8A153}"/>
              </a:ext>
            </a:extLst>
          </p:cNvPr>
          <p:cNvPicPr>
            <a:picLocks noChangeAspect="1"/>
          </p:cNvPicPr>
          <p:nvPr/>
        </p:nvPicPr>
        <p:blipFill rotWithShape="1">
          <a:blip r:embed="rId4">
            <a:extLst>
              <a:ext uri="{28A0092B-C50C-407E-A947-70E740481C1C}">
                <a14:useLocalDpi xmlns:a14="http://schemas.microsoft.com/office/drawing/2010/main" val="0"/>
              </a:ext>
            </a:extLst>
          </a:blip>
          <a:srcRect l="22478" t="6112" r="14601" b="10032"/>
          <a:stretch>
            <a:fillRect/>
          </a:stretch>
        </p:blipFill>
        <p:spPr bwMode="auto">
          <a:xfrm>
            <a:off x="896384" y="1520680"/>
            <a:ext cx="3030999" cy="3030999"/>
          </a:xfrm>
          <a:prstGeom prst="ellipse">
            <a:avLst/>
          </a:prstGeom>
          <a:noFill/>
          <a:ln>
            <a:noFill/>
          </a:ln>
          <a:extLst>
            <a:ext uri="{53640926-AAD7-44D8-BBD7-CCE9431645EC}">
              <a14:shadowObscured xmlns:a14="http://schemas.microsoft.com/office/drawing/2010/main"/>
            </a:ext>
          </a:extLst>
        </p:spPr>
      </p:pic>
      <p:pic>
        <p:nvPicPr>
          <p:cNvPr id="4" name="図 3">
            <a:extLst>
              <a:ext uri="{FF2B5EF4-FFF2-40B4-BE49-F238E27FC236}">
                <a16:creationId xmlns:a16="http://schemas.microsoft.com/office/drawing/2014/main" id="{9B020829-448E-1043-0785-0F1479B6775B}"/>
              </a:ext>
            </a:extLst>
          </p:cNvPr>
          <p:cNvPicPr>
            <a:picLocks noChangeAspect="1"/>
          </p:cNvPicPr>
          <p:nvPr/>
        </p:nvPicPr>
        <p:blipFill rotWithShape="1">
          <a:blip r:embed="rId5"/>
          <a:srcRect r="30180"/>
          <a:stretch>
            <a:fillRect/>
          </a:stretch>
        </p:blipFill>
        <p:spPr bwMode="auto">
          <a:xfrm>
            <a:off x="3011245" y="3320364"/>
            <a:ext cx="1181100" cy="1691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48561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1ACF1-B142-1D6A-3CC0-D7A1978047A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23D2CB0-2ECC-F979-9D29-BA33FC60AF56}"/>
              </a:ext>
            </a:extLst>
          </p:cNvPr>
          <p:cNvPicPr>
            <a:picLocks noChangeAspect="1"/>
          </p:cNvPicPr>
          <p:nvPr/>
        </p:nvPicPr>
        <p:blipFill>
          <a:blip r:embed="rId2"/>
          <a:stretch>
            <a:fillRect/>
          </a:stretch>
        </p:blipFill>
        <p:spPr>
          <a:xfrm>
            <a:off x="0" y="519"/>
            <a:ext cx="10693744" cy="7560000"/>
          </a:xfrm>
          <a:prstGeom prst="rect">
            <a:avLst/>
          </a:prstGeom>
        </p:spPr>
      </p:pic>
      <p:sp>
        <p:nvSpPr>
          <p:cNvPr id="6" name="テキスト ボックス 5">
            <a:extLst>
              <a:ext uri="{FF2B5EF4-FFF2-40B4-BE49-F238E27FC236}">
                <a16:creationId xmlns:a16="http://schemas.microsoft.com/office/drawing/2014/main" id="{4EF9091A-B769-9F58-7D19-06F8254E3DB1}"/>
              </a:ext>
            </a:extLst>
          </p:cNvPr>
          <p:cNvSpPr txBox="1"/>
          <p:nvPr/>
        </p:nvSpPr>
        <p:spPr>
          <a:xfrm>
            <a:off x="3962822" y="380041"/>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●志望動機</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7" name="テキスト ボックス 6">
            <a:extLst>
              <a:ext uri="{FF2B5EF4-FFF2-40B4-BE49-F238E27FC236}">
                <a16:creationId xmlns:a16="http://schemas.microsoft.com/office/drawing/2014/main" id="{67319084-51CA-1CB8-4750-8712803251DD}"/>
              </a:ext>
            </a:extLst>
          </p:cNvPr>
          <p:cNvSpPr txBox="1"/>
          <p:nvPr/>
        </p:nvSpPr>
        <p:spPr>
          <a:xfrm>
            <a:off x="1628691"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栃木県出身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経営学部卒</a:t>
            </a:r>
          </a:p>
        </p:txBody>
      </p:sp>
      <p:sp>
        <p:nvSpPr>
          <p:cNvPr id="8" name="テキスト ボックス 7">
            <a:extLst>
              <a:ext uri="{FF2B5EF4-FFF2-40B4-BE49-F238E27FC236}">
                <a16:creationId xmlns:a16="http://schemas.microsoft.com/office/drawing/2014/main" id="{A7AFBD3D-019C-1655-E919-9A6DE0BAEE8C}"/>
              </a:ext>
            </a:extLst>
          </p:cNvPr>
          <p:cNvSpPr txBox="1"/>
          <p:nvPr/>
        </p:nvSpPr>
        <p:spPr>
          <a:xfrm>
            <a:off x="1596401" y="6155231"/>
            <a:ext cx="1704955"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539656D6-FC54-7E9F-8213-0992391FE5B8}"/>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5C682B7-9060-FB51-DE19-A2CB116244D6}"/>
              </a:ext>
            </a:extLst>
          </p:cNvPr>
          <p:cNvSpPr txBox="1"/>
          <p:nvPr/>
        </p:nvSpPr>
        <p:spPr>
          <a:xfrm>
            <a:off x="4228350" y="772250"/>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前職の銀行で財務や税務について学び、税のプロフェッショナルである国税専門官の仕事に興味を持ちました。その後、関信局が出展している転職セミナーに参加し、人事の方に仕事のやりがいを聞き、国税専門官を目指し始め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pic>
        <p:nvPicPr>
          <p:cNvPr id="14" name="図 13">
            <a:extLst>
              <a:ext uri="{FF2B5EF4-FFF2-40B4-BE49-F238E27FC236}">
                <a16:creationId xmlns:a16="http://schemas.microsoft.com/office/drawing/2014/main" id="{308186B3-7185-BDFD-F26D-0A14748BEB88}"/>
              </a:ext>
            </a:extLst>
          </p:cNvPr>
          <p:cNvPicPr>
            <a:picLocks noChangeAspect="1"/>
          </p:cNvPicPr>
          <p:nvPr/>
        </p:nvPicPr>
        <p:blipFill>
          <a:blip r:embed="rId3"/>
          <a:stretch>
            <a:fillRect/>
          </a:stretch>
        </p:blipFill>
        <p:spPr>
          <a:xfrm>
            <a:off x="6896502" y="6155231"/>
            <a:ext cx="3383279" cy="1384069"/>
          </a:xfrm>
          <a:prstGeom prst="rect">
            <a:avLst/>
          </a:prstGeom>
        </p:spPr>
      </p:pic>
      <p:sp>
        <p:nvSpPr>
          <p:cNvPr id="5" name="正方形/長方形 4">
            <a:extLst>
              <a:ext uri="{FF2B5EF4-FFF2-40B4-BE49-F238E27FC236}">
                <a16:creationId xmlns:a16="http://schemas.microsoft.com/office/drawing/2014/main" id="{BE87D3E9-94A4-E268-FEF5-4FBEBA393F92}"/>
              </a:ext>
            </a:extLst>
          </p:cNvPr>
          <p:cNvSpPr/>
          <p:nvPr/>
        </p:nvSpPr>
        <p:spPr>
          <a:xfrm>
            <a:off x="237666" y="152667"/>
            <a:ext cx="1926413" cy="497652"/>
          </a:xfrm>
          <a:prstGeom prst="rect">
            <a:avLst/>
          </a:prstGeom>
          <a:solidFill>
            <a:srgbClr val="E45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F9F072FF-0E54-51D8-BAA6-A4C6A262EB6E}"/>
              </a:ext>
            </a:extLst>
          </p:cNvPr>
          <p:cNvSpPr/>
          <p:nvPr/>
        </p:nvSpPr>
        <p:spPr>
          <a:xfrm>
            <a:off x="337943" y="109105"/>
            <a:ext cx="1826141"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採用試験</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E2B03BB6-B923-1D59-AA99-0975587634DD}"/>
              </a:ext>
            </a:extLst>
          </p:cNvPr>
          <p:cNvSpPr txBox="1"/>
          <p:nvPr/>
        </p:nvSpPr>
        <p:spPr>
          <a:xfrm>
            <a:off x="4068680" y="2513472"/>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8AE14A0F-CBF4-51C4-41F5-E75C673E605A}"/>
              </a:ext>
            </a:extLst>
          </p:cNvPr>
          <p:cNvSpPr txBox="1"/>
          <p:nvPr/>
        </p:nvSpPr>
        <p:spPr>
          <a:xfrm>
            <a:off x="4107574" y="4731360"/>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DD42A52B-37C2-81F1-AF19-F8C97A267078}"/>
              </a:ext>
            </a:extLst>
          </p:cNvPr>
          <p:cNvSpPr txBox="1"/>
          <p:nvPr/>
        </p:nvSpPr>
        <p:spPr>
          <a:xfrm>
            <a:off x="4365518" y="2986152"/>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関信局の人事の方とお話し、一緒に働きたいと思ったからです。前職で働いていた際に、国税専門官の仕事に興味はありましたが、私でもなれるのか不安でした。その時に関信局の人事の方とお話し、疑問や不安が解消され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238F9B92-5D49-7384-75FD-B208FB40B81C}"/>
              </a:ext>
            </a:extLst>
          </p:cNvPr>
          <p:cNvSpPr txBox="1"/>
          <p:nvPr/>
        </p:nvSpPr>
        <p:spPr>
          <a:xfrm>
            <a:off x="4365518" y="5077067"/>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試験前年の８月から予備校のオンライン講座を受講しました。最初は一日平均</a:t>
            </a:r>
            <a:r>
              <a:rPr kumimoji="1" lang="en-US" altLang="ja-JP" b="1" spc="-120" dirty="0">
                <a:solidFill>
                  <a:srgbClr val="666699"/>
                </a:solidFill>
                <a:latin typeface="Yu Gothic" panose="020B0400000000000000" pitchFamily="34" charset="-128"/>
                <a:ea typeface="Yu Gothic" panose="020B0400000000000000" pitchFamily="34" charset="-128"/>
              </a:rPr>
              <a:t>3</a:t>
            </a:r>
            <a:r>
              <a:rPr kumimoji="1" lang="ja-JP" altLang="en-US" b="1" spc="-120" dirty="0">
                <a:solidFill>
                  <a:srgbClr val="666699"/>
                </a:solidFill>
                <a:latin typeface="Yu Gothic" panose="020B0400000000000000" pitchFamily="34" charset="-128"/>
                <a:ea typeface="Yu Gothic" panose="020B0400000000000000" pitchFamily="34" charset="-128"/>
              </a:rPr>
              <a:t>，</a:t>
            </a:r>
            <a:r>
              <a:rPr kumimoji="1" lang="en-US" altLang="ja-JP" b="1" spc="-120" dirty="0">
                <a:solidFill>
                  <a:srgbClr val="666699"/>
                </a:solidFill>
                <a:latin typeface="Yu Gothic" panose="020B0400000000000000" pitchFamily="34" charset="-128"/>
                <a:ea typeface="Yu Gothic" panose="020B0400000000000000" pitchFamily="34" charset="-128"/>
              </a:rPr>
              <a:t>4</a:t>
            </a:r>
            <a:r>
              <a:rPr kumimoji="1" lang="ja-JP" altLang="en-US" b="1" spc="-120" dirty="0">
                <a:solidFill>
                  <a:srgbClr val="666699"/>
                </a:solidFill>
                <a:latin typeface="Yu Gothic" panose="020B0400000000000000" pitchFamily="34" charset="-128"/>
                <a:ea typeface="Yu Gothic" panose="020B0400000000000000" pitchFamily="34" charset="-128"/>
              </a:rPr>
              <a:t>時間学習し、直前期は過去問や他の公務員試験の模試を解くなど一日平均５時間程度学習をしました。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pic>
        <p:nvPicPr>
          <p:cNvPr id="19" name="図 18">
            <a:extLst>
              <a:ext uri="{FF2B5EF4-FFF2-40B4-BE49-F238E27FC236}">
                <a16:creationId xmlns:a16="http://schemas.microsoft.com/office/drawing/2014/main" id="{DDEBF316-B8BC-74C4-20BC-D93D673CC051}"/>
              </a:ext>
            </a:extLst>
          </p:cNvPr>
          <p:cNvPicPr>
            <a:picLocks noChangeAspect="1"/>
          </p:cNvPicPr>
          <p:nvPr/>
        </p:nvPicPr>
        <p:blipFill rotWithShape="1">
          <a:blip r:embed="rId4">
            <a:extLst>
              <a:ext uri="{28A0092B-C50C-407E-A947-70E740481C1C}">
                <a14:useLocalDpi xmlns:a14="http://schemas.microsoft.com/office/drawing/2010/main" val="0"/>
              </a:ext>
            </a:extLst>
          </a:blip>
          <a:srcRect l="3444" t="12589" r="1141" b="15852"/>
          <a:stretch>
            <a:fillRect/>
          </a:stretch>
        </p:blipFill>
        <p:spPr bwMode="auto">
          <a:xfrm>
            <a:off x="804958" y="1416817"/>
            <a:ext cx="3203334" cy="3203334"/>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8994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2A44-2D35-DB49-2197-BAC9FE741A2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F56F6A2E-CEC8-BBEB-133D-5FA7B40BCB0F}"/>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953DAB29-F3A7-2749-BCA4-5743402F04B9}"/>
              </a:ext>
            </a:extLst>
          </p:cNvPr>
          <p:cNvSpPr txBox="1"/>
          <p:nvPr/>
        </p:nvSpPr>
        <p:spPr>
          <a:xfrm>
            <a:off x="1628688"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栃木県出身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経営学部卒</a:t>
            </a:r>
          </a:p>
        </p:txBody>
      </p:sp>
      <p:sp>
        <p:nvSpPr>
          <p:cNvPr id="8" name="テキスト ボックス 7">
            <a:extLst>
              <a:ext uri="{FF2B5EF4-FFF2-40B4-BE49-F238E27FC236}">
                <a16:creationId xmlns:a16="http://schemas.microsoft.com/office/drawing/2014/main" id="{08802DEB-FAFF-B2A3-F358-47AD11D8C2EE}"/>
              </a:ext>
            </a:extLst>
          </p:cNvPr>
          <p:cNvSpPr txBox="1"/>
          <p:nvPr/>
        </p:nvSpPr>
        <p:spPr>
          <a:xfrm>
            <a:off x="1596400" y="6155231"/>
            <a:ext cx="1704955"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BF270971-4C84-7EC8-450B-ABFF5F874B86}"/>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87952C89-AA16-8F83-5BF6-4E7423A2E022}"/>
              </a:ext>
            </a:extLst>
          </p:cNvPr>
          <p:cNvPicPr>
            <a:picLocks noChangeAspect="1"/>
          </p:cNvPicPr>
          <p:nvPr/>
        </p:nvPicPr>
        <p:blipFill>
          <a:blip r:embed="rId3"/>
          <a:stretch>
            <a:fillRect/>
          </a:stretch>
        </p:blipFill>
        <p:spPr>
          <a:xfrm>
            <a:off x="0" y="519"/>
            <a:ext cx="0" cy="0"/>
          </a:xfrm>
          <a:prstGeom prst="rect">
            <a:avLst/>
          </a:prstGeom>
        </p:spPr>
      </p:pic>
      <p:sp>
        <p:nvSpPr>
          <p:cNvPr id="3" name="正方形/長方形 2">
            <a:extLst>
              <a:ext uri="{FF2B5EF4-FFF2-40B4-BE49-F238E27FC236}">
                <a16:creationId xmlns:a16="http://schemas.microsoft.com/office/drawing/2014/main" id="{6B4E0534-91DD-2142-1766-D795EE27E42F}"/>
              </a:ext>
            </a:extLst>
          </p:cNvPr>
          <p:cNvSpPr/>
          <p:nvPr/>
        </p:nvSpPr>
        <p:spPr>
          <a:xfrm>
            <a:off x="477520" y="324567"/>
            <a:ext cx="1692000" cy="316422"/>
          </a:xfrm>
          <a:prstGeom prst="rect">
            <a:avLst/>
          </a:prstGeom>
          <a:solidFill>
            <a:srgbClr val="E45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F150E7DA-259B-14E5-4647-25885C940B6E}"/>
              </a:ext>
            </a:extLst>
          </p:cNvPr>
          <p:cNvSpPr/>
          <p:nvPr/>
        </p:nvSpPr>
        <p:spPr>
          <a:xfrm>
            <a:off x="553696" y="386527"/>
            <a:ext cx="1415772"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基礎研修</a:t>
            </a:r>
            <a:endPar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10" name="テキスト ボックス 9">
            <a:extLst>
              <a:ext uri="{FF2B5EF4-FFF2-40B4-BE49-F238E27FC236}">
                <a16:creationId xmlns:a16="http://schemas.microsoft.com/office/drawing/2014/main" id="{D1FFFAA6-1E31-FF90-A0A9-CD2FC920FC41}"/>
              </a:ext>
            </a:extLst>
          </p:cNvPr>
          <p:cNvSpPr txBox="1"/>
          <p:nvPr/>
        </p:nvSpPr>
        <p:spPr>
          <a:xfrm>
            <a:off x="3979893" y="568887"/>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●生活について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3CBF4920-6393-FF2C-D17C-8C78FA64D242}"/>
              </a:ext>
            </a:extLst>
          </p:cNvPr>
          <p:cNvSpPr txBox="1"/>
          <p:nvPr/>
        </p:nvSpPr>
        <p:spPr>
          <a:xfrm>
            <a:off x="4259292" y="1008798"/>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寮は一人部屋です。事前に届け出をすれば外泊もできるので快適に過ごしています。また、寮の談話室や学習室も自由に利用できます。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9BD81E82-DA07-F451-31B1-14A2113CA757}"/>
              </a:ext>
            </a:extLst>
          </p:cNvPr>
          <p:cNvSpPr txBox="1"/>
          <p:nvPr/>
        </p:nvSpPr>
        <p:spPr>
          <a:xfrm>
            <a:off x="3979893" y="2432504"/>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●学習について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21DCFDDF-6EF2-B766-E9BD-54398CCCE3C8}"/>
              </a:ext>
            </a:extLst>
          </p:cNvPr>
          <p:cNvSpPr txBox="1"/>
          <p:nvPr/>
        </p:nvSpPr>
        <p:spPr>
          <a:xfrm>
            <a:off x="4107574" y="4704021"/>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●授業終了後・休日の過ごし方</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9B06246B-C9A4-18A9-9AB5-CDB7D8B229F0}"/>
              </a:ext>
            </a:extLst>
          </p:cNvPr>
          <p:cNvSpPr txBox="1"/>
          <p:nvPr/>
        </p:nvSpPr>
        <p:spPr>
          <a:xfrm>
            <a:off x="4259292" y="2841805"/>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税務大学校の授業は、各局所属の職員（教授）が交代で授業を担当するので、それぞれの教授の体験談や各局の特色等の話も聞くことができます。また外部講師の授業も多数あるので、税法や簿記以外の講義も充実していま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8" name="テキスト ボックス 17">
            <a:extLst>
              <a:ext uri="{FF2B5EF4-FFF2-40B4-BE49-F238E27FC236}">
                <a16:creationId xmlns:a16="http://schemas.microsoft.com/office/drawing/2014/main" id="{375A2E2A-444F-F95B-D1B1-A7FFEADB8CED}"/>
              </a:ext>
            </a:extLst>
          </p:cNvPr>
          <p:cNvSpPr txBox="1"/>
          <p:nvPr/>
        </p:nvSpPr>
        <p:spPr>
          <a:xfrm>
            <a:off x="4326170" y="5158460"/>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テスト前は班別教室に残って自主学習をしたり、同じ班や他局の同期とご飯に行ったりしています。全国の同期が一斉に集まって研修を受講する貴重な機会なので他局とのスポーツレクなど交流する機会を作るようにし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9" name="正方形/長方形 18">
            <a:extLst>
              <a:ext uri="{FF2B5EF4-FFF2-40B4-BE49-F238E27FC236}">
                <a16:creationId xmlns:a16="http://schemas.microsoft.com/office/drawing/2014/main" id="{6DABA13D-4C6D-1175-29BB-8B6E4DC3B817}"/>
              </a:ext>
            </a:extLst>
          </p:cNvPr>
          <p:cNvSpPr/>
          <p:nvPr/>
        </p:nvSpPr>
        <p:spPr>
          <a:xfrm>
            <a:off x="445971" y="52093"/>
            <a:ext cx="1723549" cy="461665"/>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税務大学校</a:t>
            </a:r>
          </a:p>
        </p:txBody>
      </p:sp>
      <p:pic>
        <p:nvPicPr>
          <p:cNvPr id="5" name="図 4">
            <a:extLst>
              <a:ext uri="{FF2B5EF4-FFF2-40B4-BE49-F238E27FC236}">
                <a16:creationId xmlns:a16="http://schemas.microsoft.com/office/drawing/2014/main" id="{95CAA7AE-A294-BB14-6BFA-63D01CCA78E0}"/>
              </a:ext>
            </a:extLst>
          </p:cNvPr>
          <p:cNvPicPr>
            <a:picLocks noChangeAspect="1"/>
          </p:cNvPicPr>
          <p:nvPr/>
        </p:nvPicPr>
        <p:blipFill rotWithShape="1">
          <a:blip r:embed="rId4">
            <a:extLst>
              <a:ext uri="{28A0092B-C50C-407E-A947-70E740481C1C}">
                <a14:useLocalDpi xmlns:a14="http://schemas.microsoft.com/office/drawing/2010/main" val="0"/>
              </a:ext>
            </a:extLst>
          </a:blip>
          <a:srcRect l="24964" t="784" b="-784"/>
          <a:stretch>
            <a:fillRect/>
          </a:stretch>
        </p:blipFill>
        <p:spPr bwMode="auto">
          <a:xfrm>
            <a:off x="877283" y="1471715"/>
            <a:ext cx="3112582" cy="3112582"/>
          </a:xfrm>
          <a:prstGeom prst="ellipse">
            <a:avLst/>
          </a:prstGeom>
          <a:noFill/>
          <a:ln>
            <a:noFill/>
          </a:ln>
          <a:extLst>
            <a:ext uri="{53640926-AAD7-44D8-BBD7-CCE9431645EC}">
              <a14:shadowObscured xmlns:a14="http://schemas.microsoft.com/office/drawing/2010/main"/>
            </a:ext>
          </a:extLst>
        </p:spPr>
      </p:pic>
      <p:pic>
        <p:nvPicPr>
          <p:cNvPr id="17" name="図 16">
            <a:extLst>
              <a:ext uri="{FF2B5EF4-FFF2-40B4-BE49-F238E27FC236}">
                <a16:creationId xmlns:a16="http://schemas.microsoft.com/office/drawing/2014/main" id="{2F9A7D75-916C-68FD-66FD-A2EC023F8FC0}"/>
              </a:ext>
            </a:extLst>
          </p:cNvPr>
          <p:cNvPicPr>
            <a:picLocks noChangeAspect="1"/>
          </p:cNvPicPr>
          <p:nvPr/>
        </p:nvPicPr>
        <p:blipFill>
          <a:blip r:embed="rId5"/>
          <a:stretch>
            <a:fillRect/>
          </a:stretch>
        </p:blipFill>
        <p:spPr>
          <a:xfrm>
            <a:off x="-75934" y="3535685"/>
            <a:ext cx="1692000" cy="1692000"/>
          </a:xfrm>
          <a:prstGeom prst="rect">
            <a:avLst/>
          </a:prstGeom>
        </p:spPr>
      </p:pic>
    </p:spTree>
    <p:extLst>
      <p:ext uri="{BB962C8B-B14F-4D97-AF65-F5344CB8AC3E}">
        <p14:creationId xmlns:p14="http://schemas.microsoft.com/office/powerpoint/2010/main" val="2804334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A0D76-B21E-572B-4654-D20A4575AB5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254F2D50-7DA3-E337-206D-084508DD648E}"/>
              </a:ext>
            </a:extLst>
          </p:cNvPr>
          <p:cNvPicPr>
            <a:picLocks noChangeAspect="1"/>
          </p:cNvPicPr>
          <p:nvPr/>
        </p:nvPicPr>
        <p:blipFill>
          <a:blip r:embed="rId2"/>
          <a:stretch>
            <a:fillRect/>
          </a:stretch>
        </p:blipFill>
        <p:spPr>
          <a:xfrm>
            <a:off x="0" y="-3777"/>
            <a:ext cx="10693744" cy="7560000"/>
          </a:xfrm>
          <a:prstGeom prst="rect">
            <a:avLst/>
          </a:prstGeom>
        </p:spPr>
      </p:pic>
      <p:sp>
        <p:nvSpPr>
          <p:cNvPr id="12" name="正方形/長方形 11">
            <a:extLst>
              <a:ext uri="{FF2B5EF4-FFF2-40B4-BE49-F238E27FC236}">
                <a16:creationId xmlns:a16="http://schemas.microsoft.com/office/drawing/2014/main" id="{C0DF5A7D-DD3D-A7C0-7968-EFB9F74EF724}"/>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760AF15-3347-F853-EBAC-873197D48E5E}"/>
              </a:ext>
            </a:extLst>
          </p:cNvPr>
          <p:cNvSpPr txBox="1"/>
          <p:nvPr/>
        </p:nvSpPr>
        <p:spPr>
          <a:xfrm>
            <a:off x="666560" y="1197899"/>
            <a:ext cx="3866252" cy="1569660"/>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Yu Gothic" panose="020B0400000000000000" pitchFamily="34" charset="-128"/>
                <a:ea typeface="Yu Gothic" panose="020B0400000000000000" pitchFamily="34" charset="-128"/>
              </a:rPr>
              <a:t>国家公務員を目指し、業務説明会をきっかけに国税へ。</a:t>
            </a:r>
            <a:endParaRPr kumimoji="1" lang="en-US" altLang="ja-JP" sz="3200" b="1" spc="20" dirty="0">
              <a:solidFill>
                <a:schemeClr val="bg1"/>
              </a:solidFill>
              <a:latin typeface="Yu Gothic" panose="020B0400000000000000" pitchFamily="34" charset="-128"/>
              <a:ea typeface="Yu Gothic" panose="020B0400000000000000" pitchFamily="34" charset="-128"/>
            </a:endParaRPr>
          </a:p>
        </p:txBody>
      </p:sp>
      <p:sp>
        <p:nvSpPr>
          <p:cNvPr id="9" name="テキスト ボックス 8">
            <a:extLst>
              <a:ext uri="{FF2B5EF4-FFF2-40B4-BE49-F238E27FC236}">
                <a16:creationId xmlns:a16="http://schemas.microsoft.com/office/drawing/2014/main" id="{25EBCDF3-C261-BDFD-C983-CA718852D735}"/>
              </a:ext>
            </a:extLst>
          </p:cNvPr>
          <p:cNvSpPr txBox="1"/>
          <p:nvPr/>
        </p:nvSpPr>
        <p:spPr>
          <a:xfrm>
            <a:off x="1623789" y="4899072"/>
            <a:ext cx="1980029"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群馬県出身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法学部卒</a:t>
            </a:r>
          </a:p>
        </p:txBody>
      </p:sp>
      <p:sp>
        <p:nvSpPr>
          <p:cNvPr id="11" name="テキスト ボックス 10">
            <a:extLst>
              <a:ext uri="{FF2B5EF4-FFF2-40B4-BE49-F238E27FC236}">
                <a16:creationId xmlns:a16="http://schemas.microsoft.com/office/drawing/2014/main" id="{8515D244-D341-6694-F1B5-DD2DB1C79824}"/>
              </a:ext>
            </a:extLst>
          </p:cNvPr>
          <p:cNvSpPr txBox="1"/>
          <p:nvPr/>
        </p:nvSpPr>
        <p:spPr>
          <a:xfrm>
            <a:off x="1564506" y="6061435"/>
            <a:ext cx="2093201"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pic>
        <p:nvPicPr>
          <p:cNvPr id="17" name="図 16">
            <a:extLst>
              <a:ext uri="{FF2B5EF4-FFF2-40B4-BE49-F238E27FC236}">
                <a16:creationId xmlns:a16="http://schemas.microsoft.com/office/drawing/2014/main" id="{2E688FBF-777C-4467-19A1-F09A3A350FD1}"/>
              </a:ext>
            </a:extLst>
          </p:cNvPr>
          <p:cNvPicPr>
            <a:picLocks noChangeAspect="1"/>
          </p:cNvPicPr>
          <p:nvPr/>
        </p:nvPicPr>
        <p:blipFill>
          <a:blip r:embed="rId3">
            <a:extLst>
              <a:ext uri="{28A0092B-C50C-407E-A947-70E740481C1C}">
                <a14:useLocalDpi xmlns:a14="http://schemas.microsoft.com/office/drawing/2010/main" val="0"/>
              </a:ext>
            </a:extLst>
          </a:blip>
          <a:srcRect r="1513"/>
          <a:stretch>
            <a:fillRect/>
          </a:stretch>
        </p:blipFill>
        <p:spPr bwMode="auto">
          <a:xfrm>
            <a:off x="5183496" y="3452"/>
            <a:ext cx="5596264" cy="7576485"/>
          </a:xfrm>
          <a:prstGeom prst="rect">
            <a:avLst/>
          </a:prstGeom>
          <a:noFill/>
          <a:ln>
            <a:noFill/>
          </a:ln>
        </p:spPr>
      </p:pic>
    </p:spTree>
    <p:extLst>
      <p:ext uri="{BB962C8B-B14F-4D97-AF65-F5344CB8AC3E}">
        <p14:creationId xmlns:p14="http://schemas.microsoft.com/office/powerpoint/2010/main" val="651880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7AF4B-ECA1-9DDD-5D16-5941C09865F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102AAF4-910A-4C53-4F2D-86DC8861DCB4}"/>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12CEDD0D-14AC-19A3-B1F5-A7E044F49E5D}"/>
              </a:ext>
            </a:extLst>
          </p:cNvPr>
          <p:cNvSpPr txBox="1"/>
          <p:nvPr/>
        </p:nvSpPr>
        <p:spPr>
          <a:xfrm>
            <a:off x="1628688"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群馬県出身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法学部卒</a:t>
            </a:r>
          </a:p>
        </p:txBody>
      </p:sp>
      <p:sp>
        <p:nvSpPr>
          <p:cNvPr id="8" name="テキスト ボックス 7">
            <a:extLst>
              <a:ext uri="{FF2B5EF4-FFF2-40B4-BE49-F238E27FC236}">
                <a16:creationId xmlns:a16="http://schemas.microsoft.com/office/drawing/2014/main" id="{05F6E782-DB54-782B-6F7E-3BE540BFF88C}"/>
              </a:ext>
            </a:extLst>
          </p:cNvPr>
          <p:cNvSpPr txBox="1"/>
          <p:nvPr/>
        </p:nvSpPr>
        <p:spPr>
          <a:xfrm>
            <a:off x="1596402"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3916878A-AC16-53DE-89BF-8AF73B98499E}"/>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BE678E77-8F04-858C-DBE9-B71F0A36D52C}"/>
              </a:ext>
            </a:extLst>
          </p:cNvPr>
          <p:cNvPicPr>
            <a:picLocks noChangeAspect="1"/>
          </p:cNvPicPr>
          <p:nvPr/>
        </p:nvPicPr>
        <p:blipFill>
          <a:blip r:embed="rId3"/>
          <a:srcRect b="8577"/>
          <a:stretch>
            <a:fillRect/>
          </a:stretch>
        </p:blipFill>
        <p:spPr>
          <a:xfrm>
            <a:off x="6910695" y="6302212"/>
            <a:ext cx="3362180" cy="1257463"/>
          </a:xfrm>
          <a:prstGeom prst="rect">
            <a:avLst/>
          </a:prstGeom>
        </p:spPr>
      </p:pic>
      <p:sp>
        <p:nvSpPr>
          <p:cNvPr id="5" name="テキスト ボックス 4">
            <a:extLst>
              <a:ext uri="{FF2B5EF4-FFF2-40B4-BE49-F238E27FC236}">
                <a16:creationId xmlns:a16="http://schemas.microsoft.com/office/drawing/2014/main" id="{EED0C640-0A49-2B55-DEAB-18E1CFF32222}"/>
              </a:ext>
            </a:extLst>
          </p:cNvPr>
          <p:cNvSpPr txBox="1"/>
          <p:nvPr/>
        </p:nvSpPr>
        <p:spPr>
          <a:xfrm>
            <a:off x="4068677" y="933219"/>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●志望動機</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2" name="テキスト ボックス 1">
            <a:extLst>
              <a:ext uri="{FF2B5EF4-FFF2-40B4-BE49-F238E27FC236}">
                <a16:creationId xmlns:a16="http://schemas.microsoft.com/office/drawing/2014/main" id="{A58F817C-36BB-47BC-3B48-FC3DCDD078AD}"/>
              </a:ext>
            </a:extLst>
          </p:cNvPr>
          <p:cNvSpPr txBox="1"/>
          <p:nvPr/>
        </p:nvSpPr>
        <p:spPr>
          <a:xfrm>
            <a:off x="4323131" y="1351899"/>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漠然と国家公務員になりたいと思っていたので、様々な公務員の説明会に参加しました。そんな中、関東信越国税局の説明会に参加し、人事の方が個性的で興味を持つようになりました。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25EAE508-87CA-AAB2-3B71-CC195412C9F8}"/>
              </a:ext>
            </a:extLst>
          </p:cNvPr>
          <p:cNvSpPr txBox="1"/>
          <p:nvPr/>
        </p:nvSpPr>
        <p:spPr>
          <a:xfrm>
            <a:off x="4107574" y="3123994"/>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6" name="テキスト ボックス 15">
            <a:extLst>
              <a:ext uri="{FF2B5EF4-FFF2-40B4-BE49-F238E27FC236}">
                <a16:creationId xmlns:a16="http://schemas.microsoft.com/office/drawing/2014/main" id="{C45AF0A8-6DC5-029C-BF8D-24493A624670}"/>
              </a:ext>
            </a:extLst>
          </p:cNvPr>
          <p:cNvSpPr txBox="1"/>
          <p:nvPr/>
        </p:nvSpPr>
        <p:spPr>
          <a:xfrm>
            <a:off x="4107574" y="4731360"/>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7" name="テキスト ボックス 16">
            <a:extLst>
              <a:ext uri="{FF2B5EF4-FFF2-40B4-BE49-F238E27FC236}">
                <a16:creationId xmlns:a16="http://schemas.microsoft.com/office/drawing/2014/main" id="{1E122EAF-2DF3-CD9C-9AF9-F8EB9DEB1CE3}"/>
              </a:ext>
            </a:extLst>
          </p:cNvPr>
          <p:cNvSpPr txBox="1"/>
          <p:nvPr/>
        </p:nvSpPr>
        <p:spPr>
          <a:xfrm>
            <a:off x="4323132" y="3540587"/>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地元が群馬県で大学は新潟県ということもあり、管轄している関東信越国税局を選びました。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8" name="テキスト ボックス 17">
            <a:extLst>
              <a:ext uri="{FF2B5EF4-FFF2-40B4-BE49-F238E27FC236}">
                <a16:creationId xmlns:a16="http://schemas.microsoft.com/office/drawing/2014/main" id="{AFB7A3F2-DA7D-6C8B-84A6-1D1512A04083}"/>
              </a:ext>
            </a:extLst>
          </p:cNvPr>
          <p:cNvSpPr txBox="1"/>
          <p:nvPr/>
        </p:nvSpPr>
        <p:spPr>
          <a:xfrm>
            <a:off x="4365518" y="5077067"/>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学生の早い段階で国家公務員になりたいと思っていたので、大学２年生の冬から少しずつ勉強を始めました。勉強時間は一日最低３時間を心がけて取り組みました。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3" name="正方形/長方形 2">
            <a:extLst>
              <a:ext uri="{FF2B5EF4-FFF2-40B4-BE49-F238E27FC236}">
                <a16:creationId xmlns:a16="http://schemas.microsoft.com/office/drawing/2014/main" id="{40E9549C-EAD6-AD90-9D91-F79524F7BFFE}"/>
              </a:ext>
            </a:extLst>
          </p:cNvPr>
          <p:cNvSpPr/>
          <p:nvPr/>
        </p:nvSpPr>
        <p:spPr>
          <a:xfrm>
            <a:off x="290893" y="276438"/>
            <a:ext cx="1920240" cy="436880"/>
          </a:xfrm>
          <a:prstGeom prst="rect">
            <a:avLst/>
          </a:prstGeom>
          <a:solidFill>
            <a:srgbClr val="11B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9E4942FF-7AB5-4837-69A3-6A6A24A913CA}"/>
              </a:ext>
            </a:extLst>
          </p:cNvPr>
          <p:cNvSpPr/>
          <p:nvPr/>
        </p:nvSpPr>
        <p:spPr>
          <a:xfrm>
            <a:off x="337943" y="109105"/>
            <a:ext cx="1826141"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採用試験</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19" name="図 18">
            <a:extLst>
              <a:ext uri="{FF2B5EF4-FFF2-40B4-BE49-F238E27FC236}">
                <a16:creationId xmlns:a16="http://schemas.microsoft.com/office/drawing/2014/main" id="{3F4141B2-7C79-DB92-E098-30BC7F3A1E33}"/>
              </a:ext>
            </a:extLst>
          </p:cNvPr>
          <p:cNvPicPr>
            <a:picLocks noChangeAspect="1"/>
          </p:cNvPicPr>
          <p:nvPr/>
        </p:nvPicPr>
        <p:blipFill rotWithShape="1">
          <a:blip r:embed="rId4">
            <a:extLst>
              <a:ext uri="{28A0092B-C50C-407E-A947-70E740481C1C}">
                <a14:useLocalDpi xmlns:a14="http://schemas.microsoft.com/office/drawing/2010/main" val="0"/>
              </a:ext>
            </a:extLst>
          </a:blip>
          <a:srcRect l="3093" t="15764" r="4316" b="14794"/>
          <a:stretch>
            <a:fillRect/>
          </a:stretch>
        </p:blipFill>
        <p:spPr bwMode="auto">
          <a:xfrm>
            <a:off x="873369" y="1458279"/>
            <a:ext cx="3120409" cy="3120409"/>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1352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9B43A-4E77-2DD1-CBE1-98A373623369}"/>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176E949-02CD-43C5-5240-EEB2B0B76969}"/>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EE274430-24A5-0192-11BA-C5012A830385}"/>
              </a:ext>
            </a:extLst>
          </p:cNvPr>
          <p:cNvSpPr txBox="1"/>
          <p:nvPr/>
        </p:nvSpPr>
        <p:spPr>
          <a:xfrm>
            <a:off x="1628688"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群馬県出身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法学部卒</a:t>
            </a:r>
          </a:p>
        </p:txBody>
      </p:sp>
      <p:sp>
        <p:nvSpPr>
          <p:cNvPr id="8" name="テキスト ボックス 7">
            <a:extLst>
              <a:ext uri="{FF2B5EF4-FFF2-40B4-BE49-F238E27FC236}">
                <a16:creationId xmlns:a16="http://schemas.microsoft.com/office/drawing/2014/main" id="{25197D52-53F9-FA8B-72BB-49B3B06018B6}"/>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E67FA66E-58A2-547B-F048-FEF41A40FF1B}"/>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2D65302A-3C6D-4FD7-BCCC-85590E63B1FD}"/>
              </a:ext>
            </a:extLst>
          </p:cNvPr>
          <p:cNvPicPr>
            <a:picLocks noChangeAspect="1"/>
          </p:cNvPicPr>
          <p:nvPr/>
        </p:nvPicPr>
        <p:blipFill>
          <a:blip r:embed="rId3"/>
          <a:stretch>
            <a:fillRect/>
          </a:stretch>
        </p:blipFill>
        <p:spPr>
          <a:xfrm>
            <a:off x="0" y="519"/>
            <a:ext cx="0" cy="0"/>
          </a:xfrm>
          <a:prstGeom prst="rect">
            <a:avLst/>
          </a:prstGeom>
        </p:spPr>
      </p:pic>
      <p:sp>
        <p:nvSpPr>
          <p:cNvPr id="2" name="正方形/長方形 1">
            <a:extLst>
              <a:ext uri="{FF2B5EF4-FFF2-40B4-BE49-F238E27FC236}">
                <a16:creationId xmlns:a16="http://schemas.microsoft.com/office/drawing/2014/main" id="{BE240257-73AC-081C-74C4-9B5ACF22BDCD}"/>
              </a:ext>
            </a:extLst>
          </p:cNvPr>
          <p:cNvSpPr/>
          <p:nvPr/>
        </p:nvSpPr>
        <p:spPr>
          <a:xfrm>
            <a:off x="497840" y="254000"/>
            <a:ext cx="1503680" cy="436880"/>
          </a:xfrm>
          <a:prstGeom prst="rect">
            <a:avLst/>
          </a:prstGeom>
          <a:solidFill>
            <a:srgbClr val="11B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D5B8771F-7BF1-13E7-5045-2111313E70E3}"/>
              </a:ext>
            </a:extLst>
          </p:cNvPr>
          <p:cNvSpPr txBox="1"/>
          <p:nvPr/>
        </p:nvSpPr>
        <p:spPr>
          <a:xfrm>
            <a:off x="3979893" y="568887"/>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●生活について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20" name="テキスト ボックス 19">
            <a:extLst>
              <a:ext uri="{FF2B5EF4-FFF2-40B4-BE49-F238E27FC236}">
                <a16:creationId xmlns:a16="http://schemas.microsoft.com/office/drawing/2014/main" id="{F787188C-A544-52ED-A203-8FEEB2F9AC55}"/>
              </a:ext>
            </a:extLst>
          </p:cNvPr>
          <p:cNvSpPr txBox="1"/>
          <p:nvPr/>
        </p:nvSpPr>
        <p:spPr>
          <a:xfrm>
            <a:off x="4259292" y="1008798"/>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寮は一人部屋なのでストレスなく過ごせる環境があります。寮の部屋は割と新しく、エアコンも付いているので快適です。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21" name="テキスト ボックス 20">
            <a:extLst>
              <a:ext uri="{FF2B5EF4-FFF2-40B4-BE49-F238E27FC236}">
                <a16:creationId xmlns:a16="http://schemas.microsoft.com/office/drawing/2014/main" id="{7C2E6734-167F-F930-234A-84B70D19796F}"/>
              </a:ext>
            </a:extLst>
          </p:cNvPr>
          <p:cNvSpPr txBox="1"/>
          <p:nvPr/>
        </p:nvSpPr>
        <p:spPr>
          <a:xfrm>
            <a:off x="3979893" y="2222164"/>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●学習について</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22" name="テキスト ボックス 21">
            <a:extLst>
              <a:ext uri="{FF2B5EF4-FFF2-40B4-BE49-F238E27FC236}">
                <a16:creationId xmlns:a16="http://schemas.microsoft.com/office/drawing/2014/main" id="{893945B6-4D23-A381-2A8A-DF84A8B30BB3}"/>
              </a:ext>
            </a:extLst>
          </p:cNvPr>
          <p:cNvSpPr txBox="1"/>
          <p:nvPr/>
        </p:nvSpPr>
        <p:spPr>
          <a:xfrm>
            <a:off x="4043734" y="4538819"/>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●授業終了後・休日の過ごし方</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23" name="テキスト ボックス 22">
            <a:extLst>
              <a:ext uri="{FF2B5EF4-FFF2-40B4-BE49-F238E27FC236}">
                <a16:creationId xmlns:a16="http://schemas.microsoft.com/office/drawing/2014/main" id="{2001313E-CE2D-8C6B-1B6D-B829C0140FDF}"/>
              </a:ext>
            </a:extLst>
          </p:cNvPr>
          <p:cNvSpPr txBox="1"/>
          <p:nvPr/>
        </p:nvSpPr>
        <p:spPr>
          <a:xfrm>
            <a:off x="4259292" y="2670762"/>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寮の部屋では税法の暗記科を中心に学習しています。平日の</a:t>
            </a:r>
            <a:r>
              <a:rPr kumimoji="1" lang="en-US" altLang="ja-JP" b="1" spc="-120" dirty="0">
                <a:solidFill>
                  <a:srgbClr val="666699"/>
                </a:solidFill>
                <a:latin typeface="Yu Gothic" panose="020B0400000000000000" pitchFamily="34" charset="-128"/>
                <a:ea typeface="Yu Gothic" panose="020B0400000000000000" pitchFamily="34" charset="-128"/>
              </a:rPr>
              <a:t>17</a:t>
            </a:r>
            <a:r>
              <a:rPr kumimoji="1" lang="ja-JP" altLang="en-US" b="1" spc="-120" dirty="0">
                <a:solidFill>
                  <a:srgbClr val="666699"/>
                </a:solidFill>
                <a:latin typeface="Yu Gothic" panose="020B0400000000000000" pitchFamily="34" charset="-128"/>
                <a:ea typeface="Yu Gothic" panose="020B0400000000000000" pitchFamily="34" charset="-128"/>
              </a:rPr>
              <a:t>時以降や休日で同期と一緒に勉強できる日は、同じ班の同期に助けてもらいながら税法の計算や簿記を中心に勉強しました。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24" name="テキスト ボックス 23">
            <a:extLst>
              <a:ext uri="{FF2B5EF4-FFF2-40B4-BE49-F238E27FC236}">
                <a16:creationId xmlns:a16="http://schemas.microsoft.com/office/drawing/2014/main" id="{12EF9AF4-95D5-ED8A-6453-157AEE66B24A}"/>
              </a:ext>
            </a:extLst>
          </p:cNvPr>
          <p:cNvSpPr txBox="1"/>
          <p:nvPr/>
        </p:nvSpPr>
        <p:spPr>
          <a:xfrm>
            <a:off x="4326170" y="5049185"/>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大好きなお団子を求めて、和光市駅前までお散歩したりと、リフレッシュしています。法学部出身ということもあり、数字が苦手なのでテスト期間になると、同期と自習室を予約して勉強するようにしてい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25" name="正方形/長方形 24">
            <a:extLst>
              <a:ext uri="{FF2B5EF4-FFF2-40B4-BE49-F238E27FC236}">
                <a16:creationId xmlns:a16="http://schemas.microsoft.com/office/drawing/2014/main" id="{C77AA39E-8E91-B713-104B-64D9E059289D}"/>
              </a:ext>
            </a:extLst>
          </p:cNvPr>
          <p:cNvSpPr/>
          <p:nvPr/>
        </p:nvSpPr>
        <p:spPr>
          <a:xfrm>
            <a:off x="553696" y="386527"/>
            <a:ext cx="1415772" cy="461665"/>
          </a:xfrm>
          <a:prstGeom prst="rect">
            <a:avLst/>
          </a:prstGeom>
          <a:noFill/>
        </p:spPr>
        <p:txBody>
          <a:bodyPr wrap="none" lIns="91440" tIns="45720" rIns="91440" bIns="45720">
            <a:spAutoFit/>
          </a:bodyPr>
          <a:lstStyle/>
          <a:p>
            <a:pPr algn="ctr"/>
            <a:r>
              <a:rPr lang="ja-JP" altLang="en-US" sz="24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基礎研修</a:t>
            </a:r>
            <a:endPar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sp>
        <p:nvSpPr>
          <p:cNvPr id="26" name="正方形/長方形 25">
            <a:extLst>
              <a:ext uri="{FF2B5EF4-FFF2-40B4-BE49-F238E27FC236}">
                <a16:creationId xmlns:a16="http://schemas.microsoft.com/office/drawing/2014/main" id="{864DA4A0-EE1D-788A-AD1C-E85D8895A8B1}"/>
              </a:ext>
            </a:extLst>
          </p:cNvPr>
          <p:cNvSpPr/>
          <p:nvPr/>
        </p:nvSpPr>
        <p:spPr>
          <a:xfrm>
            <a:off x="445971" y="52093"/>
            <a:ext cx="1723549" cy="461665"/>
          </a:xfrm>
          <a:prstGeom prst="rect">
            <a:avLst/>
          </a:prstGeom>
          <a:noFill/>
        </p:spPr>
        <p:txBody>
          <a:bodyPr wrap="none" lIns="91440" tIns="45720" rIns="91440" bIns="45720">
            <a:spAutoFit/>
          </a:bodyPr>
          <a:lstStyle/>
          <a:p>
            <a:pPr algn="ctr"/>
            <a:r>
              <a:rPr lang="ja-JP" altLang="en-US" sz="24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税務大学校</a:t>
            </a:r>
          </a:p>
        </p:txBody>
      </p:sp>
      <p:pic>
        <p:nvPicPr>
          <p:cNvPr id="27" name="図 26">
            <a:extLst>
              <a:ext uri="{FF2B5EF4-FFF2-40B4-BE49-F238E27FC236}">
                <a16:creationId xmlns:a16="http://schemas.microsoft.com/office/drawing/2014/main" id="{23D47609-D1D2-6219-6DD4-DCBA5FF92788}"/>
              </a:ext>
            </a:extLst>
          </p:cNvPr>
          <p:cNvPicPr>
            <a:picLocks noChangeAspect="1"/>
          </p:cNvPicPr>
          <p:nvPr/>
        </p:nvPicPr>
        <p:blipFill rotWithShape="1">
          <a:blip r:embed="rId4">
            <a:extLst>
              <a:ext uri="{28A0092B-C50C-407E-A947-70E740481C1C}">
                <a14:useLocalDpi xmlns:a14="http://schemas.microsoft.com/office/drawing/2010/main" val="0"/>
              </a:ext>
            </a:extLst>
          </a:blip>
          <a:srcRect l="19907" t="47742" r="49401" b="11337"/>
          <a:stretch>
            <a:fillRect/>
          </a:stretch>
        </p:blipFill>
        <p:spPr bwMode="auto">
          <a:xfrm>
            <a:off x="890413" y="1501796"/>
            <a:ext cx="3028520" cy="3028520"/>
          </a:xfrm>
          <a:prstGeom prst="ellipse">
            <a:avLst/>
          </a:prstGeom>
          <a:noFill/>
          <a:ln>
            <a:noFill/>
          </a:ln>
          <a:extLst>
            <a:ext uri="{53640926-AAD7-44D8-BBD7-CCE9431645EC}">
              <a14:shadowObscured xmlns:a14="http://schemas.microsoft.com/office/drawing/2010/main"/>
            </a:ext>
          </a:extLst>
        </p:spPr>
      </p:pic>
      <p:pic>
        <p:nvPicPr>
          <p:cNvPr id="4" name="図 3">
            <a:extLst>
              <a:ext uri="{FF2B5EF4-FFF2-40B4-BE49-F238E27FC236}">
                <a16:creationId xmlns:a16="http://schemas.microsoft.com/office/drawing/2014/main" id="{25D686FF-4D4D-8DE3-BCBB-C9A02DC32C0C}"/>
              </a:ext>
            </a:extLst>
          </p:cNvPr>
          <p:cNvPicPr>
            <a:picLocks noChangeAspect="1"/>
          </p:cNvPicPr>
          <p:nvPr/>
        </p:nvPicPr>
        <p:blipFill rotWithShape="1">
          <a:blip r:embed="rId5"/>
          <a:srcRect r="30180"/>
          <a:stretch>
            <a:fillRect/>
          </a:stretch>
        </p:blipFill>
        <p:spPr bwMode="auto">
          <a:xfrm>
            <a:off x="3020795" y="3300756"/>
            <a:ext cx="1181100" cy="16916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6576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278AA-E09B-2143-524C-C3CA27FCF1F1}"/>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5BA07427-5FA1-DA95-C396-45C65428B39D}"/>
              </a:ext>
            </a:extLst>
          </p:cNvPr>
          <p:cNvSpPr/>
          <p:nvPr/>
        </p:nvSpPr>
        <p:spPr>
          <a:xfrm>
            <a:off x="5183496" y="3452"/>
            <a:ext cx="5515339" cy="7563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AFF3CAF-77C3-3B69-2AD0-4D143229E67B}"/>
              </a:ext>
            </a:extLst>
          </p:cNvPr>
          <p:cNvPicPr>
            <a:picLocks noChangeAspect="1"/>
          </p:cNvPicPr>
          <p:nvPr/>
        </p:nvPicPr>
        <p:blipFill>
          <a:blip r:embed="rId2"/>
          <a:stretch>
            <a:fillRect/>
          </a:stretch>
        </p:blipFill>
        <p:spPr>
          <a:xfrm>
            <a:off x="0" y="3452"/>
            <a:ext cx="10698836" cy="7563600"/>
          </a:xfrm>
          <a:prstGeom prst="rect">
            <a:avLst/>
          </a:prstGeom>
        </p:spPr>
      </p:pic>
      <p:sp>
        <p:nvSpPr>
          <p:cNvPr id="8" name="テキスト ボックス 7">
            <a:extLst>
              <a:ext uri="{FF2B5EF4-FFF2-40B4-BE49-F238E27FC236}">
                <a16:creationId xmlns:a16="http://schemas.microsoft.com/office/drawing/2014/main" id="{912C790D-2894-E3C2-F2A7-3DAA5503DCAD}"/>
              </a:ext>
            </a:extLst>
          </p:cNvPr>
          <p:cNvSpPr txBox="1"/>
          <p:nvPr/>
        </p:nvSpPr>
        <p:spPr>
          <a:xfrm>
            <a:off x="495692" y="858871"/>
            <a:ext cx="4850214" cy="1569660"/>
          </a:xfrm>
          <a:prstGeom prst="rect">
            <a:avLst/>
          </a:prstGeom>
          <a:noFill/>
        </p:spPr>
        <p:txBody>
          <a:bodyPr wrap="square" rtlCol="0">
            <a:spAutoFit/>
          </a:bodyPr>
          <a:lstStyle/>
          <a:p>
            <a:pPr>
              <a:spcAft>
                <a:spcPts val="1700"/>
              </a:spcAft>
            </a:pPr>
            <a:r>
              <a:rPr kumimoji="1" lang="ja-JP" altLang="en-US" sz="3200" b="1" spc="20" dirty="0">
                <a:solidFill>
                  <a:schemeClr val="bg1"/>
                </a:solidFill>
                <a:latin typeface="BIZ UDPゴシック" panose="020B0400000000000000" pitchFamily="50" charset="-128"/>
                <a:ea typeface="BIZ UDPゴシック" panose="020B0400000000000000" pitchFamily="50" charset="-128"/>
              </a:rPr>
              <a:t>１</a:t>
            </a:r>
            <a:r>
              <a:rPr kumimoji="1" lang="en-US" altLang="ja-JP" sz="3200" b="1" spc="20" dirty="0">
                <a:solidFill>
                  <a:schemeClr val="bg1"/>
                </a:solidFill>
                <a:latin typeface="BIZ UDPゴシック" panose="020B0400000000000000" pitchFamily="50" charset="-128"/>
                <a:ea typeface="BIZ UDPゴシック" panose="020B0400000000000000" pitchFamily="50" charset="-128"/>
              </a:rPr>
              <a:t>DAY</a:t>
            </a:r>
            <a:r>
              <a:rPr kumimoji="1" lang="ja-JP" altLang="en-US" sz="3200" b="1" spc="20">
                <a:solidFill>
                  <a:schemeClr val="bg1"/>
                </a:solidFill>
                <a:latin typeface="BIZ UDPゴシック" panose="020B0400000000000000" pitchFamily="50" charset="-128"/>
                <a:ea typeface="BIZ UDPゴシック" panose="020B0400000000000000" pitchFamily="50" charset="-128"/>
              </a:rPr>
              <a:t>仕事体験への参加をきっかけに、財政</a:t>
            </a:r>
            <a:r>
              <a:rPr kumimoji="1" lang="ja-JP" altLang="en-US" sz="3200" b="1" spc="20" dirty="0">
                <a:solidFill>
                  <a:schemeClr val="bg1"/>
                </a:solidFill>
                <a:latin typeface="BIZ UDPゴシック" panose="020B0400000000000000" pitchFamily="50" charset="-128"/>
                <a:ea typeface="BIZ UDPゴシック" panose="020B0400000000000000" pitchFamily="50" charset="-128"/>
              </a:rPr>
              <a:t>を支える仕事へ。</a:t>
            </a:r>
            <a:endParaRPr kumimoji="1" lang="en-US" altLang="ja-JP" sz="3200" b="1" spc="20" dirty="0">
              <a:solidFill>
                <a:schemeClr val="bg1"/>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92AB285-AC9D-B9B6-1FCC-32626F94A1C2}"/>
              </a:ext>
            </a:extLst>
          </p:cNvPr>
          <p:cNvSpPr txBox="1"/>
          <p:nvPr/>
        </p:nvSpPr>
        <p:spPr>
          <a:xfrm>
            <a:off x="1623790" y="4899072"/>
            <a:ext cx="1980029" cy="964367"/>
          </a:xfrm>
          <a:prstGeom prst="rect">
            <a:avLst/>
          </a:prstGeom>
          <a:noFill/>
        </p:spPr>
        <p:txBody>
          <a:bodyPr wrap="none" rtlCol="0">
            <a:spAutoFit/>
          </a:bodyPr>
          <a:lstStyle/>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500" b="1" spc="300" dirty="0">
              <a:solidFill>
                <a:srgbClr val="724498"/>
              </a:solidFill>
              <a:latin typeface="Yu Gothic" panose="020B0400000000000000" pitchFamily="34" charset="-128"/>
              <a:ea typeface="Yu Gothic" panose="020B0400000000000000" pitchFamily="34" charset="-128"/>
            </a:endParaRPr>
          </a:p>
          <a:p>
            <a:pPr algn="ctr">
              <a:spcAft>
                <a:spcPts val="800"/>
              </a:spcAft>
            </a:pPr>
            <a:r>
              <a:rPr kumimoji="1" lang="ja-JP" altLang="en-US" sz="2500" b="1" spc="300" dirty="0">
                <a:solidFill>
                  <a:srgbClr val="724498"/>
                </a:solidFill>
                <a:latin typeface="Yu Gothic" panose="020B0400000000000000" pitchFamily="34" charset="-128"/>
                <a:ea typeface="Yu Gothic" panose="020B0400000000000000" pitchFamily="34" charset="-128"/>
              </a:rPr>
              <a:t>人文学部卒</a:t>
            </a:r>
          </a:p>
        </p:txBody>
      </p:sp>
      <p:sp>
        <p:nvSpPr>
          <p:cNvPr id="11" name="テキスト ボックス 10">
            <a:extLst>
              <a:ext uri="{FF2B5EF4-FFF2-40B4-BE49-F238E27FC236}">
                <a16:creationId xmlns:a16="http://schemas.microsoft.com/office/drawing/2014/main" id="{CCE9155F-59B0-32F0-4CA9-A516D05D9139}"/>
              </a:ext>
            </a:extLst>
          </p:cNvPr>
          <p:cNvSpPr txBox="1"/>
          <p:nvPr/>
        </p:nvSpPr>
        <p:spPr>
          <a:xfrm>
            <a:off x="1564506" y="6061435"/>
            <a:ext cx="2093202" cy="338554"/>
          </a:xfrm>
          <a:prstGeom prst="rect">
            <a:avLst/>
          </a:prstGeom>
          <a:noFill/>
        </p:spPr>
        <p:txBody>
          <a:bodyPr wrap="none" rtlCol="0">
            <a:spAutoFit/>
          </a:bodyPr>
          <a:lstStyle/>
          <a:p>
            <a:pPr algn="ctr">
              <a:spcAft>
                <a:spcPts val="800"/>
              </a:spcAft>
            </a:pPr>
            <a:r>
              <a:rPr kumimoji="1" lang="ja-JP" altLang="en-US" sz="1600" b="1" spc="180" dirty="0">
                <a:solidFill>
                  <a:schemeClr val="bg1"/>
                </a:solidFill>
                <a:latin typeface="Yu Gothic" panose="020B0400000000000000" pitchFamily="34" charset="-128"/>
                <a:ea typeface="Yu Gothic" panose="020B0400000000000000" pitchFamily="34" charset="-128"/>
              </a:rPr>
              <a:t>撮影時</a:t>
            </a:r>
            <a:r>
              <a:rPr kumimoji="1" lang="en-US" altLang="ja-JP" sz="1600" b="1" spc="180" dirty="0">
                <a:solidFill>
                  <a:schemeClr val="bg1"/>
                </a:solidFill>
                <a:latin typeface="Yu Gothic" panose="020B0400000000000000" pitchFamily="34" charset="-128"/>
                <a:ea typeface="Yu Gothic" panose="020B0400000000000000" pitchFamily="34" charset="-128"/>
              </a:rPr>
              <a:t> </a:t>
            </a:r>
            <a:r>
              <a:rPr kumimoji="1" lang="ja-JP" altLang="en-US" sz="1600" b="1" spc="180" dirty="0">
                <a:solidFill>
                  <a:schemeClr val="bg1"/>
                </a:solidFill>
                <a:latin typeface="Yu Gothic" panose="020B0400000000000000" pitchFamily="34" charset="-128"/>
                <a:ea typeface="Yu Gothic" panose="020B0400000000000000" pitchFamily="34" charset="-128"/>
              </a:rPr>
              <a:t>採用１年目</a:t>
            </a:r>
          </a:p>
        </p:txBody>
      </p:sp>
      <p:pic>
        <p:nvPicPr>
          <p:cNvPr id="14" name="図 13">
            <a:extLst>
              <a:ext uri="{FF2B5EF4-FFF2-40B4-BE49-F238E27FC236}">
                <a16:creationId xmlns:a16="http://schemas.microsoft.com/office/drawing/2014/main" id="{5F0139E9-0799-3DDA-D757-C111A8F1CC47}"/>
              </a:ext>
            </a:extLst>
          </p:cNvPr>
          <p:cNvPicPr>
            <a:picLocks noChangeAspect="1"/>
          </p:cNvPicPr>
          <p:nvPr/>
        </p:nvPicPr>
        <p:blipFill>
          <a:blip r:embed="rId3">
            <a:extLst>
              <a:ext uri="{28A0092B-C50C-407E-A947-70E740481C1C}">
                <a14:useLocalDpi xmlns:a14="http://schemas.microsoft.com/office/drawing/2010/main" val="0"/>
              </a:ext>
            </a:extLst>
          </a:blip>
          <a:srcRect r="1780" b="622"/>
          <a:stretch>
            <a:fillRect/>
          </a:stretch>
        </p:blipFill>
        <p:spPr bwMode="auto">
          <a:xfrm>
            <a:off x="5183495" y="0"/>
            <a:ext cx="5606426" cy="7563600"/>
          </a:xfrm>
          <a:prstGeom prst="rect">
            <a:avLst/>
          </a:prstGeom>
          <a:noFill/>
          <a:ln>
            <a:noFill/>
          </a:ln>
        </p:spPr>
      </p:pic>
    </p:spTree>
    <p:extLst>
      <p:ext uri="{BB962C8B-B14F-4D97-AF65-F5344CB8AC3E}">
        <p14:creationId xmlns:p14="http://schemas.microsoft.com/office/powerpoint/2010/main" val="434873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6EEE8-FFF7-FDB0-DA28-A3B0DFDD9BB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76660ED1-EC54-AA9F-D469-DAFFF7DEFA1B}"/>
              </a:ext>
            </a:extLst>
          </p:cNvPr>
          <p:cNvPicPr>
            <a:picLocks noChangeAspect="1"/>
          </p:cNvPicPr>
          <p:nvPr/>
        </p:nvPicPr>
        <p:blipFill>
          <a:blip r:embed="rId2"/>
          <a:stretch>
            <a:fillRect/>
          </a:stretch>
        </p:blipFill>
        <p:spPr>
          <a:xfrm>
            <a:off x="0" y="519"/>
            <a:ext cx="10693744" cy="7560000"/>
          </a:xfrm>
          <a:prstGeom prst="rect">
            <a:avLst/>
          </a:prstGeom>
        </p:spPr>
      </p:pic>
      <p:sp>
        <p:nvSpPr>
          <p:cNvPr id="7" name="テキスト ボックス 6">
            <a:extLst>
              <a:ext uri="{FF2B5EF4-FFF2-40B4-BE49-F238E27FC236}">
                <a16:creationId xmlns:a16="http://schemas.microsoft.com/office/drawing/2014/main" id="{C33140FB-6422-9AFA-DA13-C860AE2852FD}"/>
              </a:ext>
            </a:extLst>
          </p:cNvPr>
          <p:cNvSpPr txBox="1"/>
          <p:nvPr/>
        </p:nvSpPr>
        <p:spPr>
          <a:xfrm>
            <a:off x="1628689" y="5227685"/>
            <a:ext cx="1659429" cy="797654"/>
          </a:xfrm>
          <a:prstGeom prst="rect">
            <a:avLst/>
          </a:prstGeom>
          <a:noFill/>
        </p:spPr>
        <p:txBody>
          <a:bodyPr wrap="none" rtlCol="0">
            <a:spAutoFit/>
          </a:bodyPr>
          <a:lstStyle/>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長野県出身</a:t>
            </a:r>
            <a:endParaRPr kumimoji="1" lang="en-US" altLang="ja-JP" sz="2000" b="1" spc="300" dirty="0">
              <a:solidFill>
                <a:srgbClr val="724498"/>
              </a:solidFill>
              <a:latin typeface="Yu Gothic" panose="020B0400000000000000" pitchFamily="34" charset="-128"/>
              <a:ea typeface="Yu Gothic" panose="020B0400000000000000" pitchFamily="34" charset="-128"/>
            </a:endParaRPr>
          </a:p>
          <a:p>
            <a:pPr algn="ctr">
              <a:spcAft>
                <a:spcPts val="700"/>
              </a:spcAft>
            </a:pPr>
            <a:r>
              <a:rPr kumimoji="1" lang="ja-JP" altLang="en-US" sz="2000" b="1" spc="300" dirty="0">
                <a:solidFill>
                  <a:srgbClr val="724498"/>
                </a:solidFill>
                <a:latin typeface="Yu Gothic" panose="020B0400000000000000" pitchFamily="34" charset="-128"/>
                <a:ea typeface="Yu Gothic" panose="020B0400000000000000" pitchFamily="34" charset="-128"/>
              </a:rPr>
              <a:t>人文学部卒</a:t>
            </a:r>
          </a:p>
        </p:txBody>
      </p:sp>
      <p:sp>
        <p:nvSpPr>
          <p:cNvPr id="8" name="テキスト ボックス 7">
            <a:extLst>
              <a:ext uri="{FF2B5EF4-FFF2-40B4-BE49-F238E27FC236}">
                <a16:creationId xmlns:a16="http://schemas.microsoft.com/office/drawing/2014/main" id="{CB031603-3E7E-9CDA-16C7-B49FD2A5EA53}"/>
              </a:ext>
            </a:extLst>
          </p:cNvPr>
          <p:cNvSpPr txBox="1"/>
          <p:nvPr/>
        </p:nvSpPr>
        <p:spPr>
          <a:xfrm>
            <a:off x="1596401" y="6155231"/>
            <a:ext cx="1704954" cy="292388"/>
          </a:xfrm>
          <a:prstGeom prst="rect">
            <a:avLst/>
          </a:prstGeom>
          <a:noFill/>
        </p:spPr>
        <p:txBody>
          <a:bodyPr wrap="none" rtlCol="0">
            <a:spAutoFit/>
          </a:bodyPr>
          <a:lstStyle/>
          <a:p>
            <a:pPr algn="ctr">
              <a:spcAft>
                <a:spcPts val="800"/>
              </a:spcAft>
            </a:pPr>
            <a:r>
              <a:rPr kumimoji="1" lang="ja-JP" altLang="en-US" sz="1300" b="1" spc="120" dirty="0">
                <a:solidFill>
                  <a:schemeClr val="bg1"/>
                </a:solidFill>
                <a:latin typeface="Yu Gothic" panose="020B0400000000000000" pitchFamily="34" charset="-128"/>
                <a:ea typeface="Yu Gothic" panose="020B0400000000000000" pitchFamily="34" charset="-128"/>
              </a:rPr>
              <a:t>撮影時</a:t>
            </a:r>
            <a:r>
              <a:rPr kumimoji="1" lang="en-US" altLang="ja-JP" sz="1300" b="1" spc="120" dirty="0">
                <a:solidFill>
                  <a:schemeClr val="bg1"/>
                </a:solidFill>
                <a:latin typeface="Yu Gothic" panose="020B0400000000000000" pitchFamily="34" charset="-128"/>
                <a:ea typeface="Yu Gothic" panose="020B0400000000000000" pitchFamily="34" charset="-128"/>
              </a:rPr>
              <a:t> </a:t>
            </a:r>
            <a:r>
              <a:rPr kumimoji="1" lang="ja-JP" altLang="en-US" sz="1300" b="1" spc="120" dirty="0">
                <a:solidFill>
                  <a:schemeClr val="bg1"/>
                </a:solidFill>
                <a:latin typeface="Yu Gothic" panose="020B0400000000000000" pitchFamily="34" charset="-128"/>
                <a:ea typeface="Yu Gothic" panose="020B0400000000000000" pitchFamily="34" charset="-128"/>
              </a:rPr>
              <a:t>採用１年目</a:t>
            </a:r>
          </a:p>
        </p:txBody>
      </p:sp>
      <p:sp>
        <p:nvSpPr>
          <p:cNvPr id="11" name="円/楕円 10">
            <a:extLst>
              <a:ext uri="{FF2B5EF4-FFF2-40B4-BE49-F238E27FC236}">
                <a16:creationId xmlns:a16="http://schemas.microsoft.com/office/drawing/2014/main" id="{98FB328B-7C39-8B8D-7A19-C04485947DAC}"/>
              </a:ext>
            </a:extLst>
          </p:cNvPr>
          <p:cNvSpPr>
            <a:spLocks noChangeAspect="1"/>
          </p:cNvSpPr>
          <p:nvPr/>
        </p:nvSpPr>
        <p:spPr>
          <a:xfrm>
            <a:off x="759574" y="1344484"/>
            <a:ext cx="3348000" cy="33480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ECFD9DF2-C5ED-7197-12D0-868F143F39AE}"/>
              </a:ext>
            </a:extLst>
          </p:cNvPr>
          <p:cNvPicPr>
            <a:picLocks noChangeAspect="1"/>
          </p:cNvPicPr>
          <p:nvPr/>
        </p:nvPicPr>
        <p:blipFill>
          <a:blip r:embed="rId3"/>
          <a:srcRect b="5364"/>
          <a:stretch>
            <a:fillRect/>
          </a:stretch>
        </p:blipFill>
        <p:spPr>
          <a:xfrm>
            <a:off x="7564211" y="6255239"/>
            <a:ext cx="2603584" cy="1304436"/>
          </a:xfrm>
          <a:prstGeom prst="rect">
            <a:avLst/>
          </a:prstGeom>
        </p:spPr>
      </p:pic>
      <p:sp>
        <p:nvSpPr>
          <p:cNvPr id="2" name="テキスト ボックス 1">
            <a:extLst>
              <a:ext uri="{FF2B5EF4-FFF2-40B4-BE49-F238E27FC236}">
                <a16:creationId xmlns:a16="http://schemas.microsoft.com/office/drawing/2014/main" id="{482C1D7C-5BEA-0582-32B0-7863F08CE0DA}"/>
              </a:ext>
            </a:extLst>
          </p:cNvPr>
          <p:cNvSpPr txBox="1"/>
          <p:nvPr/>
        </p:nvSpPr>
        <p:spPr>
          <a:xfrm>
            <a:off x="4012741" y="898123"/>
            <a:ext cx="5400000"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●志望動機</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5" name="テキスト ボックス 4">
            <a:extLst>
              <a:ext uri="{FF2B5EF4-FFF2-40B4-BE49-F238E27FC236}">
                <a16:creationId xmlns:a16="http://schemas.microsoft.com/office/drawing/2014/main" id="{28839406-9C50-02D1-89D5-97D4793F39D7}"/>
              </a:ext>
            </a:extLst>
          </p:cNvPr>
          <p:cNvSpPr txBox="1"/>
          <p:nvPr/>
        </p:nvSpPr>
        <p:spPr>
          <a:xfrm>
            <a:off x="4283214" y="1291289"/>
            <a:ext cx="6155053" cy="1599349"/>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大学で開催された国税専門官の説明会に参加したのをきっかけに、関東信越国税局の１</a:t>
            </a:r>
            <a:r>
              <a:rPr kumimoji="1" lang="en-US" altLang="ja-JP" b="1" spc="-120" dirty="0">
                <a:solidFill>
                  <a:srgbClr val="666699"/>
                </a:solidFill>
                <a:latin typeface="Yu Gothic" panose="020B0400000000000000" pitchFamily="34" charset="-128"/>
                <a:ea typeface="Yu Gothic" panose="020B0400000000000000" pitchFamily="34" charset="-128"/>
              </a:rPr>
              <a:t>DAY</a:t>
            </a:r>
            <a:r>
              <a:rPr kumimoji="1" lang="ja-JP" altLang="en-US" b="1" spc="-120" dirty="0">
                <a:solidFill>
                  <a:srgbClr val="666699"/>
                </a:solidFill>
                <a:latin typeface="Yu Gothic" panose="020B0400000000000000" pitchFamily="34" charset="-128"/>
                <a:ea typeface="Yu Gothic" panose="020B0400000000000000" pitchFamily="34" charset="-128"/>
              </a:rPr>
              <a:t>仕事体験に参加しました。そこで国の財政を支える国税の仕事に携わりたいと思ったからです。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0" name="テキスト ボックス 9">
            <a:extLst>
              <a:ext uri="{FF2B5EF4-FFF2-40B4-BE49-F238E27FC236}">
                <a16:creationId xmlns:a16="http://schemas.microsoft.com/office/drawing/2014/main" id="{BFF3B1C6-CE3C-C2AD-4311-F5D5DB271629}"/>
              </a:ext>
            </a:extLst>
          </p:cNvPr>
          <p:cNvSpPr txBox="1"/>
          <p:nvPr/>
        </p:nvSpPr>
        <p:spPr>
          <a:xfrm>
            <a:off x="4012741" y="2994188"/>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●関東信越国税局を選んだ理由</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9DDCDCBC-F3E5-FC20-94DB-09AF58000874}"/>
              </a:ext>
            </a:extLst>
          </p:cNvPr>
          <p:cNvSpPr txBox="1"/>
          <p:nvPr/>
        </p:nvSpPr>
        <p:spPr>
          <a:xfrm>
            <a:off x="4060158" y="4502898"/>
            <a:ext cx="6155054" cy="461665"/>
          </a:xfrm>
          <a:prstGeom prst="rect">
            <a:avLst/>
          </a:prstGeom>
          <a:noFill/>
        </p:spPr>
        <p:txBody>
          <a:bodyPr wrap="square" rtlCol="0">
            <a:spAutoFit/>
          </a:bodyPr>
          <a:lstStyle/>
          <a:p>
            <a:pPr>
              <a:spcAft>
                <a:spcPts val="1000"/>
              </a:spcAft>
            </a:pPr>
            <a:r>
              <a:rPr kumimoji="1" lang="ja-JP" altLang="en-US" sz="2400" b="1" dirty="0">
                <a:solidFill>
                  <a:srgbClr val="724498"/>
                </a:solidFill>
                <a:latin typeface="Yu Gothic" panose="020B0400000000000000" pitchFamily="34" charset="-128"/>
                <a:ea typeface="Yu Gothic" panose="020B0400000000000000" pitchFamily="34" charset="-128"/>
              </a:rPr>
              <a:t>●採用試験対策</a:t>
            </a:r>
            <a:endParaRPr kumimoji="1" lang="en-US" altLang="ja-JP" sz="2400" b="1" dirty="0">
              <a:solidFill>
                <a:srgbClr val="724498"/>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DB90BA19-2F43-47F2-780B-CC44819236D6}"/>
              </a:ext>
            </a:extLst>
          </p:cNvPr>
          <p:cNvSpPr txBox="1"/>
          <p:nvPr/>
        </p:nvSpPr>
        <p:spPr>
          <a:xfrm>
            <a:off x="4323132" y="3451320"/>
            <a:ext cx="6155053" cy="829907"/>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関東信越国税局での説明会や職場体験会で職員の方と話し、その雰囲気に惹かれたからです。</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CA8591F8-9A28-AE30-77DE-3B47C5B14F64}"/>
              </a:ext>
            </a:extLst>
          </p:cNvPr>
          <p:cNvSpPr txBox="1"/>
          <p:nvPr/>
        </p:nvSpPr>
        <p:spPr>
          <a:xfrm>
            <a:off x="4365517" y="4940603"/>
            <a:ext cx="6155053" cy="1214628"/>
          </a:xfrm>
          <a:prstGeom prst="rect">
            <a:avLst/>
          </a:prstGeom>
          <a:noFill/>
        </p:spPr>
        <p:txBody>
          <a:bodyPr wrap="square" rtlCol="0">
            <a:spAutoFit/>
          </a:bodyPr>
          <a:lstStyle/>
          <a:p>
            <a:pPr>
              <a:lnSpc>
                <a:spcPts val="3000"/>
              </a:lnSpc>
            </a:pPr>
            <a:r>
              <a:rPr kumimoji="1" lang="ja-JP" altLang="en-US" b="1" spc="-120" dirty="0">
                <a:solidFill>
                  <a:srgbClr val="666699"/>
                </a:solidFill>
                <a:latin typeface="Yu Gothic" panose="020B0400000000000000" pitchFamily="34" charset="-128"/>
                <a:ea typeface="Yu Gothic" panose="020B0400000000000000" pitchFamily="34" charset="-128"/>
              </a:rPr>
              <a:t>大学３年生の夏から公務員講座を受講しました。本格的に試験勉強を始めたのは年が明けてからです。分からないところをそのままにしないようにして繰り返し問題を解きました。</a:t>
            </a:r>
            <a:endParaRPr kumimoji="1" lang="en-US" altLang="ja-JP" b="1" spc="-120" dirty="0">
              <a:solidFill>
                <a:srgbClr val="666699"/>
              </a:solidFill>
              <a:latin typeface="Yu Gothic" panose="020B0400000000000000" pitchFamily="34" charset="-128"/>
              <a:ea typeface="Yu Gothic" panose="020B0400000000000000" pitchFamily="34" charset="-128"/>
            </a:endParaRPr>
          </a:p>
        </p:txBody>
      </p:sp>
      <p:sp>
        <p:nvSpPr>
          <p:cNvPr id="16" name="正方形/長方形 15">
            <a:extLst>
              <a:ext uri="{FF2B5EF4-FFF2-40B4-BE49-F238E27FC236}">
                <a16:creationId xmlns:a16="http://schemas.microsoft.com/office/drawing/2014/main" id="{31A24441-F239-470A-2D98-B1B6952776A4}"/>
              </a:ext>
            </a:extLst>
          </p:cNvPr>
          <p:cNvSpPr/>
          <p:nvPr/>
        </p:nvSpPr>
        <p:spPr>
          <a:xfrm>
            <a:off x="243840" y="202131"/>
            <a:ext cx="1971040" cy="519764"/>
          </a:xfrm>
          <a:prstGeom prst="rect">
            <a:avLst/>
          </a:prstGeom>
          <a:solidFill>
            <a:srgbClr val="724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正方形/長方形 16">
            <a:extLst>
              <a:ext uri="{FF2B5EF4-FFF2-40B4-BE49-F238E27FC236}">
                <a16:creationId xmlns:a16="http://schemas.microsoft.com/office/drawing/2014/main" id="{A0237948-0E83-443F-4859-67B97E2AB714}"/>
              </a:ext>
            </a:extLst>
          </p:cNvPr>
          <p:cNvSpPr/>
          <p:nvPr/>
        </p:nvSpPr>
        <p:spPr>
          <a:xfrm>
            <a:off x="337943" y="109105"/>
            <a:ext cx="1826141" cy="584775"/>
          </a:xfrm>
          <a:prstGeom prst="rect">
            <a:avLst/>
          </a:prstGeom>
          <a:noFill/>
        </p:spPr>
        <p:txBody>
          <a:bodyPr wrap="none" lIns="91440" tIns="45720" rIns="91440" bIns="45720">
            <a:spAutoFit/>
          </a:bodyPr>
          <a:lstStyle/>
          <a:p>
            <a:pPr algn="ctr"/>
            <a:r>
              <a:rPr lang="ja-JP" altLang="en-US" sz="320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rPr>
              <a:t>採用試験</a:t>
            </a:r>
            <a:endParaRPr lang="ja-JP" altLang="en-US" sz="3200" b="0" cap="none" spc="0" dirty="0">
              <a:ln w="0"/>
              <a:solidFill>
                <a:schemeClr val="bg1"/>
              </a:solidFill>
              <a:effectLst>
                <a:outerShdw blurRad="38100" dist="19050" dir="2700000" algn="tl" rotWithShape="0">
                  <a:schemeClr val="dk1">
                    <a:alpha val="40000"/>
                  </a:schemeClr>
                </a:outerShdw>
              </a:effectLst>
              <a:latin typeface="HGP創英角ｺﾞｼｯｸUB" panose="020B0900000000000000" pitchFamily="50" charset="-128"/>
              <a:ea typeface="HGP創英角ｺﾞｼｯｸUB" panose="020B0900000000000000" pitchFamily="50" charset="-128"/>
            </a:endParaRPr>
          </a:p>
        </p:txBody>
      </p:sp>
      <p:pic>
        <p:nvPicPr>
          <p:cNvPr id="19" name="図 18">
            <a:extLst>
              <a:ext uri="{FF2B5EF4-FFF2-40B4-BE49-F238E27FC236}">
                <a16:creationId xmlns:a16="http://schemas.microsoft.com/office/drawing/2014/main" id="{3B7F3870-8256-CE79-759D-5E7BB7FF6E4C}"/>
              </a:ext>
            </a:extLst>
          </p:cNvPr>
          <p:cNvPicPr>
            <a:picLocks noChangeAspect="1"/>
          </p:cNvPicPr>
          <p:nvPr/>
        </p:nvPicPr>
        <p:blipFill rotWithShape="1">
          <a:blip r:embed="rId4">
            <a:extLst>
              <a:ext uri="{28A0092B-C50C-407E-A947-70E740481C1C}">
                <a14:useLocalDpi xmlns:a14="http://schemas.microsoft.com/office/drawing/2010/main" val="0"/>
              </a:ext>
            </a:extLst>
          </a:blip>
          <a:srcRect l="1058" t="12033" r="2280" b="15474"/>
          <a:stretch>
            <a:fillRect/>
          </a:stretch>
        </p:blipFill>
        <p:spPr bwMode="auto">
          <a:xfrm>
            <a:off x="855664" y="1454620"/>
            <a:ext cx="3157078" cy="3157078"/>
          </a:xfrm>
          <a:prstGeom prst="ellipse">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673143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A93263BA3BB0C47838D0B1BF6F2D657" ma:contentTypeVersion="11" ma:contentTypeDescription="新しいドキュメントを作成します。" ma:contentTypeScope="" ma:versionID="6f405a1f04fb4ff4e92e178429f0a03f">
  <xsd:schema xmlns:xsd="http://www.w3.org/2001/XMLSchema" xmlns:xs="http://www.w3.org/2001/XMLSchema" xmlns:p="http://schemas.microsoft.com/office/2006/metadata/properties" xmlns:ns2="9407c8aa-442d-492f-bf13-176cc1a07c5c" xmlns:ns3="bd65b03f-1a5a-4e10-8438-61ba9e3fa230" targetNamespace="http://schemas.microsoft.com/office/2006/metadata/properties" ma:root="true" ma:fieldsID="680fa32b825ac3ba8c80636f282fbaca" ns2:_="" ns3:_="">
    <xsd:import namespace="9407c8aa-442d-492f-bf13-176cc1a07c5c"/>
    <xsd:import namespace="bd65b03f-1a5a-4e10-8438-61ba9e3fa2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07c8aa-442d-492f-bf13-176cc1a07c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65b03f-1a5a-4e10-8438-61ba9e3fa23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6ba5d36-e04e-45a8-96e7-956ee44a2417}" ma:internalName="TaxCatchAll" ma:showField="CatchAllData" ma:web="bd65b03f-1a5a-4e10-8438-61ba9e3fa23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07c8aa-442d-492f-bf13-176cc1a07c5c">
      <Terms xmlns="http://schemas.microsoft.com/office/infopath/2007/PartnerControls"/>
    </lcf76f155ced4ddcb4097134ff3c332f>
    <TaxCatchAll xmlns="bd65b03f-1a5a-4e10-8438-61ba9e3fa230" xsi:nil="true"/>
  </documentManagement>
</p:properties>
</file>

<file path=customXml/itemProps1.xml><?xml version="1.0" encoding="utf-8"?>
<ds:datastoreItem xmlns:ds="http://schemas.openxmlformats.org/officeDocument/2006/customXml" ds:itemID="{A15D2667-8258-482A-881C-16C488F22A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07c8aa-442d-492f-bf13-176cc1a07c5c"/>
    <ds:schemaRef ds:uri="bd65b03f-1a5a-4e10-8438-61ba9e3fa2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49E843-08ED-48BA-8EDB-975DD15BD1C3}">
  <ds:schemaRefs>
    <ds:schemaRef ds:uri="http://schemas.microsoft.com/sharepoint/v3/contenttype/forms"/>
  </ds:schemaRefs>
</ds:datastoreItem>
</file>

<file path=customXml/itemProps3.xml><?xml version="1.0" encoding="utf-8"?>
<ds:datastoreItem xmlns:ds="http://schemas.openxmlformats.org/officeDocument/2006/customXml" ds:itemID="{950E8F7E-76A2-4C79-8EDF-94CBDFFF00D2}">
  <ds:schemaRefs>
    <ds:schemaRef ds:uri="http://schemas.microsoft.com/office/2006/metadata/properties"/>
    <ds:schemaRef ds:uri="http://schemas.microsoft.com/office/infopath/2007/PartnerControls"/>
    <ds:schemaRef ds:uri="9407c8aa-442d-492f-bf13-176cc1a07c5c"/>
    <ds:schemaRef ds:uri="bd65b03f-1a5a-4e10-8438-61ba9e3fa230"/>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702</TotalTime>
  <Words>2373</Words>
  <Application>Microsoft Office PowerPoint</Application>
  <PresentationFormat>ユーザー設定</PresentationFormat>
  <Paragraphs>218</Paragraphs>
  <Slides>25</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25</vt:i4>
      </vt:variant>
    </vt:vector>
  </HeadingPairs>
  <TitlesOfParts>
    <vt:vector size="32" baseType="lpstr">
      <vt:lpstr>BIZ UDPゴシック</vt:lpstr>
      <vt:lpstr>HGP創英角ｺﾞｼｯｸUB</vt:lpstr>
      <vt:lpstr>Yu Gothic</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U・STYLE 株式会社</dc:creator>
  <cp:lastModifiedBy>茂木 博之(MOGI Hiroyuki)</cp:lastModifiedBy>
  <cp:revision>6</cp:revision>
  <dcterms:created xsi:type="dcterms:W3CDTF">2026-03-29T23:21:16Z</dcterms:created>
  <dcterms:modified xsi:type="dcterms:W3CDTF">2026-07-01T09:05:00Z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0x0101001A93263BA3BB0C47838D0B1BF6F2D657</vt:lpwstr>
  </property>
  <property fmtid="{D5CDD505-2E9C-101B-9397-08002B2CF9AE}" pid="3" name="MediaServiceImageTags">
    <vt:lpwstr/>
  </property>
</Properties>
</file>