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sldIdLst>
    <p:sldId id="296" r:id="rId5"/>
    <p:sldId id="257" r:id="rId6"/>
    <p:sldId id="266" r:id="rId7"/>
    <p:sldId id="281" r:id="rId8"/>
    <p:sldId id="282" r:id="rId9"/>
    <p:sldId id="264" r:id="rId10"/>
    <p:sldId id="270" r:id="rId11"/>
    <p:sldId id="294" r:id="rId12"/>
    <p:sldId id="295" r:id="rId13"/>
    <p:sldId id="265" r:id="rId14"/>
    <p:sldId id="271" r:id="rId15"/>
    <p:sldId id="290" r:id="rId16"/>
    <p:sldId id="288" r:id="rId17"/>
    <p:sldId id="284" r:id="rId18"/>
    <p:sldId id="285" r:id="rId19"/>
    <p:sldId id="291" r:id="rId20"/>
    <p:sldId id="292" r:id="rId21"/>
  </p:sldIdLst>
  <p:sldSz cx="10691813" cy="7559675"/>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A7A3"/>
    <a:srgbClr val="F539B6"/>
    <a:srgbClr val="CC1292"/>
    <a:srgbClr val="D30BB6"/>
    <a:srgbClr val="D10BB5"/>
    <a:srgbClr val="F53DDB"/>
    <a:srgbClr val="724598"/>
    <a:srgbClr val="7244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B53778-D16E-4330-A591-EFFE5C8B8489}" v="3" dt="2026-07-01T09:10:14.2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81" autoAdjust="0"/>
    <p:restoredTop sz="94685"/>
  </p:normalViewPr>
  <p:slideViewPr>
    <p:cSldViewPr snapToGrid="0">
      <p:cViewPr varScale="1">
        <p:scale>
          <a:sx n="63" d="100"/>
          <a:sy n="63" d="100"/>
        </p:scale>
        <p:origin x="888" y="64"/>
      </p:cViewPr>
      <p:guideLst/>
    </p:cSldViewPr>
  </p:slideViewPr>
  <p:notesTextViewPr>
    <p:cViewPr>
      <p:scale>
        <a:sx n="165" d="100"/>
        <a:sy n="16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茂木 博之(MOGI Hiroyuki)" userId="62a31f1d-1772-4a6d-89da-a4fef8e980bc" providerId="ADAL" clId="{1E6FE5FA-B063-4EB2-B20A-F5436BA4D157}"/>
    <pc:docChg chg="undo custSel addSld delSld modSld sldOrd">
      <pc:chgData name="茂木 博之(MOGI Hiroyuki)" userId="62a31f1d-1772-4a6d-89da-a4fef8e980bc" providerId="ADAL" clId="{1E6FE5FA-B063-4EB2-B20A-F5436BA4D157}" dt="2026-07-01T09:11:24.866" v="19920" actId="14100"/>
      <pc:docMkLst>
        <pc:docMk/>
      </pc:docMkLst>
      <pc:sldChg chg="addSp delSp modSp mod">
        <pc:chgData name="茂木 博之(MOGI Hiroyuki)" userId="62a31f1d-1772-4a6d-89da-a4fef8e980bc" providerId="ADAL" clId="{1E6FE5FA-B063-4EB2-B20A-F5436BA4D157}" dt="2026-06-24T07:06:20.504" v="16779" actId="1037"/>
        <pc:sldMkLst>
          <pc:docMk/>
          <pc:sldMk cId="35729179" sldId="257"/>
        </pc:sldMkLst>
        <pc:spChg chg="add mod">
          <ac:chgData name="茂木 博之(MOGI Hiroyuki)" userId="62a31f1d-1772-4a6d-89da-a4fef8e980bc" providerId="ADAL" clId="{1E6FE5FA-B063-4EB2-B20A-F5436BA4D157}" dt="2026-06-24T07:05:38.280" v="16757" actId="1076"/>
          <ac:spMkLst>
            <pc:docMk/>
            <pc:sldMk cId="35729179" sldId="257"/>
            <ac:spMk id="2" creationId="{9053B461-2BE8-BDBC-CF8A-536B2545ABCF}"/>
          </ac:spMkLst>
        </pc:spChg>
        <pc:spChg chg="add mod">
          <ac:chgData name="茂木 博之(MOGI Hiroyuki)" userId="62a31f1d-1772-4a6d-89da-a4fef8e980bc" providerId="ADAL" clId="{1E6FE5FA-B063-4EB2-B20A-F5436BA4D157}" dt="2026-06-23T02:47:35.225" v="4106" actId="1076"/>
          <ac:spMkLst>
            <pc:docMk/>
            <pc:sldMk cId="35729179" sldId="257"/>
            <ac:spMk id="3" creationId="{8C6308C6-A095-8812-EE76-9171BA06D6BB}"/>
          </ac:spMkLst>
        </pc:spChg>
        <pc:spChg chg="add mod">
          <ac:chgData name="茂木 博之(MOGI Hiroyuki)" userId="62a31f1d-1772-4a6d-89da-a4fef8e980bc" providerId="ADAL" clId="{1E6FE5FA-B063-4EB2-B20A-F5436BA4D157}" dt="2026-06-24T05:52:52.942" v="16320" actId="1076"/>
          <ac:spMkLst>
            <pc:docMk/>
            <pc:sldMk cId="35729179" sldId="257"/>
            <ac:spMk id="4" creationId="{384B9C8E-21B7-30A7-16EE-763E85E52AC3}"/>
          </ac:spMkLst>
        </pc:spChg>
        <pc:spChg chg="add mod">
          <ac:chgData name="茂木 博之(MOGI Hiroyuki)" userId="62a31f1d-1772-4a6d-89da-a4fef8e980bc" providerId="ADAL" clId="{1E6FE5FA-B063-4EB2-B20A-F5436BA4D157}" dt="2026-06-24T05:52:59.822" v="16322" actId="1076"/>
          <ac:spMkLst>
            <pc:docMk/>
            <pc:sldMk cId="35729179" sldId="257"/>
            <ac:spMk id="5" creationId="{7E0A9FDC-9168-B0B8-A740-81CA67BF857C}"/>
          </ac:spMkLst>
        </pc:spChg>
        <pc:spChg chg="add mod">
          <ac:chgData name="茂木 博之(MOGI Hiroyuki)" userId="62a31f1d-1772-4a6d-89da-a4fef8e980bc" providerId="ADAL" clId="{1E6FE5FA-B063-4EB2-B20A-F5436BA4D157}" dt="2026-06-24T07:05:46.388" v="16758" actId="1076"/>
          <ac:spMkLst>
            <pc:docMk/>
            <pc:sldMk cId="35729179" sldId="257"/>
            <ac:spMk id="6" creationId="{FB24478C-73B8-B5C2-6B92-18228ABA9C58}"/>
          </ac:spMkLst>
        </pc:spChg>
        <pc:spChg chg="mod">
          <ac:chgData name="茂木 博之(MOGI Hiroyuki)" userId="62a31f1d-1772-4a6d-89da-a4fef8e980bc" providerId="ADAL" clId="{1E6FE5FA-B063-4EB2-B20A-F5436BA4D157}" dt="2026-06-23T08:33:58.037" v="16060" actId="20577"/>
          <ac:spMkLst>
            <pc:docMk/>
            <pc:sldMk cId="35729179" sldId="257"/>
            <ac:spMk id="8" creationId="{7BB2ADCC-8012-0E13-F7E4-EC2636B92D67}"/>
          </ac:spMkLst>
        </pc:spChg>
        <pc:spChg chg="mod">
          <ac:chgData name="茂木 博之(MOGI Hiroyuki)" userId="62a31f1d-1772-4a6d-89da-a4fef8e980bc" providerId="ADAL" clId="{1E6FE5FA-B063-4EB2-B20A-F5436BA4D157}" dt="2026-06-16T06:04:32.432" v="2561" actId="20577"/>
          <ac:spMkLst>
            <pc:docMk/>
            <pc:sldMk cId="35729179" sldId="257"/>
            <ac:spMk id="9" creationId="{BBD0EE91-670B-87EB-A0A4-EA3A373533E8}"/>
          </ac:spMkLst>
        </pc:spChg>
        <pc:spChg chg="add mod">
          <ac:chgData name="茂木 博之(MOGI Hiroyuki)" userId="62a31f1d-1772-4a6d-89da-a4fef8e980bc" providerId="ADAL" clId="{1E6FE5FA-B063-4EB2-B20A-F5436BA4D157}" dt="2026-06-24T05:51:56.452" v="16313" actId="1076"/>
          <ac:spMkLst>
            <pc:docMk/>
            <pc:sldMk cId="35729179" sldId="257"/>
            <ac:spMk id="10" creationId="{2423B792-5C56-6D18-39DD-DDEDD2CBAF20}"/>
          </ac:spMkLst>
        </pc:spChg>
        <pc:spChg chg="mod">
          <ac:chgData name="茂木 博之(MOGI Hiroyuki)" userId="62a31f1d-1772-4a6d-89da-a4fef8e980bc" providerId="ADAL" clId="{1E6FE5FA-B063-4EB2-B20A-F5436BA4D157}" dt="2026-06-12T08:06:08.837" v="23" actId="20577"/>
          <ac:spMkLst>
            <pc:docMk/>
            <pc:sldMk cId="35729179" sldId="257"/>
            <ac:spMk id="11" creationId="{32CB726F-C92F-9C91-2513-31CCD0CDF8E5}"/>
          </ac:spMkLst>
        </pc:spChg>
        <pc:spChg chg="add mod ord">
          <ac:chgData name="茂木 博之(MOGI Hiroyuki)" userId="62a31f1d-1772-4a6d-89da-a4fef8e980bc" providerId="ADAL" clId="{1E6FE5FA-B063-4EB2-B20A-F5436BA4D157}" dt="2026-06-24T07:05:52.139" v="16759" actId="1076"/>
          <ac:spMkLst>
            <pc:docMk/>
            <pc:sldMk cId="35729179" sldId="257"/>
            <ac:spMk id="14" creationId="{9B396D84-D545-B526-9BD4-6CDB2EDA6C04}"/>
          </ac:spMkLst>
        </pc:spChg>
        <pc:picChg chg="mod">
          <ac:chgData name="茂木 博之(MOGI Hiroyuki)" userId="62a31f1d-1772-4a6d-89da-a4fef8e980bc" providerId="ADAL" clId="{1E6FE5FA-B063-4EB2-B20A-F5436BA4D157}" dt="2026-06-23T02:48:03.518" v="4111" actId="1076"/>
          <ac:picMkLst>
            <pc:docMk/>
            <pc:sldMk cId="35729179" sldId="257"/>
            <ac:picMk id="7" creationId="{2609C993-4BE0-B6A2-8A6D-BA6491AD3362}"/>
          </ac:picMkLst>
        </pc:picChg>
        <pc:picChg chg="add mod">
          <ac:chgData name="茂木 博之(MOGI Hiroyuki)" userId="62a31f1d-1772-4a6d-89da-a4fef8e980bc" providerId="ADAL" clId="{1E6FE5FA-B063-4EB2-B20A-F5436BA4D157}" dt="2026-06-24T07:06:20.504" v="16779" actId="1037"/>
          <ac:picMkLst>
            <pc:docMk/>
            <pc:sldMk cId="35729179" sldId="257"/>
            <ac:picMk id="13" creationId="{C5F905ED-E49A-9996-18F5-9241B746ECA6}"/>
          </ac:picMkLst>
        </pc:picChg>
      </pc:sldChg>
      <pc:sldChg chg="addSp delSp modSp mod ord">
        <pc:chgData name="茂木 博之(MOGI Hiroyuki)" userId="62a31f1d-1772-4a6d-89da-a4fef8e980bc" providerId="ADAL" clId="{1E6FE5FA-B063-4EB2-B20A-F5436BA4D157}" dt="2026-07-01T09:10:01.345" v="19907" actId="2085"/>
        <pc:sldMkLst>
          <pc:docMk/>
          <pc:sldMk cId="452099816" sldId="264"/>
        </pc:sldMkLst>
        <pc:spChg chg="add mod">
          <ac:chgData name="茂木 博之(MOGI Hiroyuki)" userId="62a31f1d-1772-4a6d-89da-a4fef8e980bc" providerId="ADAL" clId="{1E6FE5FA-B063-4EB2-B20A-F5436BA4D157}" dt="2026-06-24T06:01:28.693" v="16358" actId="1076"/>
          <ac:spMkLst>
            <pc:docMk/>
            <pc:sldMk cId="452099816" sldId="264"/>
            <ac:spMk id="2" creationId="{B5AF0498-0E79-B9E3-A17B-526BFD1CD2F0}"/>
          </ac:spMkLst>
        </pc:spChg>
        <pc:spChg chg="add mod">
          <ac:chgData name="茂木 博之(MOGI Hiroyuki)" userId="62a31f1d-1772-4a6d-89da-a4fef8e980bc" providerId="ADAL" clId="{1E6FE5FA-B063-4EB2-B20A-F5436BA4D157}" dt="2026-06-23T03:12:04.843" v="5803" actId="1076"/>
          <ac:spMkLst>
            <pc:docMk/>
            <pc:sldMk cId="452099816" sldId="264"/>
            <ac:spMk id="4" creationId="{E3CAFC2B-B1B1-5B92-FE96-A50D52FBF146}"/>
          </ac:spMkLst>
        </pc:spChg>
        <pc:spChg chg="add mod">
          <ac:chgData name="茂木 博之(MOGI Hiroyuki)" userId="62a31f1d-1772-4a6d-89da-a4fef8e980bc" providerId="ADAL" clId="{1E6FE5FA-B063-4EB2-B20A-F5436BA4D157}" dt="2026-06-24T07:07:40.118" v="16805" actId="1076"/>
          <ac:spMkLst>
            <pc:docMk/>
            <pc:sldMk cId="452099816" sldId="264"/>
            <ac:spMk id="5" creationId="{18870121-F5CB-A071-1BBB-59FABB6165A9}"/>
          </ac:spMkLst>
        </pc:spChg>
        <pc:spChg chg="add mod">
          <ac:chgData name="茂木 博之(MOGI Hiroyuki)" userId="62a31f1d-1772-4a6d-89da-a4fef8e980bc" providerId="ADAL" clId="{1E6FE5FA-B063-4EB2-B20A-F5436BA4D157}" dt="2026-06-24T07:10:07.340" v="16848" actId="1037"/>
          <ac:spMkLst>
            <pc:docMk/>
            <pc:sldMk cId="452099816" sldId="264"/>
            <ac:spMk id="6" creationId="{92063BA9-B51B-5096-59B7-F99D38DA90EE}"/>
          </ac:spMkLst>
        </pc:spChg>
        <pc:spChg chg="add mod ord">
          <ac:chgData name="茂木 博之(MOGI Hiroyuki)" userId="62a31f1d-1772-4a6d-89da-a4fef8e980bc" providerId="ADAL" clId="{1E6FE5FA-B063-4EB2-B20A-F5436BA4D157}" dt="2026-06-23T03:14:26.440" v="6061" actId="1076"/>
          <ac:spMkLst>
            <pc:docMk/>
            <pc:sldMk cId="452099816" sldId="264"/>
            <ac:spMk id="7" creationId="{6E4033BB-2922-72EF-CE2C-63B8BE8AE661}"/>
          </ac:spMkLst>
        </pc:spChg>
        <pc:spChg chg="mod">
          <ac:chgData name="茂木 博之(MOGI Hiroyuki)" userId="62a31f1d-1772-4a6d-89da-a4fef8e980bc" providerId="ADAL" clId="{1E6FE5FA-B063-4EB2-B20A-F5436BA4D157}" dt="2026-06-23T08:34:23.083" v="16061" actId="255"/>
          <ac:spMkLst>
            <pc:docMk/>
            <pc:sldMk cId="452099816" sldId="264"/>
            <ac:spMk id="8" creationId="{D87549D5-EDE9-B0A3-4078-2A4E755E5B57}"/>
          </ac:spMkLst>
        </pc:spChg>
        <pc:spChg chg="mod">
          <ac:chgData name="茂木 博之(MOGI Hiroyuki)" userId="62a31f1d-1772-4a6d-89da-a4fef8e980bc" providerId="ADAL" clId="{1E6FE5FA-B063-4EB2-B20A-F5436BA4D157}" dt="2026-06-16T06:04:25.340" v="2555" actId="20577"/>
          <ac:spMkLst>
            <pc:docMk/>
            <pc:sldMk cId="452099816" sldId="264"/>
            <ac:spMk id="9" creationId="{CAFFEF39-BBC3-A229-E0A9-0E7736295B78}"/>
          </ac:spMkLst>
        </pc:spChg>
        <pc:spChg chg="add mod">
          <ac:chgData name="茂木 博之(MOGI Hiroyuki)" userId="62a31f1d-1772-4a6d-89da-a4fef8e980bc" providerId="ADAL" clId="{1E6FE5FA-B063-4EB2-B20A-F5436BA4D157}" dt="2026-06-24T07:09:46.763" v="16839" actId="1076"/>
          <ac:spMkLst>
            <pc:docMk/>
            <pc:sldMk cId="452099816" sldId="264"/>
            <ac:spMk id="10" creationId="{075C5436-BE12-266D-4020-010F69320474}"/>
          </ac:spMkLst>
        </pc:spChg>
        <pc:spChg chg="mod">
          <ac:chgData name="茂木 博之(MOGI Hiroyuki)" userId="62a31f1d-1772-4a6d-89da-a4fef8e980bc" providerId="ADAL" clId="{1E6FE5FA-B063-4EB2-B20A-F5436BA4D157}" dt="2026-06-12T08:56:25.656" v="1643"/>
          <ac:spMkLst>
            <pc:docMk/>
            <pc:sldMk cId="452099816" sldId="264"/>
            <ac:spMk id="11" creationId="{B2A76CD0-8DD2-72DC-EB27-901003EC34E7}"/>
          </ac:spMkLst>
        </pc:spChg>
        <pc:spChg chg="mod">
          <ac:chgData name="茂木 博之(MOGI Hiroyuki)" userId="62a31f1d-1772-4a6d-89da-a4fef8e980bc" providerId="ADAL" clId="{1E6FE5FA-B063-4EB2-B20A-F5436BA4D157}" dt="2026-06-25T04:23:06.451" v="19210" actId="1076"/>
          <ac:spMkLst>
            <pc:docMk/>
            <pc:sldMk cId="452099816" sldId="264"/>
            <ac:spMk id="12" creationId="{18AE075B-5366-EC66-9CB0-59F86554A6B7}"/>
          </ac:spMkLst>
        </pc:spChg>
        <pc:spChg chg="add mod ord">
          <ac:chgData name="茂木 博之(MOGI Hiroyuki)" userId="62a31f1d-1772-4a6d-89da-a4fef8e980bc" providerId="ADAL" clId="{1E6FE5FA-B063-4EB2-B20A-F5436BA4D157}" dt="2026-06-24T07:10:20.065" v="16849" actId="1076"/>
          <ac:spMkLst>
            <pc:docMk/>
            <pc:sldMk cId="452099816" sldId="264"/>
            <ac:spMk id="13" creationId="{907B9821-0EB1-17D2-EA34-8ED93B5E4515}"/>
          </ac:spMkLst>
        </pc:spChg>
        <pc:spChg chg="add mod">
          <ac:chgData name="茂木 博之(MOGI Hiroyuki)" userId="62a31f1d-1772-4a6d-89da-a4fef8e980bc" providerId="ADAL" clId="{1E6FE5FA-B063-4EB2-B20A-F5436BA4D157}" dt="2026-07-01T09:10:01.345" v="19907" actId="2085"/>
          <ac:spMkLst>
            <pc:docMk/>
            <pc:sldMk cId="452099816" sldId="264"/>
            <ac:spMk id="15" creationId="{D3DD4CE8-DCC7-BC1D-1D45-3E2EF4068304}"/>
          </ac:spMkLst>
        </pc:spChg>
        <pc:picChg chg="mod">
          <ac:chgData name="茂木 博之(MOGI Hiroyuki)" userId="62a31f1d-1772-4a6d-89da-a4fef8e980bc" providerId="ADAL" clId="{1E6FE5FA-B063-4EB2-B20A-F5436BA4D157}" dt="2026-06-23T07:03:08.334" v="15672" actId="1076"/>
          <ac:picMkLst>
            <pc:docMk/>
            <pc:sldMk cId="452099816" sldId="264"/>
            <ac:picMk id="3" creationId="{A4705B75-EABC-B750-1828-E041DB3CD985}"/>
          </ac:picMkLst>
        </pc:picChg>
        <pc:picChg chg="add mod">
          <ac:chgData name="茂木 博之(MOGI Hiroyuki)" userId="62a31f1d-1772-4a6d-89da-a4fef8e980bc" providerId="ADAL" clId="{1E6FE5FA-B063-4EB2-B20A-F5436BA4D157}" dt="2026-06-24T07:06:45.318" v="16794" actId="1036"/>
          <ac:picMkLst>
            <pc:docMk/>
            <pc:sldMk cId="452099816" sldId="264"/>
            <ac:picMk id="14" creationId="{3B31EB9C-13DD-E713-FA90-A55560C9CFD9}"/>
          </ac:picMkLst>
        </pc:picChg>
      </pc:sldChg>
      <pc:sldChg chg="addSp delSp modSp mod">
        <pc:chgData name="茂木 博之(MOGI Hiroyuki)" userId="62a31f1d-1772-4a6d-89da-a4fef8e980bc" providerId="ADAL" clId="{1E6FE5FA-B063-4EB2-B20A-F5436BA4D157}" dt="2026-06-24T07:13:24.645" v="16883" actId="1038"/>
        <pc:sldMkLst>
          <pc:docMk/>
          <pc:sldMk cId="651880766" sldId="265"/>
        </pc:sldMkLst>
        <pc:spChg chg="add mod">
          <ac:chgData name="茂木 博之(MOGI Hiroyuki)" userId="62a31f1d-1772-4a6d-89da-a4fef8e980bc" providerId="ADAL" clId="{1E6FE5FA-B063-4EB2-B20A-F5436BA4D157}" dt="2026-06-23T07:59:03.843" v="15777" actId="1076"/>
          <ac:spMkLst>
            <pc:docMk/>
            <pc:sldMk cId="651880766" sldId="265"/>
            <ac:spMk id="2" creationId="{5B5648B8-3DFA-933F-DDA1-02CDF642A19A}"/>
          </ac:spMkLst>
        </pc:spChg>
        <pc:spChg chg="add mod">
          <ac:chgData name="茂木 博之(MOGI Hiroyuki)" userId="62a31f1d-1772-4a6d-89da-a4fef8e980bc" providerId="ADAL" clId="{1E6FE5FA-B063-4EB2-B20A-F5436BA4D157}" dt="2026-06-18T02:48:11.174" v="3397" actId="207"/>
          <ac:spMkLst>
            <pc:docMk/>
            <pc:sldMk cId="651880766" sldId="265"/>
            <ac:spMk id="4" creationId="{4C4E929D-F33C-5DEF-F8D7-5FCB1241FB5C}"/>
          </ac:spMkLst>
        </pc:spChg>
        <pc:spChg chg="add mod">
          <ac:chgData name="茂木 博之(MOGI Hiroyuki)" userId="62a31f1d-1772-4a6d-89da-a4fef8e980bc" providerId="ADAL" clId="{1E6FE5FA-B063-4EB2-B20A-F5436BA4D157}" dt="2026-06-23T07:59:07.722" v="15778" actId="1076"/>
          <ac:spMkLst>
            <pc:docMk/>
            <pc:sldMk cId="651880766" sldId="265"/>
            <ac:spMk id="5" creationId="{170A8773-3D29-1E20-371A-4BEC91581BC7}"/>
          </ac:spMkLst>
        </pc:spChg>
        <pc:spChg chg="add mod">
          <ac:chgData name="茂木 博之(MOGI Hiroyuki)" userId="62a31f1d-1772-4a6d-89da-a4fef8e980bc" providerId="ADAL" clId="{1E6FE5FA-B063-4EB2-B20A-F5436BA4D157}" dt="2026-06-23T07:59:22.563" v="15795" actId="1076"/>
          <ac:spMkLst>
            <pc:docMk/>
            <pc:sldMk cId="651880766" sldId="265"/>
            <ac:spMk id="6" creationId="{BC707EF4-B5B8-05AB-6AFD-5CD791AB81C6}"/>
          </ac:spMkLst>
        </pc:spChg>
        <pc:spChg chg="add mod">
          <ac:chgData name="茂木 博之(MOGI Hiroyuki)" userId="62a31f1d-1772-4a6d-89da-a4fef8e980bc" providerId="ADAL" clId="{1E6FE5FA-B063-4EB2-B20A-F5436BA4D157}" dt="2026-06-24T07:13:19.602" v="16879" actId="1076"/>
          <ac:spMkLst>
            <pc:docMk/>
            <pc:sldMk cId="651880766" sldId="265"/>
            <ac:spMk id="7" creationId="{C744E011-A0A0-952F-5D56-A4D63E7BDA55}"/>
          </ac:spMkLst>
        </pc:spChg>
        <pc:spChg chg="mod">
          <ac:chgData name="茂木 博之(MOGI Hiroyuki)" userId="62a31f1d-1772-4a6d-89da-a4fef8e980bc" providerId="ADAL" clId="{1E6FE5FA-B063-4EB2-B20A-F5436BA4D157}" dt="2026-06-24T05:19:52.568" v="16213" actId="20577"/>
          <ac:spMkLst>
            <pc:docMk/>
            <pc:sldMk cId="651880766" sldId="265"/>
            <ac:spMk id="8" creationId="{D760AF15-3347-F853-EBAC-873197D48E5E}"/>
          </ac:spMkLst>
        </pc:spChg>
        <pc:spChg chg="mod">
          <ac:chgData name="茂木 博之(MOGI Hiroyuki)" userId="62a31f1d-1772-4a6d-89da-a4fef8e980bc" providerId="ADAL" clId="{1E6FE5FA-B063-4EB2-B20A-F5436BA4D157}" dt="2026-06-16T05:33:13.756" v="2326" actId="20577"/>
          <ac:spMkLst>
            <pc:docMk/>
            <pc:sldMk cId="651880766" sldId="265"/>
            <ac:spMk id="9" creationId="{25EBCDF3-C261-BDFD-C983-CA718852D735}"/>
          </ac:spMkLst>
        </pc:spChg>
        <pc:spChg chg="add mod">
          <ac:chgData name="茂木 博之(MOGI Hiroyuki)" userId="62a31f1d-1772-4a6d-89da-a4fef8e980bc" providerId="ADAL" clId="{1E6FE5FA-B063-4EB2-B20A-F5436BA4D157}" dt="2026-06-24T07:13:12.748" v="16878" actId="1076"/>
          <ac:spMkLst>
            <pc:docMk/>
            <pc:sldMk cId="651880766" sldId="265"/>
            <ac:spMk id="10" creationId="{82800874-0CE3-3819-7A9C-B6F1EC5E51BC}"/>
          </ac:spMkLst>
        </pc:spChg>
        <pc:spChg chg="mod">
          <ac:chgData name="茂木 博之(MOGI Hiroyuki)" userId="62a31f1d-1772-4a6d-89da-a4fef8e980bc" providerId="ADAL" clId="{1E6FE5FA-B063-4EB2-B20A-F5436BA4D157}" dt="2026-06-23T04:13:23.526" v="7599" actId="20577"/>
          <ac:spMkLst>
            <pc:docMk/>
            <pc:sldMk cId="651880766" sldId="265"/>
            <ac:spMk id="11" creationId="{8515D244-D341-6694-F1B5-DD2DB1C79824}"/>
          </ac:spMkLst>
        </pc:spChg>
        <pc:spChg chg="add mod ord">
          <ac:chgData name="茂木 博之(MOGI Hiroyuki)" userId="62a31f1d-1772-4a6d-89da-a4fef8e980bc" providerId="ADAL" clId="{1E6FE5FA-B063-4EB2-B20A-F5436BA4D157}" dt="2026-06-23T07:59:26.438" v="15796" actId="1076"/>
          <ac:spMkLst>
            <pc:docMk/>
            <pc:sldMk cId="651880766" sldId="265"/>
            <ac:spMk id="13" creationId="{B43486FB-3F7E-9777-4046-5AB0FE14A39F}"/>
          </ac:spMkLst>
        </pc:spChg>
        <pc:picChg chg="add mod">
          <ac:chgData name="茂木 博之(MOGI Hiroyuki)" userId="62a31f1d-1772-4a6d-89da-a4fef8e980bc" providerId="ADAL" clId="{1E6FE5FA-B063-4EB2-B20A-F5436BA4D157}" dt="2026-06-24T07:13:24.645" v="16883" actId="1038"/>
          <ac:picMkLst>
            <pc:docMk/>
            <pc:sldMk cId="651880766" sldId="265"/>
            <ac:picMk id="14" creationId="{63194621-2AC9-A16A-7909-E160FCD146D6}"/>
          </ac:picMkLst>
        </pc:picChg>
      </pc:sldChg>
      <pc:sldChg chg="addSp delSp modSp mod">
        <pc:chgData name="茂木 博之(MOGI Hiroyuki)" userId="62a31f1d-1772-4a6d-89da-a4fef8e980bc" providerId="ADAL" clId="{1E6FE5FA-B063-4EB2-B20A-F5436BA4D157}" dt="2026-06-24T07:12:29.600" v="16877" actId="20577"/>
        <pc:sldMkLst>
          <pc:docMk/>
          <pc:sldMk cId="3297034807" sldId="266"/>
        </pc:sldMkLst>
        <pc:spChg chg="mod">
          <ac:chgData name="茂木 博之(MOGI Hiroyuki)" userId="62a31f1d-1772-4a6d-89da-a4fef8e980bc" providerId="ADAL" clId="{1E6FE5FA-B063-4EB2-B20A-F5436BA4D157}" dt="2026-06-24T07:09:10.558" v="16837" actId="20577"/>
          <ac:spMkLst>
            <pc:docMk/>
            <pc:sldMk cId="3297034807" sldId="266"/>
            <ac:spMk id="6" creationId="{F358FCE3-B6B1-4F72-5E32-5177AF747406}"/>
          </ac:spMkLst>
        </pc:spChg>
        <pc:spChg chg="mod">
          <ac:chgData name="茂木 博之(MOGI Hiroyuki)" userId="62a31f1d-1772-4a6d-89da-a4fef8e980bc" providerId="ADAL" clId="{1E6FE5FA-B063-4EB2-B20A-F5436BA4D157}" dt="2026-06-23T02:49:16.817" v="4153" actId="20577"/>
          <ac:spMkLst>
            <pc:docMk/>
            <pc:sldMk cId="3297034807" sldId="266"/>
            <ac:spMk id="7" creationId="{A613CD2B-98DC-9070-C5A2-8FD0FF2D6E94}"/>
          </ac:spMkLst>
        </pc:spChg>
        <pc:spChg chg="mod">
          <ac:chgData name="茂木 博之(MOGI Hiroyuki)" userId="62a31f1d-1772-4a6d-89da-a4fef8e980bc" providerId="ADAL" clId="{1E6FE5FA-B063-4EB2-B20A-F5436BA4D157}" dt="2026-06-12T08:31:56.970" v="1110" actId="20577"/>
          <ac:spMkLst>
            <pc:docMk/>
            <pc:sldMk cId="3297034807" sldId="266"/>
            <ac:spMk id="8" creationId="{4600B160-E316-236E-F0B5-8FE353015AD7}"/>
          </ac:spMkLst>
        </pc:spChg>
        <pc:spChg chg="add mod">
          <ac:chgData name="茂木 博之(MOGI Hiroyuki)" userId="62a31f1d-1772-4a6d-89da-a4fef8e980bc" providerId="ADAL" clId="{1E6FE5FA-B063-4EB2-B20A-F5436BA4D157}" dt="2026-06-12T08:30:40.428" v="1060" actId="207"/>
          <ac:spMkLst>
            <pc:docMk/>
            <pc:sldMk cId="3297034807" sldId="266"/>
            <ac:spMk id="9" creationId="{DEA25696-B62A-9400-815C-79BFFEBF1845}"/>
          </ac:spMkLst>
        </pc:spChg>
        <pc:spChg chg="mod">
          <ac:chgData name="茂木 博之(MOGI Hiroyuki)" userId="62a31f1d-1772-4a6d-89da-a4fef8e980bc" providerId="ADAL" clId="{1E6FE5FA-B063-4EB2-B20A-F5436BA4D157}" dt="2026-06-24T07:04:45.713" v="16746" actId="1076"/>
          <ac:spMkLst>
            <pc:docMk/>
            <pc:sldMk cId="3297034807" sldId="266"/>
            <ac:spMk id="11" creationId="{DDB23746-010C-A7F6-C5BE-ECCCB5451DBB}"/>
          </ac:spMkLst>
        </pc:spChg>
        <pc:spChg chg="add mod">
          <ac:chgData name="茂木 博之(MOGI Hiroyuki)" userId="62a31f1d-1772-4a6d-89da-a4fef8e980bc" providerId="ADAL" clId="{1E6FE5FA-B063-4EB2-B20A-F5436BA4D157}" dt="2026-06-18T02:41:58.817" v="3345" actId="20577"/>
          <ac:spMkLst>
            <pc:docMk/>
            <pc:sldMk cId="3297034807" sldId="266"/>
            <ac:spMk id="12" creationId="{E081B11C-67FD-71FF-A48E-3D6812949E33}"/>
          </ac:spMkLst>
        </pc:spChg>
        <pc:spChg chg="mod">
          <ac:chgData name="茂木 博之(MOGI Hiroyuki)" userId="62a31f1d-1772-4a6d-89da-a4fef8e980bc" providerId="ADAL" clId="{1E6FE5FA-B063-4EB2-B20A-F5436BA4D157}" dt="2026-06-24T07:12:29.600" v="16877" actId="20577"/>
          <ac:spMkLst>
            <pc:docMk/>
            <pc:sldMk cId="3297034807" sldId="266"/>
            <ac:spMk id="13" creationId="{CE5426A7-2516-90D5-1821-181C0527A711}"/>
          </ac:spMkLst>
        </pc:spChg>
        <pc:picChg chg="mod">
          <ac:chgData name="茂木 博之(MOGI Hiroyuki)" userId="62a31f1d-1772-4a6d-89da-a4fef8e980bc" providerId="ADAL" clId="{1E6FE5FA-B063-4EB2-B20A-F5436BA4D157}" dt="2026-06-23T02:58:01.556" v="5179" actId="1076"/>
          <ac:picMkLst>
            <pc:docMk/>
            <pc:sldMk cId="3297034807" sldId="266"/>
            <ac:picMk id="3" creationId="{FA5B43E7-4737-926A-46B9-A79EDA559A20}"/>
          </ac:picMkLst>
        </pc:picChg>
        <pc:picChg chg="add mod">
          <ac:chgData name="茂木 博之(MOGI Hiroyuki)" userId="62a31f1d-1772-4a6d-89da-a4fef8e980bc" providerId="ADAL" clId="{1E6FE5FA-B063-4EB2-B20A-F5436BA4D157}" dt="2026-06-24T07:04:54.062" v="16749" actId="1076"/>
          <ac:picMkLst>
            <pc:docMk/>
            <pc:sldMk cId="3297034807" sldId="266"/>
            <ac:picMk id="5" creationId="{DC056781-C257-9F2C-ADE2-9ABC40C53332}"/>
          </ac:picMkLst>
        </pc:picChg>
        <pc:picChg chg="mod ord">
          <ac:chgData name="茂木 博之(MOGI Hiroyuki)" userId="62a31f1d-1772-4a6d-89da-a4fef8e980bc" providerId="ADAL" clId="{1E6FE5FA-B063-4EB2-B20A-F5436BA4D157}" dt="2026-06-24T07:04:58.907" v="16750" actId="1076"/>
          <ac:picMkLst>
            <pc:docMk/>
            <pc:sldMk cId="3297034807" sldId="266"/>
            <ac:picMk id="10" creationId="{14F75A9F-15AF-E07F-AC19-394BD5A19C9A}"/>
          </ac:picMkLst>
        </pc:picChg>
      </pc:sldChg>
      <pc:sldChg chg="addSp delSp modSp mod">
        <pc:chgData name="茂木 博之(MOGI Hiroyuki)" userId="62a31f1d-1772-4a6d-89da-a4fef8e980bc" providerId="ADAL" clId="{1E6FE5FA-B063-4EB2-B20A-F5436BA4D157}" dt="2026-07-01T09:10:07.221" v="19908" actId="1076"/>
        <pc:sldMkLst>
          <pc:docMk/>
          <pc:sldMk cId="2804334694" sldId="270"/>
        </pc:sldMkLst>
        <pc:spChg chg="add mod ord">
          <ac:chgData name="茂木 博之(MOGI Hiroyuki)" userId="62a31f1d-1772-4a6d-89da-a4fef8e980bc" providerId="ADAL" clId="{1E6FE5FA-B063-4EB2-B20A-F5436BA4D157}" dt="2026-06-18T02:45:42.633" v="3383" actId="1076"/>
          <ac:spMkLst>
            <pc:docMk/>
            <pc:sldMk cId="2804334694" sldId="270"/>
            <ac:spMk id="2" creationId="{8D4986F8-BEF1-966B-26FD-AAA7768B9C48}"/>
          </ac:spMkLst>
        </pc:spChg>
        <pc:spChg chg="add mod">
          <ac:chgData name="茂木 博之(MOGI Hiroyuki)" userId="62a31f1d-1772-4a6d-89da-a4fef8e980bc" providerId="ADAL" clId="{1E6FE5FA-B063-4EB2-B20A-F5436BA4D157}" dt="2026-06-18T02:45:15.327" v="3376" actId="207"/>
          <ac:spMkLst>
            <pc:docMk/>
            <pc:sldMk cId="2804334694" sldId="270"/>
            <ac:spMk id="3" creationId="{459DB4B4-684B-C28A-FE91-56F9E44C27D5}"/>
          </ac:spMkLst>
        </pc:spChg>
        <pc:spChg chg="mod">
          <ac:chgData name="茂木 博之(MOGI Hiroyuki)" userId="62a31f1d-1772-4a6d-89da-a4fef8e980bc" providerId="ADAL" clId="{1E6FE5FA-B063-4EB2-B20A-F5436BA4D157}" dt="2026-06-23T04:07:32.864" v="6866" actId="20577"/>
          <ac:spMkLst>
            <pc:docMk/>
            <pc:sldMk cId="2804334694" sldId="270"/>
            <ac:spMk id="6" creationId="{349B809F-5060-4E8D-3AAD-9BB1BA5B8B5E}"/>
          </ac:spMkLst>
        </pc:spChg>
        <pc:spChg chg="mod">
          <ac:chgData name="茂木 博之(MOGI Hiroyuki)" userId="62a31f1d-1772-4a6d-89da-a4fef8e980bc" providerId="ADAL" clId="{1E6FE5FA-B063-4EB2-B20A-F5436BA4D157}" dt="2026-06-23T03:57:13.784" v="6110" actId="20577"/>
          <ac:spMkLst>
            <pc:docMk/>
            <pc:sldMk cId="2804334694" sldId="270"/>
            <ac:spMk id="7" creationId="{953DAB29-F3A7-2749-BCA4-5743402F04B9}"/>
          </ac:spMkLst>
        </pc:spChg>
        <pc:spChg chg="mod">
          <ac:chgData name="茂木 博之(MOGI Hiroyuki)" userId="62a31f1d-1772-4a6d-89da-a4fef8e980bc" providerId="ADAL" clId="{1E6FE5FA-B063-4EB2-B20A-F5436BA4D157}" dt="2026-06-12T08:56:49.059" v="1720" actId="20577"/>
          <ac:spMkLst>
            <pc:docMk/>
            <pc:sldMk cId="2804334694" sldId="270"/>
            <ac:spMk id="8" creationId="{08802DEB-FAFF-B2A3-F358-47AD11D8C2EE}"/>
          </ac:spMkLst>
        </pc:spChg>
        <pc:spChg chg="add del mod">
          <ac:chgData name="茂木 博之(MOGI Hiroyuki)" userId="62a31f1d-1772-4a6d-89da-a4fef8e980bc" providerId="ADAL" clId="{1E6FE5FA-B063-4EB2-B20A-F5436BA4D157}" dt="2026-06-24T07:11:06.035" v="16850" actId="1076"/>
          <ac:spMkLst>
            <pc:docMk/>
            <pc:sldMk cId="2804334694" sldId="270"/>
            <ac:spMk id="11" creationId="{BF270971-4C84-7EC8-450B-ABFF5F874B86}"/>
          </ac:spMkLst>
        </pc:spChg>
        <pc:spChg chg="mod">
          <ac:chgData name="茂木 博之(MOGI Hiroyuki)" userId="62a31f1d-1772-4a6d-89da-a4fef8e980bc" providerId="ADAL" clId="{1E6FE5FA-B063-4EB2-B20A-F5436BA4D157}" dt="2026-06-25T03:01:29.380" v="19136" actId="20577"/>
          <ac:spMkLst>
            <pc:docMk/>
            <pc:sldMk cId="2804334694" sldId="270"/>
            <ac:spMk id="13" creationId="{E57B3255-8F47-85FF-A8EF-0F70BE1C1D76}"/>
          </ac:spMkLst>
        </pc:spChg>
        <pc:picChg chg="mod ord">
          <ac:chgData name="茂木 博之(MOGI Hiroyuki)" userId="62a31f1d-1772-4a6d-89da-a4fef8e980bc" providerId="ADAL" clId="{1E6FE5FA-B063-4EB2-B20A-F5436BA4D157}" dt="2026-06-18T02:45:37.507" v="3382" actId="1076"/>
          <ac:picMkLst>
            <pc:docMk/>
            <pc:sldMk cId="2804334694" sldId="270"/>
            <ac:picMk id="4" creationId="{F56F6A2E-CEC8-BBEB-133D-5FA7B40BCB0F}"/>
          </ac:picMkLst>
        </pc:picChg>
        <pc:picChg chg="add mod">
          <ac:chgData name="茂木 博之(MOGI Hiroyuki)" userId="62a31f1d-1772-4a6d-89da-a4fef8e980bc" providerId="ADAL" clId="{1E6FE5FA-B063-4EB2-B20A-F5436BA4D157}" dt="2026-06-24T07:11:12.498" v="16857" actId="1036"/>
          <ac:picMkLst>
            <pc:docMk/>
            <pc:sldMk cId="2804334694" sldId="270"/>
            <ac:picMk id="15" creationId="{855EC114-4550-63A3-7FDA-35B0CA2EEBB7}"/>
          </ac:picMkLst>
        </pc:picChg>
        <pc:picChg chg="mod ord">
          <ac:chgData name="茂木 博之(MOGI Hiroyuki)" userId="62a31f1d-1772-4a6d-89da-a4fef8e980bc" providerId="ADAL" clId="{1E6FE5FA-B063-4EB2-B20A-F5436BA4D157}" dt="2026-07-01T09:10:07.221" v="19908" actId="1076"/>
          <ac:picMkLst>
            <pc:docMk/>
            <pc:sldMk cId="2804334694" sldId="270"/>
            <ac:picMk id="17" creationId="{2F9A7D75-916C-68FD-66FD-A2EC023F8FC0}"/>
          </ac:picMkLst>
        </pc:picChg>
      </pc:sldChg>
      <pc:sldChg chg="addSp delSp modSp mod">
        <pc:chgData name="茂木 博之(MOGI Hiroyuki)" userId="62a31f1d-1772-4a6d-89da-a4fef8e980bc" providerId="ADAL" clId="{1E6FE5FA-B063-4EB2-B20A-F5436BA4D157}" dt="2026-07-01T09:10:20.578" v="19911" actId="1076"/>
        <pc:sldMkLst>
          <pc:docMk/>
          <pc:sldMk cId="1696576502" sldId="271"/>
        </pc:sldMkLst>
        <pc:spChg chg="add mod ord">
          <ac:chgData name="茂木 博之(MOGI Hiroyuki)" userId="62a31f1d-1772-4a6d-89da-a4fef8e980bc" providerId="ADAL" clId="{1E6FE5FA-B063-4EB2-B20A-F5436BA4D157}" dt="2026-06-18T02:49:09.176" v="3407" actId="1076"/>
          <ac:spMkLst>
            <pc:docMk/>
            <pc:sldMk cId="1696576502" sldId="271"/>
            <ac:spMk id="2" creationId="{80AC4FC5-7C65-F370-88BF-A1E2528B7C1B}"/>
          </ac:spMkLst>
        </pc:spChg>
        <pc:spChg chg="add mod">
          <ac:chgData name="茂木 博之(MOGI Hiroyuki)" userId="62a31f1d-1772-4a6d-89da-a4fef8e980bc" providerId="ADAL" clId="{1E6FE5FA-B063-4EB2-B20A-F5436BA4D157}" dt="2026-06-18T02:48:58.442" v="3404" actId="207"/>
          <ac:spMkLst>
            <pc:docMk/>
            <pc:sldMk cId="1696576502" sldId="271"/>
            <ac:spMk id="4" creationId="{4EA15680-6D60-DBAC-9F1B-451DE850E1C5}"/>
          </ac:spMkLst>
        </pc:spChg>
        <pc:spChg chg="add del mod">
          <ac:chgData name="茂木 博之(MOGI Hiroyuki)" userId="62a31f1d-1772-4a6d-89da-a4fef8e980bc" providerId="ADAL" clId="{1E6FE5FA-B063-4EB2-B20A-F5436BA4D157}" dt="2026-06-24T06:14:12.684" v="16406" actId="20577"/>
          <ac:spMkLst>
            <pc:docMk/>
            <pc:sldMk cId="1696576502" sldId="271"/>
            <ac:spMk id="6" creationId="{AF19A4D7-5697-38F6-0088-16B05C086FE3}"/>
          </ac:spMkLst>
        </pc:spChg>
        <pc:spChg chg="mod">
          <ac:chgData name="茂木 博之(MOGI Hiroyuki)" userId="62a31f1d-1772-4a6d-89da-a4fef8e980bc" providerId="ADAL" clId="{1E6FE5FA-B063-4EB2-B20A-F5436BA4D157}" dt="2026-06-23T04:13:50.800" v="7671" actId="20577"/>
          <ac:spMkLst>
            <pc:docMk/>
            <pc:sldMk cId="1696576502" sldId="271"/>
            <ac:spMk id="7" creationId="{EE274430-24A5-0192-11BA-C5012A830385}"/>
          </ac:spMkLst>
        </pc:spChg>
        <pc:spChg chg="mod">
          <ac:chgData name="茂木 博之(MOGI Hiroyuki)" userId="62a31f1d-1772-4a6d-89da-a4fef8e980bc" providerId="ADAL" clId="{1E6FE5FA-B063-4EB2-B20A-F5436BA4D157}" dt="2026-06-23T04:14:03.059" v="7688" actId="20577"/>
          <ac:spMkLst>
            <pc:docMk/>
            <pc:sldMk cId="1696576502" sldId="271"/>
            <ac:spMk id="8" creationId="{25197D52-53F9-FA8B-72BB-49B3B06018B6}"/>
          </ac:spMkLst>
        </pc:spChg>
        <pc:spChg chg="mod">
          <ac:chgData name="茂木 博之(MOGI Hiroyuki)" userId="62a31f1d-1772-4a6d-89da-a4fef8e980bc" providerId="ADAL" clId="{1E6FE5FA-B063-4EB2-B20A-F5436BA4D157}" dt="2026-06-24T07:14:14.631" v="16885" actId="1076"/>
          <ac:spMkLst>
            <pc:docMk/>
            <pc:sldMk cId="1696576502" sldId="271"/>
            <ac:spMk id="11" creationId="{E67FA66E-58A2-547B-F048-FEF41A40FF1B}"/>
          </ac:spMkLst>
        </pc:spChg>
        <pc:spChg chg="mod">
          <ac:chgData name="茂木 博之(MOGI Hiroyuki)" userId="62a31f1d-1772-4a6d-89da-a4fef8e980bc" providerId="ADAL" clId="{1E6FE5FA-B063-4EB2-B20A-F5436BA4D157}" dt="2026-06-29T02:38:58.867" v="19767" actId="20577"/>
          <ac:spMkLst>
            <pc:docMk/>
            <pc:sldMk cId="1696576502" sldId="271"/>
            <ac:spMk id="13" creationId="{BA834136-7594-3D65-87C9-873F26E61287}"/>
          </ac:spMkLst>
        </pc:spChg>
        <pc:picChg chg="mod">
          <ac:chgData name="茂木 博之(MOGI Hiroyuki)" userId="62a31f1d-1772-4a6d-89da-a4fef8e980bc" providerId="ADAL" clId="{1E6FE5FA-B063-4EB2-B20A-F5436BA4D157}" dt="2026-06-24T06:10:06.548" v="16380" actId="1076"/>
          <ac:picMkLst>
            <pc:docMk/>
            <pc:sldMk cId="1696576502" sldId="271"/>
            <ac:picMk id="3" creationId="{4176E949-02CD-43C5-5240-EEB2B0B76969}"/>
          </ac:picMkLst>
        </pc:picChg>
        <pc:picChg chg="add mod">
          <ac:chgData name="茂木 博之(MOGI Hiroyuki)" userId="62a31f1d-1772-4a6d-89da-a4fef8e980bc" providerId="ADAL" clId="{1E6FE5FA-B063-4EB2-B20A-F5436BA4D157}" dt="2026-07-01T09:10:20.578" v="19911" actId="1076"/>
          <ac:picMkLst>
            <pc:docMk/>
            <pc:sldMk cId="1696576502" sldId="271"/>
            <ac:picMk id="5" creationId="{A68CA93A-0ADF-7061-DD7E-4BAF6C05B0A4}"/>
          </ac:picMkLst>
        </pc:picChg>
        <pc:picChg chg="add mod">
          <ac:chgData name="茂木 博之(MOGI Hiroyuki)" userId="62a31f1d-1772-4a6d-89da-a4fef8e980bc" providerId="ADAL" clId="{1E6FE5FA-B063-4EB2-B20A-F5436BA4D157}" dt="2026-06-24T07:15:17.085" v="16909" actId="1037"/>
          <ac:picMkLst>
            <pc:docMk/>
            <pc:sldMk cId="1696576502" sldId="271"/>
            <ac:picMk id="10" creationId="{F1207717-CE7A-F33A-E4A7-F54F7B35DFB6}"/>
          </ac:picMkLst>
        </pc:picChg>
        <pc:picChg chg="del mod ord">
          <ac:chgData name="茂木 博之(MOGI Hiroyuki)" userId="62a31f1d-1772-4a6d-89da-a4fef8e980bc" providerId="ADAL" clId="{1E6FE5FA-B063-4EB2-B20A-F5436BA4D157}" dt="2026-07-01T09:10:16.892" v="19910" actId="478"/>
          <ac:picMkLst>
            <pc:docMk/>
            <pc:sldMk cId="1696576502" sldId="271"/>
            <ac:picMk id="15" creationId="{2F860305-8693-447C-6FAF-F0EBADA7D27B}"/>
          </ac:picMkLst>
        </pc:picChg>
      </pc:sldChg>
      <pc:sldChg chg="modSp add mod">
        <pc:chgData name="茂木 博之(MOGI Hiroyuki)" userId="62a31f1d-1772-4a6d-89da-a4fef8e980bc" providerId="ADAL" clId="{1E6FE5FA-B063-4EB2-B20A-F5436BA4D157}" dt="2026-06-29T10:03:55.080" v="19882" actId="1076"/>
        <pc:sldMkLst>
          <pc:docMk/>
          <pc:sldMk cId="2236291331" sldId="281"/>
        </pc:sldMkLst>
        <pc:spChg chg="mod">
          <ac:chgData name="茂木 博之(MOGI Hiroyuki)" userId="62a31f1d-1772-4a6d-89da-a4fef8e980bc" providerId="ADAL" clId="{1E6FE5FA-B063-4EB2-B20A-F5436BA4D157}" dt="2026-06-29T10:03:52.040" v="19881" actId="1076"/>
          <ac:spMkLst>
            <pc:docMk/>
            <pc:sldMk cId="2236291331" sldId="281"/>
            <ac:spMk id="7" creationId="{E3AD519E-AB0A-207E-9991-BE9A09D74776}"/>
          </ac:spMkLst>
        </pc:spChg>
        <pc:picChg chg="mod">
          <ac:chgData name="茂木 博之(MOGI Hiroyuki)" userId="62a31f1d-1772-4a6d-89da-a4fef8e980bc" providerId="ADAL" clId="{1E6FE5FA-B063-4EB2-B20A-F5436BA4D157}" dt="2026-06-29T10:03:55.080" v="19882" actId="1076"/>
          <ac:picMkLst>
            <pc:docMk/>
            <pc:sldMk cId="2236291331" sldId="281"/>
            <ac:picMk id="14" creationId="{5EE17C61-9095-C47B-E1D5-D4969BB2B59E}"/>
          </ac:picMkLst>
        </pc:picChg>
      </pc:sldChg>
      <pc:sldChg chg="addSp delSp modSp add mod">
        <pc:chgData name="茂木 博之(MOGI Hiroyuki)" userId="62a31f1d-1772-4a6d-89da-a4fef8e980bc" providerId="ADAL" clId="{1E6FE5FA-B063-4EB2-B20A-F5436BA4D157}" dt="2026-07-01T09:09:32.452" v="19902" actId="1076"/>
        <pc:sldMkLst>
          <pc:docMk/>
          <pc:sldMk cId="701341821" sldId="282"/>
        </pc:sldMkLst>
        <pc:spChg chg="mod">
          <ac:chgData name="茂木 博之(MOGI Hiroyuki)" userId="62a31f1d-1772-4a6d-89da-a4fef8e980bc" providerId="ADAL" clId="{1E6FE5FA-B063-4EB2-B20A-F5436BA4D157}" dt="2026-06-29T09:04:39.556" v="19845" actId="20577"/>
          <ac:spMkLst>
            <pc:docMk/>
            <pc:sldMk cId="701341821" sldId="282"/>
            <ac:spMk id="13" creationId="{DAB42A5C-BF9B-9EE8-8199-C49111E23217}"/>
          </ac:spMkLst>
        </pc:spChg>
        <pc:picChg chg="add del mod">
          <ac:chgData name="茂木 博之(MOGI Hiroyuki)" userId="62a31f1d-1772-4a6d-89da-a4fef8e980bc" providerId="ADAL" clId="{1E6FE5FA-B063-4EB2-B20A-F5436BA4D157}" dt="2026-07-01T09:09:11.035" v="19899" actId="478"/>
          <ac:picMkLst>
            <pc:docMk/>
            <pc:sldMk cId="701341821" sldId="282"/>
            <ac:picMk id="10" creationId="{F770B09E-355D-1ADB-CF23-5A1741F3B3AE}"/>
          </ac:picMkLst>
        </pc:picChg>
        <pc:picChg chg="add mod">
          <ac:chgData name="茂木 博之(MOGI Hiroyuki)" userId="62a31f1d-1772-4a6d-89da-a4fef8e980bc" providerId="ADAL" clId="{1E6FE5FA-B063-4EB2-B20A-F5436BA4D157}" dt="2026-07-01T09:09:32.452" v="19902" actId="1076"/>
          <ac:picMkLst>
            <pc:docMk/>
            <pc:sldMk cId="701341821" sldId="282"/>
            <ac:picMk id="12" creationId="{A68CA93A-0ADF-7061-DD7E-4BAF6C05B0A4}"/>
          </ac:picMkLst>
        </pc:picChg>
        <pc:picChg chg="del">
          <ac:chgData name="茂木 博之(MOGI Hiroyuki)" userId="62a31f1d-1772-4a6d-89da-a4fef8e980bc" providerId="ADAL" clId="{1E6FE5FA-B063-4EB2-B20A-F5436BA4D157}" dt="2026-07-01T09:09:13.638" v="19900" actId="478"/>
          <ac:picMkLst>
            <pc:docMk/>
            <pc:sldMk cId="701341821" sldId="282"/>
            <ac:picMk id="15" creationId="{26F7569B-7E59-AF40-1AF2-AE0B320540D6}"/>
          </ac:picMkLst>
        </pc:picChg>
      </pc:sldChg>
      <pc:sldChg chg="addSp delSp modSp add mod ord">
        <pc:chgData name="茂木 博之(MOGI Hiroyuki)" userId="62a31f1d-1772-4a6d-89da-a4fef8e980bc" providerId="ADAL" clId="{1E6FE5FA-B063-4EB2-B20A-F5436BA4D157}" dt="2026-06-29T10:04:59.609" v="19890" actId="1076"/>
        <pc:sldMkLst>
          <pc:docMk/>
          <pc:sldMk cId="410850437" sldId="284"/>
        </pc:sldMkLst>
        <pc:spChg chg="add mod">
          <ac:chgData name="茂木 博之(MOGI Hiroyuki)" userId="62a31f1d-1772-4a6d-89da-a4fef8e980bc" providerId="ADAL" clId="{1E6FE5FA-B063-4EB2-B20A-F5436BA4D157}" dt="2026-06-24T06:36:17.087" v="16655" actId="948"/>
          <ac:spMkLst>
            <pc:docMk/>
            <pc:sldMk cId="410850437" sldId="284"/>
            <ac:spMk id="2" creationId="{CE74CAD6-3685-CE04-1BE2-2FA761F5F084}"/>
          </ac:spMkLst>
        </pc:spChg>
        <pc:spChg chg="mod">
          <ac:chgData name="茂木 博之(MOGI Hiroyuki)" userId="62a31f1d-1772-4a6d-89da-a4fef8e980bc" providerId="ADAL" clId="{1E6FE5FA-B063-4EB2-B20A-F5436BA4D157}" dt="2026-06-23T06:50:34.489" v="14778" actId="1076"/>
          <ac:spMkLst>
            <pc:docMk/>
            <pc:sldMk cId="410850437" sldId="284"/>
            <ac:spMk id="3" creationId="{67B3638B-E1BF-838C-5340-CDBA55FC7B42}"/>
          </ac:spMkLst>
        </pc:spChg>
        <pc:spChg chg="mod">
          <ac:chgData name="茂木 博之(MOGI Hiroyuki)" userId="62a31f1d-1772-4a6d-89da-a4fef8e980bc" providerId="ADAL" clId="{1E6FE5FA-B063-4EB2-B20A-F5436BA4D157}" dt="2026-06-24T07:28:40.105" v="17294" actId="1076"/>
          <ac:spMkLst>
            <pc:docMk/>
            <pc:sldMk cId="410850437" sldId="284"/>
            <ac:spMk id="4" creationId="{7C9B92AB-8569-377A-10C9-7821C746418C}"/>
          </ac:spMkLst>
        </pc:spChg>
        <pc:spChg chg="mod">
          <ac:chgData name="茂木 博之(MOGI Hiroyuki)" userId="62a31f1d-1772-4a6d-89da-a4fef8e980bc" providerId="ADAL" clId="{1E6FE5FA-B063-4EB2-B20A-F5436BA4D157}" dt="2026-06-24T07:28:46.746" v="17296" actId="1076"/>
          <ac:spMkLst>
            <pc:docMk/>
            <pc:sldMk cId="410850437" sldId="284"/>
            <ac:spMk id="5" creationId="{E592EBDD-166E-4562-42F5-118622FF279F}"/>
          </ac:spMkLst>
        </pc:spChg>
        <pc:spChg chg="add mod">
          <ac:chgData name="茂木 博之(MOGI Hiroyuki)" userId="62a31f1d-1772-4a6d-89da-a4fef8e980bc" providerId="ADAL" clId="{1E6FE5FA-B063-4EB2-B20A-F5436BA4D157}" dt="2026-06-24T07:28:44.883" v="17295" actId="1076"/>
          <ac:spMkLst>
            <pc:docMk/>
            <pc:sldMk cId="410850437" sldId="284"/>
            <ac:spMk id="6" creationId="{E65E1D3A-326A-2803-9B15-D7D8D6737DD6}"/>
          </ac:spMkLst>
        </pc:spChg>
        <pc:spChg chg="mod">
          <ac:chgData name="茂木 博之(MOGI Hiroyuki)" userId="62a31f1d-1772-4a6d-89da-a4fef8e980bc" providerId="ADAL" clId="{1E6FE5FA-B063-4EB2-B20A-F5436BA4D157}" dt="2026-06-23T08:32:25.117" v="15988" actId="20577"/>
          <ac:spMkLst>
            <pc:docMk/>
            <pc:sldMk cId="410850437" sldId="284"/>
            <ac:spMk id="8" creationId="{C8D76607-83D2-D82F-C827-A64D7AB11990}"/>
          </ac:spMkLst>
        </pc:spChg>
        <pc:spChg chg="mod">
          <ac:chgData name="茂木 博之(MOGI Hiroyuki)" userId="62a31f1d-1772-4a6d-89da-a4fef8e980bc" providerId="ADAL" clId="{1E6FE5FA-B063-4EB2-B20A-F5436BA4D157}" dt="2026-06-23T06:54:00.717" v="14934" actId="20577"/>
          <ac:spMkLst>
            <pc:docMk/>
            <pc:sldMk cId="410850437" sldId="284"/>
            <ac:spMk id="9" creationId="{B568EE7E-B640-074D-A521-754F9D00D4C9}"/>
          </ac:spMkLst>
        </pc:spChg>
        <pc:spChg chg="mod">
          <ac:chgData name="茂木 博之(MOGI Hiroyuki)" userId="62a31f1d-1772-4a6d-89da-a4fef8e980bc" providerId="ADAL" clId="{1E6FE5FA-B063-4EB2-B20A-F5436BA4D157}" dt="2026-06-29T10:04:49.634" v="19889" actId="1076"/>
          <ac:spMkLst>
            <pc:docMk/>
            <pc:sldMk cId="410850437" sldId="284"/>
            <ac:spMk id="10" creationId="{9E8D8085-DE4D-210D-0BCC-4C790180E2F0}"/>
          </ac:spMkLst>
        </pc:spChg>
        <pc:spChg chg="add mod ord">
          <ac:chgData name="茂木 博之(MOGI Hiroyuki)" userId="62a31f1d-1772-4a6d-89da-a4fef8e980bc" providerId="ADAL" clId="{1E6FE5FA-B063-4EB2-B20A-F5436BA4D157}" dt="2026-06-24T07:28:49.491" v="17297" actId="1076"/>
          <ac:spMkLst>
            <pc:docMk/>
            <pc:sldMk cId="410850437" sldId="284"/>
            <ac:spMk id="14" creationId="{1AF7877D-4DCB-32D2-10F8-633790493C93}"/>
          </ac:spMkLst>
        </pc:spChg>
        <pc:picChg chg="mod">
          <ac:chgData name="茂木 博之(MOGI Hiroyuki)" userId="62a31f1d-1772-4a6d-89da-a4fef8e980bc" providerId="ADAL" clId="{1E6FE5FA-B063-4EB2-B20A-F5436BA4D157}" dt="2026-06-24T07:28:25.277" v="17290" actId="1076"/>
          <ac:picMkLst>
            <pc:docMk/>
            <pc:sldMk cId="410850437" sldId="284"/>
            <ac:picMk id="7" creationId="{6F76335B-7847-AEFE-36B5-38D7DCE9CE7C}"/>
          </ac:picMkLst>
        </pc:picChg>
        <pc:picChg chg="add mod">
          <ac:chgData name="茂木 博之(MOGI Hiroyuki)" userId="62a31f1d-1772-4a6d-89da-a4fef8e980bc" providerId="ADAL" clId="{1E6FE5FA-B063-4EB2-B20A-F5436BA4D157}" dt="2026-06-29T10:04:59.609" v="19890" actId="1076"/>
          <ac:picMkLst>
            <pc:docMk/>
            <pc:sldMk cId="410850437" sldId="284"/>
            <ac:picMk id="13" creationId="{93037C1A-BCFA-4C84-3FCB-BB67A2EE7C26}"/>
          </ac:picMkLst>
        </pc:picChg>
      </pc:sldChg>
      <pc:sldChg chg="addSp delSp modSp add mod">
        <pc:chgData name="茂木 博之(MOGI Hiroyuki)" userId="62a31f1d-1772-4a6d-89da-a4fef8e980bc" providerId="ADAL" clId="{1E6FE5FA-B063-4EB2-B20A-F5436BA4D157}" dt="2026-06-25T03:06:53.146" v="19171" actId="20577"/>
        <pc:sldMkLst>
          <pc:docMk/>
          <pc:sldMk cId="714262124" sldId="285"/>
        </pc:sldMkLst>
        <pc:spChg chg="mod">
          <ac:chgData name="茂木 博之(MOGI Hiroyuki)" userId="62a31f1d-1772-4a6d-89da-a4fef8e980bc" providerId="ADAL" clId="{1E6FE5FA-B063-4EB2-B20A-F5436BA4D157}" dt="2026-06-25T02:24:29.117" v="18881" actId="20577"/>
          <ac:spMkLst>
            <pc:docMk/>
            <pc:sldMk cId="714262124" sldId="285"/>
            <ac:spMk id="6" creationId="{65900AEF-1E84-4BDF-1D36-2DA9953B1832}"/>
          </ac:spMkLst>
        </pc:spChg>
        <pc:spChg chg="mod">
          <ac:chgData name="茂木 博之(MOGI Hiroyuki)" userId="62a31f1d-1772-4a6d-89da-a4fef8e980bc" providerId="ADAL" clId="{1E6FE5FA-B063-4EB2-B20A-F5436BA4D157}" dt="2026-06-23T06:58:53.406" v="15662" actId="20577"/>
          <ac:spMkLst>
            <pc:docMk/>
            <pc:sldMk cId="714262124" sldId="285"/>
            <ac:spMk id="7" creationId="{2BC221EC-0280-BA4C-5AAD-2F1C2BCB6BDE}"/>
          </ac:spMkLst>
        </pc:spChg>
        <pc:spChg chg="mod">
          <ac:chgData name="茂木 博之(MOGI Hiroyuki)" userId="62a31f1d-1772-4a6d-89da-a4fef8e980bc" providerId="ADAL" clId="{1E6FE5FA-B063-4EB2-B20A-F5436BA4D157}" dt="2026-06-24T07:29:22.851" v="17311" actId="1076"/>
          <ac:spMkLst>
            <pc:docMk/>
            <pc:sldMk cId="714262124" sldId="285"/>
            <ac:spMk id="11" creationId="{3712DD2B-1614-7F12-BF46-F95D3F24C588}"/>
          </ac:spMkLst>
        </pc:spChg>
        <pc:spChg chg="mod">
          <ac:chgData name="茂木 博之(MOGI Hiroyuki)" userId="62a31f1d-1772-4a6d-89da-a4fef8e980bc" providerId="ADAL" clId="{1E6FE5FA-B063-4EB2-B20A-F5436BA4D157}" dt="2026-06-18T02:42:52.110" v="3355" actId="20577"/>
          <ac:spMkLst>
            <pc:docMk/>
            <pc:sldMk cId="714262124" sldId="285"/>
            <ac:spMk id="12" creationId="{E8EA8041-FFE7-B300-EC6F-6395E21A16B9}"/>
          </ac:spMkLst>
        </pc:spChg>
        <pc:spChg chg="mod">
          <ac:chgData name="茂木 博之(MOGI Hiroyuki)" userId="62a31f1d-1772-4a6d-89da-a4fef8e980bc" providerId="ADAL" clId="{1E6FE5FA-B063-4EB2-B20A-F5436BA4D157}" dt="2026-06-25T03:06:53.146" v="19171" actId="20577"/>
          <ac:spMkLst>
            <pc:docMk/>
            <pc:sldMk cId="714262124" sldId="285"/>
            <ac:spMk id="13" creationId="{EE040DD0-501F-286D-09B4-6BC455787D1D}"/>
          </ac:spMkLst>
        </pc:spChg>
        <pc:picChg chg="add mod">
          <ac:chgData name="茂木 博之(MOGI Hiroyuki)" userId="62a31f1d-1772-4a6d-89da-a4fef8e980bc" providerId="ADAL" clId="{1E6FE5FA-B063-4EB2-B20A-F5436BA4D157}" dt="2026-06-24T07:29:27.709" v="17319" actId="1036"/>
          <ac:picMkLst>
            <pc:docMk/>
            <pc:sldMk cId="714262124" sldId="285"/>
            <ac:picMk id="2" creationId="{C1305C78-8276-25DE-1124-C1F3588F6334}"/>
          </ac:picMkLst>
        </pc:picChg>
        <pc:picChg chg="mod ord">
          <ac:chgData name="茂木 博之(MOGI Hiroyuki)" userId="62a31f1d-1772-4a6d-89da-a4fef8e980bc" providerId="ADAL" clId="{1E6FE5FA-B063-4EB2-B20A-F5436BA4D157}" dt="2026-06-24T06:48:20.043" v="16695" actId="1076"/>
          <ac:picMkLst>
            <pc:docMk/>
            <pc:sldMk cId="714262124" sldId="285"/>
            <ac:picMk id="10" creationId="{8A1B900F-0146-CC84-74F1-7B0EF75A8BE8}"/>
          </ac:picMkLst>
        </pc:picChg>
      </pc:sldChg>
      <pc:sldChg chg="add">
        <pc:chgData name="茂木 博之(MOGI Hiroyuki)" userId="62a31f1d-1772-4a6d-89da-a4fef8e980bc" providerId="ADAL" clId="{1E6FE5FA-B063-4EB2-B20A-F5436BA4D157}" dt="2026-06-25T04:18:28.781" v="19207"/>
        <pc:sldMkLst>
          <pc:docMk/>
          <pc:sldMk cId="1499895556" sldId="288"/>
        </pc:sldMkLst>
      </pc:sldChg>
      <pc:sldChg chg="addSp delSp modSp add mod">
        <pc:chgData name="茂木 博之(MOGI Hiroyuki)" userId="62a31f1d-1772-4a6d-89da-a4fef8e980bc" providerId="ADAL" clId="{1E6FE5FA-B063-4EB2-B20A-F5436BA4D157}" dt="2026-07-01T09:10:49.386" v="19916" actId="1076"/>
        <pc:sldMkLst>
          <pc:docMk/>
          <pc:sldMk cId="3236664756" sldId="290"/>
        </pc:sldMkLst>
        <pc:spChg chg="mod">
          <ac:chgData name="茂木 博之(MOGI Hiroyuki)" userId="62a31f1d-1772-4a6d-89da-a4fef8e980bc" providerId="ADAL" clId="{1E6FE5FA-B063-4EB2-B20A-F5436BA4D157}" dt="2026-06-29T10:04:33.939" v="19885" actId="1076"/>
          <ac:spMkLst>
            <pc:docMk/>
            <pc:sldMk cId="3236664756" sldId="290"/>
            <ac:spMk id="7" creationId="{E6077D40-B8F9-76A3-254A-353223430CBA}"/>
          </ac:spMkLst>
        </pc:spChg>
        <pc:spChg chg="add mod">
          <ac:chgData name="茂木 博之(MOGI Hiroyuki)" userId="62a31f1d-1772-4a6d-89da-a4fef8e980bc" providerId="ADAL" clId="{1E6FE5FA-B063-4EB2-B20A-F5436BA4D157}" dt="2026-07-01T09:10:49.386" v="19916" actId="1076"/>
          <ac:spMkLst>
            <pc:docMk/>
            <pc:sldMk cId="3236664756" sldId="290"/>
            <ac:spMk id="14" creationId="{6E85FA71-E817-1F2B-3467-217C79F334FC}"/>
          </ac:spMkLst>
        </pc:spChg>
        <pc:picChg chg="add mod">
          <ac:chgData name="茂木 博之(MOGI Hiroyuki)" userId="62a31f1d-1772-4a6d-89da-a4fef8e980bc" providerId="ADAL" clId="{1E6FE5FA-B063-4EB2-B20A-F5436BA4D157}" dt="2026-06-29T10:04:36.797" v="19886" actId="1076"/>
          <ac:picMkLst>
            <pc:docMk/>
            <pc:sldMk cId="3236664756" sldId="290"/>
            <ac:picMk id="15" creationId="{69AFBD22-F277-47DA-62D6-86870DDDE356}"/>
          </ac:picMkLst>
        </pc:picChg>
      </pc:sldChg>
      <pc:sldChg chg="addSp modSp add mod">
        <pc:chgData name="茂木 博之(MOGI Hiroyuki)" userId="62a31f1d-1772-4a6d-89da-a4fef8e980bc" providerId="ADAL" clId="{1E6FE5FA-B063-4EB2-B20A-F5436BA4D157}" dt="2026-07-01T09:11:24.866" v="19920" actId="14100"/>
        <pc:sldMkLst>
          <pc:docMk/>
          <pc:sldMk cId="2985683865" sldId="291"/>
        </pc:sldMkLst>
        <pc:spChg chg="add mod">
          <ac:chgData name="茂木 博之(MOGI Hiroyuki)" userId="62a31f1d-1772-4a6d-89da-a4fef8e980bc" providerId="ADAL" clId="{1E6FE5FA-B063-4EB2-B20A-F5436BA4D157}" dt="2026-07-01T09:11:24.866" v="19920" actId="14100"/>
          <ac:spMkLst>
            <pc:docMk/>
            <pc:sldMk cId="2985683865" sldId="291"/>
            <ac:spMk id="15" creationId="{72F6E892-3179-B2BE-8EDD-4481EC7509A1}"/>
          </ac:spMkLst>
        </pc:spChg>
      </pc:sldChg>
      <pc:sldChg chg="add">
        <pc:chgData name="茂木 博之(MOGI Hiroyuki)" userId="62a31f1d-1772-4a6d-89da-a4fef8e980bc" providerId="ADAL" clId="{1E6FE5FA-B063-4EB2-B20A-F5436BA4D157}" dt="2026-06-25T04:18:45.339" v="19209"/>
        <pc:sldMkLst>
          <pc:docMk/>
          <pc:sldMk cId="971625237" sldId="292"/>
        </pc:sldMkLst>
      </pc:sldChg>
      <pc:sldChg chg="modSp add mod">
        <pc:chgData name="茂木 博之(MOGI Hiroyuki)" userId="62a31f1d-1772-4a6d-89da-a4fef8e980bc" providerId="ADAL" clId="{1E6FE5FA-B063-4EB2-B20A-F5436BA4D157}" dt="2026-06-29T10:04:14.806" v="19884" actId="1076"/>
        <pc:sldMkLst>
          <pc:docMk/>
          <pc:sldMk cId="2741645666" sldId="294"/>
        </pc:sldMkLst>
        <pc:spChg chg="mod">
          <ac:chgData name="茂木 博之(MOGI Hiroyuki)" userId="62a31f1d-1772-4a6d-89da-a4fef8e980bc" providerId="ADAL" clId="{1E6FE5FA-B063-4EB2-B20A-F5436BA4D157}" dt="2026-06-29T10:04:12.851" v="19883" actId="1076"/>
          <ac:spMkLst>
            <pc:docMk/>
            <pc:sldMk cId="2741645666" sldId="294"/>
            <ac:spMk id="10" creationId="{6A1D487A-A816-BF31-8A77-87D4A63D5BC8}"/>
          </ac:spMkLst>
        </pc:spChg>
        <pc:picChg chg="mod">
          <ac:chgData name="茂木 博之(MOGI Hiroyuki)" userId="62a31f1d-1772-4a6d-89da-a4fef8e980bc" providerId="ADAL" clId="{1E6FE5FA-B063-4EB2-B20A-F5436BA4D157}" dt="2026-06-29T10:04:14.806" v="19884" actId="1076"/>
          <ac:picMkLst>
            <pc:docMk/>
            <pc:sldMk cId="2741645666" sldId="294"/>
            <ac:picMk id="13" creationId="{BCAA3B55-53E7-9CCA-1BA3-74FFE551B152}"/>
          </ac:picMkLst>
        </pc:picChg>
      </pc:sldChg>
      <pc:sldChg chg="modSp add mod">
        <pc:chgData name="茂木 博之(MOGI Hiroyuki)" userId="62a31f1d-1772-4a6d-89da-a4fef8e980bc" providerId="ADAL" clId="{1E6FE5FA-B063-4EB2-B20A-F5436BA4D157}" dt="2026-06-29T09:10:07.830" v="19879" actId="1076"/>
        <pc:sldMkLst>
          <pc:docMk/>
          <pc:sldMk cId="439743796" sldId="295"/>
        </pc:sldMkLst>
        <pc:spChg chg="mod">
          <ac:chgData name="茂木 博之(MOGI Hiroyuki)" userId="62a31f1d-1772-4a6d-89da-a4fef8e980bc" providerId="ADAL" clId="{1E6FE5FA-B063-4EB2-B20A-F5436BA4D157}" dt="2026-06-29T09:05:30.505" v="19867" actId="20577"/>
          <ac:spMkLst>
            <pc:docMk/>
            <pc:sldMk cId="439743796" sldId="295"/>
            <ac:spMk id="7" creationId="{2E04F3A8-68DD-6EA5-522D-C88E07A78553}"/>
          </ac:spMkLst>
        </pc:spChg>
        <pc:spChg chg="mod">
          <ac:chgData name="茂木 博之(MOGI Hiroyuki)" userId="62a31f1d-1772-4a6d-89da-a4fef8e980bc" providerId="ADAL" clId="{1E6FE5FA-B063-4EB2-B20A-F5436BA4D157}" dt="2026-06-29T02:37:37.452" v="19759" actId="20577"/>
          <ac:spMkLst>
            <pc:docMk/>
            <pc:sldMk cId="439743796" sldId="295"/>
            <ac:spMk id="13" creationId="{90324ACC-992D-667A-A167-92282B335FF9}"/>
          </ac:spMkLst>
        </pc:spChg>
        <pc:picChg chg="mod">
          <ac:chgData name="茂木 博之(MOGI Hiroyuki)" userId="62a31f1d-1772-4a6d-89da-a4fef8e980bc" providerId="ADAL" clId="{1E6FE5FA-B063-4EB2-B20A-F5436BA4D157}" dt="2026-06-29T09:10:07.830" v="19879" actId="1076"/>
          <ac:picMkLst>
            <pc:docMk/>
            <pc:sldMk cId="439743796" sldId="295"/>
            <ac:picMk id="2" creationId="{189DFEBF-0B67-FC4B-84B5-F2299EE4DCE3}"/>
          </ac:picMkLst>
        </pc:picChg>
      </pc:sldChg>
      <pc:sldChg chg="addSp delSp modSp add mod">
        <pc:chgData name="茂木 博之(MOGI Hiroyuki)" userId="62a31f1d-1772-4a6d-89da-a4fef8e980bc" providerId="ADAL" clId="{1E6FE5FA-B063-4EB2-B20A-F5436BA4D157}" dt="2026-07-01T09:08:37.322" v="19897" actId="1076"/>
        <pc:sldMkLst>
          <pc:docMk/>
          <pc:sldMk cId="3253525906" sldId="296"/>
        </pc:sldMkLst>
        <pc:spChg chg="add mod">
          <ac:chgData name="茂木 博之(MOGI Hiroyuki)" userId="62a31f1d-1772-4a6d-89da-a4fef8e980bc" providerId="ADAL" clId="{1E6FE5FA-B063-4EB2-B20A-F5436BA4D157}" dt="2026-07-01T09:08:37.322" v="19897" actId="1076"/>
          <ac:spMkLst>
            <pc:docMk/>
            <pc:sldMk cId="3253525906" sldId="296"/>
            <ac:spMk id="2" creationId="{42D35BAC-71AB-2AA2-19BB-5DDEB122AFF8}"/>
          </ac:spMkLst>
        </pc:spChg>
        <pc:spChg chg="add del mod">
          <ac:chgData name="茂木 博之(MOGI Hiroyuki)" userId="62a31f1d-1772-4a6d-89da-a4fef8e980bc" providerId="ADAL" clId="{1E6FE5FA-B063-4EB2-B20A-F5436BA4D157}" dt="2026-06-25T02:29:39.028" v="19000" actId="20577"/>
          <ac:spMkLst>
            <pc:docMk/>
            <pc:sldMk cId="3253525906" sldId="296"/>
            <ac:spMk id="9" creationId="{CAFFEF39-BBC3-A229-E0A9-0E7736295B78}"/>
          </ac:spMkLst>
        </pc:spChg>
        <pc:spChg chg="add del mod">
          <ac:chgData name="茂木 博之(MOGI Hiroyuki)" userId="62a31f1d-1772-4a6d-89da-a4fef8e980bc" providerId="ADAL" clId="{1E6FE5FA-B063-4EB2-B20A-F5436BA4D157}" dt="2026-06-25T02:04:08.327" v="18249" actId="20577"/>
          <ac:spMkLst>
            <pc:docMk/>
            <pc:sldMk cId="3253525906" sldId="296"/>
            <ac:spMk id="11" creationId="{B2A76CD0-8DD2-72DC-EB27-901003EC34E7}"/>
          </ac:spMkLst>
        </pc:spChg>
        <pc:spChg chg="add mod">
          <ac:chgData name="茂木 博之(MOGI Hiroyuki)" userId="62a31f1d-1772-4a6d-89da-a4fef8e980bc" providerId="ADAL" clId="{1E6FE5FA-B063-4EB2-B20A-F5436BA4D157}" dt="2026-06-25T02:12:42.634" v="18556" actId="1076"/>
          <ac:spMkLst>
            <pc:docMk/>
            <pc:sldMk cId="3253525906" sldId="296"/>
            <ac:spMk id="21" creationId="{AC3768E5-3D9F-2FCE-A38F-C63CA64919A4}"/>
          </ac:spMkLst>
        </pc:spChg>
        <pc:spChg chg="add mod">
          <ac:chgData name="茂木 博之(MOGI Hiroyuki)" userId="62a31f1d-1772-4a6d-89da-a4fef8e980bc" providerId="ADAL" clId="{1E6FE5FA-B063-4EB2-B20A-F5436BA4D157}" dt="2026-06-25T02:58:56.595" v="19091" actId="1076"/>
          <ac:spMkLst>
            <pc:docMk/>
            <pc:sldMk cId="3253525906" sldId="296"/>
            <ac:spMk id="22" creationId="{E3F7F6E5-5B0D-A7B1-229D-6EF82E36E099}"/>
          </ac:spMkLst>
        </pc:spChg>
        <pc:picChg chg="mod">
          <ac:chgData name="茂木 博之(MOGI Hiroyuki)" userId="62a31f1d-1772-4a6d-89da-a4fef8e980bc" providerId="ADAL" clId="{1E6FE5FA-B063-4EB2-B20A-F5436BA4D157}" dt="2026-06-25T02:15:40.463" v="18736" actId="1076"/>
          <ac:picMkLst>
            <pc:docMk/>
            <pc:sldMk cId="3253525906" sldId="296"/>
            <ac:picMk id="3" creationId="{A4705B75-EABC-B750-1828-E041DB3CD985}"/>
          </ac:picMkLst>
        </pc:picChg>
        <pc:picChg chg="add mod">
          <ac:chgData name="茂木 博之(MOGI Hiroyuki)" userId="62a31f1d-1772-4a6d-89da-a4fef8e980bc" providerId="ADAL" clId="{1E6FE5FA-B063-4EB2-B20A-F5436BA4D157}" dt="2026-06-25T03:10:09.578" v="19192" actId="1076"/>
          <ac:picMkLst>
            <pc:docMk/>
            <pc:sldMk cId="3253525906" sldId="296"/>
            <ac:picMk id="6" creationId="{DA76E7C1-B1A2-3A0F-2F72-4B3C64634E62}"/>
          </ac:picMkLst>
        </pc:picChg>
        <pc:picChg chg="add mod">
          <ac:chgData name="茂木 博之(MOGI Hiroyuki)" userId="62a31f1d-1772-4a6d-89da-a4fef8e980bc" providerId="ADAL" clId="{1E6FE5FA-B063-4EB2-B20A-F5436BA4D157}" dt="2026-06-25T03:09:33.764" v="19184" actId="1076"/>
          <ac:picMkLst>
            <pc:docMk/>
            <pc:sldMk cId="3253525906" sldId="296"/>
            <ac:picMk id="7" creationId="{0267960E-CBA3-95D5-5C6F-F0C2F6DE54F5}"/>
          </ac:picMkLst>
        </pc:picChg>
        <pc:picChg chg="add mod ord">
          <ac:chgData name="茂木 博之(MOGI Hiroyuki)" userId="62a31f1d-1772-4a6d-89da-a4fef8e980bc" providerId="ADAL" clId="{1E6FE5FA-B063-4EB2-B20A-F5436BA4D157}" dt="2026-07-01T09:08:06.639" v="19892" actId="166"/>
          <ac:picMkLst>
            <pc:docMk/>
            <pc:sldMk cId="3253525906" sldId="296"/>
            <ac:picMk id="14" creationId="{AC12DBB7-DE3F-8689-D331-D63B4981F789}"/>
          </ac:picMkLst>
        </pc:picChg>
        <pc:picChg chg="add mod">
          <ac:chgData name="茂木 博之(MOGI Hiroyuki)" userId="62a31f1d-1772-4a6d-89da-a4fef8e980bc" providerId="ADAL" clId="{1E6FE5FA-B063-4EB2-B20A-F5436BA4D157}" dt="2026-06-25T03:10:49.067" v="19201" actId="1076"/>
          <ac:picMkLst>
            <pc:docMk/>
            <pc:sldMk cId="3253525906" sldId="296"/>
            <ac:picMk id="18" creationId="{19B56154-5FAC-5C8D-5BE5-1206E466516A}"/>
          </ac:picMkLst>
        </pc:picChg>
        <pc:picChg chg="add mod">
          <ac:chgData name="茂木 博之(MOGI Hiroyuki)" userId="62a31f1d-1772-4a6d-89da-a4fef8e980bc" providerId="ADAL" clId="{1E6FE5FA-B063-4EB2-B20A-F5436BA4D157}" dt="2026-06-25T03:10:45.226" v="19200" actId="1076"/>
          <ac:picMkLst>
            <pc:docMk/>
            <pc:sldMk cId="3253525906" sldId="296"/>
            <ac:picMk id="19" creationId="{1DAFD628-F3E1-7084-BF18-3C0D5D5BA69D}"/>
          </ac:picMkLst>
        </pc:picChg>
        <pc:picChg chg="add mod">
          <ac:chgData name="茂木 博之(MOGI Hiroyuki)" userId="62a31f1d-1772-4a6d-89da-a4fef8e980bc" providerId="ADAL" clId="{1E6FE5FA-B063-4EB2-B20A-F5436BA4D157}" dt="2026-06-25T02:22:02.632" v="18875" actId="1076"/>
          <ac:picMkLst>
            <pc:docMk/>
            <pc:sldMk cId="3253525906" sldId="296"/>
            <ac:picMk id="20" creationId="{3F8B433C-EB25-822F-0785-259E15AAF2F0}"/>
          </ac:picMkLst>
        </pc:picChg>
        <pc:picChg chg="add mod">
          <ac:chgData name="茂木 博之(MOGI Hiroyuki)" userId="62a31f1d-1772-4a6d-89da-a4fef8e980bc" providerId="ADAL" clId="{1E6FE5FA-B063-4EB2-B20A-F5436BA4D157}" dt="2026-06-25T03:10:38.026" v="19198" actId="1076"/>
          <ac:picMkLst>
            <pc:docMk/>
            <pc:sldMk cId="3253525906" sldId="296"/>
            <ac:picMk id="23" creationId="{3AE6D3B0-2E29-9C87-581E-9CCEA9BBA935}"/>
          </ac:picMkLst>
        </pc:picChg>
        <pc:picChg chg="add mod">
          <ac:chgData name="茂木 博之(MOGI Hiroyuki)" userId="62a31f1d-1772-4a6d-89da-a4fef8e980bc" providerId="ADAL" clId="{1E6FE5FA-B063-4EB2-B20A-F5436BA4D157}" dt="2026-06-25T03:09:24.115" v="19181" actId="1076"/>
          <ac:picMkLst>
            <pc:docMk/>
            <pc:sldMk cId="3253525906" sldId="296"/>
            <ac:picMk id="24" creationId="{B7340C82-86D4-5718-AD1D-65F935575742}"/>
          </ac:picMkLst>
        </pc:picChg>
        <pc:picChg chg="add mod">
          <ac:chgData name="茂木 博之(MOGI Hiroyuki)" userId="62a31f1d-1772-4a6d-89da-a4fef8e980bc" providerId="ADAL" clId="{1E6FE5FA-B063-4EB2-B20A-F5436BA4D157}" dt="2026-07-01T09:08:12.656" v="19893" actId="1076"/>
          <ac:picMkLst>
            <pc:docMk/>
            <pc:sldMk cId="3253525906" sldId="296"/>
            <ac:picMk id="25" creationId="{6FD9EAFF-5CCD-D98C-98C7-F5DDDE19527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3757080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610182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3517113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3164720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288717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3186371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3592181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3825398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3671646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295746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639DC4F-2C07-094E-8A39-83CEB1ECF852}" type="datetimeFigureOut">
              <a:rPr kumimoji="1" lang="ja-JP" altLang="en-US" smtClean="0"/>
              <a:t>2026/7/1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2406233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5639DC4F-2C07-094E-8A39-83CEB1ECF852}" type="datetimeFigureOut">
              <a:rPr kumimoji="1" lang="ja-JP" altLang="en-US" smtClean="0"/>
              <a:t>2026/7/1</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600FD98F-2FE2-5048-8D94-A7128EFD76B4}" type="slidenum">
              <a:rPr kumimoji="1" lang="ja-JP" altLang="en-US" smtClean="0"/>
              <a:t>‹#›</a:t>
            </a:fld>
            <a:endParaRPr kumimoji="1" lang="ja-JP" altLang="en-US"/>
          </a:p>
        </p:txBody>
      </p:sp>
    </p:spTree>
    <p:extLst>
      <p:ext uri="{BB962C8B-B14F-4D97-AF65-F5344CB8AC3E}">
        <p14:creationId xmlns:p14="http://schemas.microsoft.com/office/powerpoint/2010/main" val="7837519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D6B09-305D-D374-EBFB-3A9B3358EC06}"/>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4705B75-EABC-B750-1828-E041DB3CD985}"/>
              </a:ext>
            </a:extLst>
          </p:cNvPr>
          <p:cNvPicPr>
            <a:picLocks noChangeAspect="1"/>
          </p:cNvPicPr>
          <p:nvPr/>
        </p:nvPicPr>
        <p:blipFill>
          <a:blip r:embed="rId2"/>
          <a:stretch>
            <a:fillRect/>
          </a:stretch>
        </p:blipFill>
        <p:spPr>
          <a:xfrm>
            <a:off x="0" y="519"/>
            <a:ext cx="10693744" cy="7560000"/>
          </a:xfrm>
          <a:prstGeom prst="rect">
            <a:avLst/>
          </a:prstGeom>
        </p:spPr>
      </p:pic>
      <p:sp>
        <p:nvSpPr>
          <p:cNvPr id="12" name="正方形/長方形 11">
            <a:extLst>
              <a:ext uri="{FF2B5EF4-FFF2-40B4-BE49-F238E27FC236}">
                <a16:creationId xmlns:a16="http://schemas.microsoft.com/office/drawing/2014/main" id="{18AE075B-5366-EC66-9CB0-59F86554A6B7}"/>
              </a:ext>
            </a:extLst>
          </p:cNvPr>
          <p:cNvSpPr/>
          <p:nvPr/>
        </p:nvSpPr>
        <p:spPr>
          <a:xfrm>
            <a:off x="5183496" y="3452"/>
            <a:ext cx="5515339" cy="75636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CAFFEF39-BBC3-A229-E0A9-0E7736295B78}"/>
              </a:ext>
            </a:extLst>
          </p:cNvPr>
          <p:cNvSpPr txBox="1"/>
          <p:nvPr/>
        </p:nvSpPr>
        <p:spPr>
          <a:xfrm>
            <a:off x="1214204" y="5103170"/>
            <a:ext cx="2698175" cy="477054"/>
          </a:xfrm>
          <a:prstGeom prst="rect">
            <a:avLst/>
          </a:prstGeom>
          <a:noFill/>
        </p:spPr>
        <p:txBody>
          <a:bodyPr wrap="none" rtlCol="0">
            <a:spAutoFit/>
          </a:bodyPr>
          <a:lstStyle/>
          <a:p>
            <a:pPr algn="ctr">
              <a:spcAft>
                <a:spcPts val="800"/>
              </a:spcAft>
            </a:pPr>
            <a:r>
              <a:rPr kumimoji="1" lang="ja-JP" altLang="en-US" sz="2500" b="1" spc="300" dirty="0">
                <a:solidFill>
                  <a:srgbClr val="724498"/>
                </a:solidFill>
                <a:latin typeface="Yu Gothic" panose="020B0400000000000000" pitchFamily="34" charset="-128"/>
                <a:ea typeface="Yu Gothic" panose="020B0400000000000000" pitchFamily="34" charset="-128"/>
              </a:rPr>
              <a:t>１年間の研修中</a:t>
            </a:r>
            <a:endParaRPr kumimoji="1" lang="en-US" altLang="ja-JP" sz="2500" b="1" spc="300" dirty="0">
              <a:solidFill>
                <a:srgbClr val="724498"/>
              </a:solidFill>
              <a:latin typeface="Yu Gothic" panose="020B0400000000000000" pitchFamily="34" charset="-128"/>
              <a:ea typeface="Yu Gothic" panose="020B0400000000000000" pitchFamily="34" charset="-128"/>
            </a:endParaRPr>
          </a:p>
        </p:txBody>
      </p:sp>
      <p:sp>
        <p:nvSpPr>
          <p:cNvPr id="11" name="テキスト ボックス 10">
            <a:extLst>
              <a:ext uri="{FF2B5EF4-FFF2-40B4-BE49-F238E27FC236}">
                <a16:creationId xmlns:a16="http://schemas.microsoft.com/office/drawing/2014/main" id="{B2A76CD0-8DD2-72DC-EB27-901003EC34E7}"/>
              </a:ext>
            </a:extLst>
          </p:cNvPr>
          <p:cNvSpPr txBox="1"/>
          <p:nvPr/>
        </p:nvSpPr>
        <p:spPr>
          <a:xfrm>
            <a:off x="1719836" y="6061435"/>
            <a:ext cx="1782539" cy="338554"/>
          </a:xfrm>
          <a:prstGeom prst="rect">
            <a:avLst/>
          </a:prstGeom>
          <a:noFill/>
        </p:spPr>
        <p:txBody>
          <a:bodyPr wrap="none" rtlCol="0">
            <a:spAutoFit/>
          </a:bodyPr>
          <a:lstStyle/>
          <a:p>
            <a:pPr algn="ctr">
              <a:spcAft>
                <a:spcPts val="800"/>
              </a:spcAft>
            </a:pPr>
            <a:r>
              <a:rPr kumimoji="1" lang="ja-JP" altLang="en-US" sz="1600" b="1" spc="180" dirty="0">
                <a:solidFill>
                  <a:schemeClr val="bg1"/>
                </a:solidFill>
                <a:latin typeface="Yu Gothic" panose="020B0400000000000000" pitchFamily="34" charset="-128"/>
                <a:ea typeface="Yu Gothic" panose="020B0400000000000000" pitchFamily="34" charset="-128"/>
              </a:rPr>
              <a:t>関東信越国税局</a:t>
            </a:r>
          </a:p>
        </p:txBody>
      </p:sp>
      <p:pic>
        <p:nvPicPr>
          <p:cNvPr id="6" name="図 5">
            <a:extLst>
              <a:ext uri="{FF2B5EF4-FFF2-40B4-BE49-F238E27FC236}">
                <a16:creationId xmlns:a16="http://schemas.microsoft.com/office/drawing/2014/main" id="{DA76E7C1-B1A2-3A0F-2F72-4B3C64634E62}"/>
              </a:ext>
            </a:extLst>
          </p:cNvPr>
          <p:cNvPicPr>
            <a:picLocks noChangeAspect="1"/>
          </p:cNvPicPr>
          <p:nvPr/>
        </p:nvPicPr>
        <p:blipFill rotWithShape="1">
          <a:blip r:embed="rId3">
            <a:extLst>
              <a:ext uri="{28A0092B-C50C-407E-A947-70E740481C1C}">
                <a14:useLocalDpi xmlns:a14="http://schemas.microsoft.com/office/drawing/2010/main" val="0"/>
              </a:ext>
            </a:extLst>
          </a:blip>
          <a:srcRect l="27517" t="-471" r="12417" b="20382"/>
          <a:stretch>
            <a:fillRect/>
          </a:stretch>
        </p:blipFill>
        <p:spPr bwMode="auto">
          <a:xfrm>
            <a:off x="5213412" y="2721040"/>
            <a:ext cx="2586097" cy="2586097"/>
          </a:xfrm>
          <a:prstGeom prst="ellipse">
            <a:avLst/>
          </a:prstGeom>
          <a:noFill/>
          <a:ln>
            <a:noFill/>
          </a:ln>
          <a:extLst>
            <a:ext uri="{53640926-AAD7-44D8-BBD7-CCE9431645EC}">
              <a14:shadowObscured xmlns:a14="http://schemas.microsoft.com/office/drawing/2010/main"/>
            </a:ext>
          </a:extLst>
        </p:spPr>
      </p:pic>
      <p:pic>
        <p:nvPicPr>
          <p:cNvPr id="7" name="図 6">
            <a:extLst>
              <a:ext uri="{FF2B5EF4-FFF2-40B4-BE49-F238E27FC236}">
                <a16:creationId xmlns:a16="http://schemas.microsoft.com/office/drawing/2014/main" id="{0267960E-CBA3-95D5-5C6F-F0C2F6DE54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192" t="16618" r="5655" b="15178"/>
          <a:stretch>
            <a:fillRect/>
          </a:stretch>
        </p:blipFill>
        <p:spPr bwMode="auto">
          <a:xfrm>
            <a:off x="5254991" y="5354929"/>
            <a:ext cx="2111852" cy="2111852"/>
          </a:xfrm>
          <a:prstGeom prst="ellipse">
            <a:avLst/>
          </a:prstGeom>
          <a:noFill/>
          <a:ln>
            <a:noFill/>
          </a:ln>
          <a:extLst>
            <a:ext uri="{53640926-AAD7-44D8-BBD7-CCE9431645EC}">
              <a14:shadowObscured xmlns:a14="http://schemas.microsoft.com/office/drawing/2010/main"/>
            </a:ext>
          </a:extLst>
        </p:spPr>
      </p:pic>
      <p:pic>
        <p:nvPicPr>
          <p:cNvPr id="18" name="図 17">
            <a:extLst>
              <a:ext uri="{FF2B5EF4-FFF2-40B4-BE49-F238E27FC236}">
                <a16:creationId xmlns:a16="http://schemas.microsoft.com/office/drawing/2014/main" id="{19B56154-5FAC-5C8D-5BE5-1206E466516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909" t="10506" r="45167" b="40262"/>
          <a:stretch>
            <a:fillRect/>
          </a:stretch>
        </p:blipFill>
        <p:spPr bwMode="auto">
          <a:xfrm>
            <a:off x="7411985" y="4571803"/>
            <a:ext cx="2472831" cy="2472831"/>
          </a:xfrm>
          <a:prstGeom prst="ellipse">
            <a:avLst/>
          </a:prstGeom>
          <a:noFill/>
          <a:ln>
            <a:noFill/>
          </a:ln>
          <a:extLst>
            <a:ext uri="{53640926-AAD7-44D8-BBD7-CCE9431645EC}">
              <a14:shadowObscured xmlns:a14="http://schemas.microsoft.com/office/drawing/2010/main"/>
            </a:ext>
          </a:extLst>
        </p:spPr>
      </p:pic>
      <p:pic>
        <p:nvPicPr>
          <p:cNvPr id="19" name="図 18">
            <a:extLst>
              <a:ext uri="{FF2B5EF4-FFF2-40B4-BE49-F238E27FC236}">
                <a16:creationId xmlns:a16="http://schemas.microsoft.com/office/drawing/2014/main" id="{1DAFD628-F3E1-7084-BF18-3C0D5D5BA69D}"/>
              </a:ext>
            </a:extLst>
          </p:cNvPr>
          <p:cNvPicPr>
            <a:picLocks noChangeAspect="1"/>
          </p:cNvPicPr>
          <p:nvPr/>
        </p:nvPicPr>
        <p:blipFill rotWithShape="1">
          <a:blip r:embed="rId6">
            <a:extLst>
              <a:ext uri="{28A0092B-C50C-407E-A947-70E740481C1C}">
                <a14:useLocalDpi xmlns:a14="http://schemas.microsoft.com/office/drawing/2010/main" val="0"/>
              </a:ext>
            </a:extLst>
          </a:blip>
          <a:srcRect l="44366" t="10817" r="7539" b="25055"/>
          <a:stretch>
            <a:fillRect/>
          </a:stretch>
        </p:blipFill>
        <p:spPr bwMode="auto">
          <a:xfrm>
            <a:off x="8746573" y="2901252"/>
            <a:ext cx="1855987" cy="1855987"/>
          </a:xfrm>
          <a:prstGeom prst="ellipse">
            <a:avLst/>
          </a:prstGeom>
          <a:noFill/>
          <a:ln>
            <a:noFill/>
          </a:ln>
          <a:extLst>
            <a:ext uri="{53640926-AAD7-44D8-BBD7-CCE9431645EC}">
              <a14:shadowObscured xmlns:a14="http://schemas.microsoft.com/office/drawing/2010/main"/>
            </a:ext>
          </a:extLst>
        </p:spPr>
      </p:pic>
      <p:pic>
        <p:nvPicPr>
          <p:cNvPr id="20" name="図 19">
            <a:extLst>
              <a:ext uri="{FF2B5EF4-FFF2-40B4-BE49-F238E27FC236}">
                <a16:creationId xmlns:a16="http://schemas.microsoft.com/office/drawing/2014/main" id="{3F8B433C-EB25-822F-0785-259E15AAF2F0}"/>
              </a:ext>
            </a:extLst>
          </p:cNvPr>
          <p:cNvPicPr>
            <a:picLocks noChangeAspect="1"/>
          </p:cNvPicPr>
          <p:nvPr/>
        </p:nvPicPr>
        <p:blipFill rotWithShape="1">
          <a:blip r:embed="rId7">
            <a:extLst>
              <a:ext uri="{28A0092B-C50C-407E-A947-70E740481C1C}">
                <a14:useLocalDpi xmlns:a14="http://schemas.microsoft.com/office/drawing/2010/main" val="0"/>
              </a:ext>
            </a:extLst>
          </a:blip>
          <a:srcRect l="7091" t="7316" r="49470" b="15468"/>
          <a:stretch>
            <a:fillRect/>
          </a:stretch>
        </p:blipFill>
        <p:spPr bwMode="auto">
          <a:xfrm>
            <a:off x="5280860" y="147167"/>
            <a:ext cx="2386312" cy="2386312"/>
          </a:xfrm>
          <a:prstGeom prst="ellipse">
            <a:avLst/>
          </a:prstGeom>
          <a:noFill/>
          <a:ln>
            <a:noFill/>
          </a:ln>
          <a:extLst>
            <a:ext uri="{53640926-AAD7-44D8-BBD7-CCE9431645EC}">
              <a14:shadowObscured xmlns:a14="http://schemas.microsoft.com/office/drawing/2010/main"/>
            </a:ext>
          </a:extLst>
        </p:spPr>
      </p:pic>
      <p:sp>
        <p:nvSpPr>
          <p:cNvPr id="21" name="テキスト ボックス 20">
            <a:extLst>
              <a:ext uri="{FF2B5EF4-FFF2-40B4-BE49-F238E27FC236}">
                <a16:creationId xmlns:a16="http://schemas.microsoft.com/office/drawing/2014/main" id="{AC3768E5-3D9F-2FCE-A38F-C63CA64919A4}"/>
              </a:ext>
            </a:extLst>
          </p:cNvPr>
          <p:cNvSpPr txBox="1"/>
          <p:nvPr/>
        </p:nvSpPr>
        <p:spPr>
          <a:xfrm>
            <a:off x="136936" y="1054683"/>
            <a:ext cx="4850214" cy="646331"/>
          </a:xfrm>
          <a:prstGeom prst="rect">
            <a:avLst/>
          </a:prstGeom>
          <a:noFill/>
        </p:spPr>
        <p:txBody>
          <a:bodyPr wrap="square" rtlCol="0">
            <a:spAutoFit/>
          </a:bodyPr>
          <a:lstStyle/>
          <a:p>
            <a:pPr>
              <a:spcAft>
                <a:spcPts val="1700"/>
              </a:spcAft>
            </a:pPr>
            <a:r>
              <a:rPr kumimoji="1" lang="ja-JP" altLang="en-US" sz="3600" b="1" spc="20" dirty="0">
                <a:solidFill>
                  <a:schemeClr val="bg1"/>
                </a:solidFill>
                <a:latin typeface="BIZ UDPゴシック" panose="020B0400000000000000" pitchFamily="50" charset="-128"/>
                <a:ea typeface="BIZ UDPゴシック" panose="020B0400000000000000" pitchFamily="50" charset="-128"/>
              </a:rPr>
              <a:t>税務職員採用試験</a:t>
            </a:r>
            <a:endParaRPr kumimoji="1" lang="en-US" altLang="ja-JP" sz="3600" b="1" spc="20" dirty="0">
              <a:solidFill>
                <a:schemeClr val="bg1"/>
              </a:solidFill>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E3F7F6E5-5B0D-A7B1-229D-6EF82E36E099}"/>
              </a:ext>
            </a:extLst>
          </p:cNvPr>
          <p:cNvSpPr txBox="1"/>
          <p:nvPr/>
        </p:nvSpPr>
        <p:spPr>
          <a:xfrm>
            <a:off x="1507661" y="2233472"/>
            <a:ext cx="4850214" cy="646331"/>
          </a:xfrm>
          <a:prstGeom prst="rect">
            <a:avLst/>
          </a:prstGeom>
          <a:noFill/>
        </p:spPr>
        <p:txBody>
          <a:bodyPr wrap="square" rtlCol="0">
            <a:spAutoFit/>
          </a:bodyPr>
          <a:lstStyle/>
          <a:p>
            <a:pPr>
              <a:spcAft>
                <a:spcPts val="1700"/>
              </a:spcAft>
            </a:pPr>
            <a:r>
              <a:rPr kumimoji="1" lang="ja-JP" altLang="en-US" sz="3600" b="1" spc="20" dirty="0">
                <a:solidFill>
                  <a:schemeClr val="bg1"/>
                </a:solidFill>
                <a:latin typeface="BIZ UDPゴシック" panose="020B0400000000000000" pitchFamily="50" charset="-128"/>
                <a:ea typeface="BIZ UDPゴシック" panose="020B0400000000000000" pitchFamily="50" charset="-128"/>
              </a:rPr>
              <a:t>先輩メッセージ</a:t>
            </a:r>
            <a:endParaRPr kumimoji="1" lang="en-US" altLang="ja-JP" sz="3600" b="1" spc="20" dirty="0">
              <a:solidFill>
                <a:schemeClr val="bg1"/>
              </a:solidFill>
              <a:latin typeface="BIZ UDPゴシック" panose="020B0400000000000000" pitchFamily="50" charset="-128"/>
              <a:ea typeface="BIZ UDPゴシック" panose="020B0400000000000000" pitchFamily="50" charset="-128"/>
            </a:endParaRPr>
          </a:p>
        </p:txBody>
      </p:sp>
      <p:pic>
        <p:nvPicPr>
          <p:cNvPr id="23" name="図 22">
            <a:extLst>
              <a:ext uri="{FF2B5EF4-FFF2-40B4-BE49-F238E27FC236}">
                <a16:creationId xmlns:a16="http://schemas.microsoft.com/office/drawing/2014/main" id="{3AE6D3B0-2E29-9C87-581E-9CCEA9BBA935}"/>
              </a:ext>
            </a:extLst>
          </p:cNvPr>
          <p:cNvPicPr>
            <a:picLocks noChangeAspect="1"/>
          </p:cNvPicPr>
          <p:nvPr/>
        </p:nvPicPr>
        <p:blipFill>
          <a:blip r:embed="rId8"/>
          <a:stretch>
            <a:fillRect/>
          </a:stretch>
        </p:blipFill>
        <p:spPr>
          <a:xfrm>
            <a:off x="9118744" y="5997675"/>
            <a:ext cx="1665300" cy="1665300"/>
          </a:xfrm>
          <a:prstGeom prst="rect">
            <a:avLst/>
          </a:prstGeom>
        </p:spPr>
      </p:pic>
      <p:pic>
        <p:nvPicPr>
          <p:cNvPr id="24" name="図 23">
            <a:extLst>
              <a:ext uri="{FF2B5EF4-FFF2-40B4-BE49-F238E27FC236}">
                <a16:creationId xmlns:a16="http://schemas.microsoft.com/office/drawing/2014/main" id="{B7340C82-86D4-5718-AD1D-65F935575742}"/>
              </a:ext>
            </a:extLst>
          </p:cNvPr>
          <p:cNvPicPr>
            <a:picLocks noChangeAspect="1"/>
          </p:cNvPicPr>
          <p:nvPr/>
        </p:nvPicPr>
        <p:blipFill>
          <a:blip r:embed="rId9"/>
          <a:stretch>
            <a:fillRect/>
          </a:stretch>
        </p:blipFill>
        <p:spPr>
          <a:xfrm>
            <a:off x="-189430" y="2879803"/>
            <a:ext cx="1692000" cy="1692000"/>
          </a:xfrm>
          <a:prstGeom prst="rect">
            <a:avLst/>
          </a:prstGeom>
        </p:spPr>
      </p:pic>
      <p:pic>
        <p:nvPicPr>
          <p:cNvPr id="25" name="図 24">
            <a:extLst>
              <a:ext uri="{FF2B5EF4-FFF2-40B4-BE49-F238E27FC236}">
                <a16:creationId xmlns:a16="http://schemas.microsoft.com/office/drawing/2014/main" id="{6FD9EAFF-5CCD-D98C-98C7-F5DDDE195275}"/>
              </a:ext>
            </a:extLst>
          </p:cNvPr>
          <p:cNvPicPr>
            <a:picLocks noChangeAspect="1"/>
          </p:cNvPicPr>
          <p:nvPr/>
        </p:nvPicPr>
        <p:blipFill>
          <a:blip r:embed="rId10"/>
          <a:stretch>
            <a:fillRect/>
          </a:stretch>
        </p:blipFill>
        <p:spPr>
          <a:xfrm>
            <a:off x="7366843" y="2414971"/>
            <a:ext cx="1692000" cy="1692000"/>
          </a:xfrm>
          <a:prstGeom prst="rect">
            <a:avLst/>
          </a:prstGeom>
        </p:spPr>
      </p:pic>
      <p:pic>
        <p:nvPicPr>
          <p:cNvPr id="14" name="図 13">
            <a:extLst>
              <a:ext uri="{FF2B5EF4-FFF2-40B4-BE49-F238E27FC236}">
                <a16:creationId xmlns:a16="http://schemas.microsoft.com/office/drawing/2014/main" id="{AC12DBB7-DE3F-8689-D331-D63B4981F78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2266" t="12858" r="6961" b="6114"/>
          <a:stretch>
            <a:fillRect/>
          </a:stretch>
        </p:blipFill>
        <p:spPr bwMode="auto">
          <a:xfrm>
            <a:off x="7764536" y="99375"/>
            <a:ext cx="2790341" cy="2790341"/>
          </a:xfrm>
          <a:prstGeom prst="ellipse">
            <a:avLst/>
          </a:prstGeom>
          <a:noFill/>
          <a:ln>
            <a:noFill/>
          </a:ln>
          <a:extLst>
            <a:ext uri="{53640926-AAD7-44D8-BBD7-CCE9431645EC}">
              <a14:shadowObscured xmlns:a14="http://schemas.microsoft.com/office/drawing/2010/main"/>
            </a:ext>
          </a:extLst>
        </p:spPr>
      </p:pic>
      <p:sp>
        <p:nvSpPr>
          <p:cNvPr id="2" name="楕円 1">
            <a:extLst>
              <a:ext uri="{FF2B5EF4-FFF2-40B4-BE49-F238E27FC236}">
                <a16:creationId xmlns:a16="http://schemas.microsoft.com/office/drawing/2014/main" id="{42D35BAC-71AB-2AA2-19BB-5DDEB122AFF8}"/>
              </a:ext>
            </a:extLst>
          </p:cNvPr>
          <p:cNvSpPr/>
          <p:nvPr/>
        </p:nvSpPr>
        <p:spPr>
          <a:xfrm>
            <a:off x="3981934" y="5574538"/>
            <a:ext cx="298725" cy="23368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53525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A0D76-B21E-572B-4654-D20A4575AB51}"/>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254F2D50-7DA3-E337-206D-084508DD648E}"/>
              </a:ext>
            </a:extLst>
          </p:cNvPr>
          <p:cNvPicPr>
            <a:picLocks noChangeAspect="1"/>
          </p:cNvPicPr>
          <p:nvPr/>
        </p:nvPicPr>
        <p:blipFill>
          <a:blip r:embed="rId2"/>
          <a:stretch>
            <a:fillRect/>
          </a:stretch>
        </p:blipFill>
        <p:spPr>
          <a:xfrm>
            <a:off x="0" y="-3777"/>
            <a:ext cx="10693744" cy="7560000"/>
          </a:xfrm>
          <a:prstGeom prst="rect">
            <a:avLst/>
          </a:prstGeom>
        </p:spPr>
      </p:pic>
      <p:sp>
        <p:nvSpPr>
          <p:cNvPr id="12" name="正方形/長方形 11">
            <a:extLst>
              <a:ext uri="{FF2B5EF4-FFF2-40B4-BE49-F238E27FC236}">
                <a16:creationId xmlns:a16="http://schemas.microsoft.com/office/drawing/2014/main" id="{C0DF5A7D-DD3D-A7C0-7968-EFB9F74EF724}"/>
              </a:ext>
            </a:extLst>
          </p:cNvPr>
          <p:cNvSpPr/>
          <p:nvPr/>
        </p:nvSpPr>
        <p:spPr>
          <a:xfrm>
            <a:off x="5183496" y="3452"/>
            <a:ext cx="5515339" cy="75636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760AF15-3347-F853-EBAC-873197D48E5E}"/>
              </a:ext>
            </a:extLst>
          </p:cNvPr>
          <p:cNvSpPr txBox="1"/>
          <p:nvPr/>
        </p:nvSpPr>
        <p:spPr>
          <a:xfrm>
            <a:off x="666560" y="1197899"/>
            <a:ext cx="3866252" cy="1754326"/>
          </a:xfrm>
          <a:prstGeom prst="rect">
            <a:avLst/>
          </a:prstGeom>
          <a:noFill/>
        </p:spPr>
        <p:txBody>
          <a:bodyPr wrap="square" rtlCol="0">
            <a:spAutoFit/>
          </a:bodyPr>
          <a:lstStyle/>
          <a:p>
            <a:pPr>
              <a:spcAft>
                <a:spcPts val="1700"/>
              </a:spcAft>
            </a:pPr>
            <a:r>
              <a:rPr kumimoji="1" lang="ja-JP" altLang="en-US" sz="3600" b="1" spc="20" dirty="0">
                <a:solidFill>
                  <a:schemeClr val="bg1"/>
                </a:solidFill>
                <a:latin typeface="Yu Gothic" panose="020B0400000000000000" pitchFamily="34" charset="-128"/>
                <a:ea typeface="Yu Gothic" panose="020B0400000000000000" pitchFamily="34" charset="-128"/>
              </a:rPr>
              <a:t>職員の仕事に対する誠実な姿勢に憧れて</a:t>
            </a:r>
            <a:endParaRPr kumimoji="1" lang="en-US" altLang="ja-JP" sz="3600" b="1" spc="20" dirty="0">
              <a:solidFill>
                <a:schemeClr val="bg1"/>
              </a:solidFill>
              <a:latin typeface="Yu Gothic" panose="020B0400000000000000" pitchFamily="34" charset="-128"/>
              <a:ea typeface="Yu Gothic" panose="020B0400000000000000" pitchFamily="34" charset="-128"/>
            </a:endParaRPr>
          </a:p>
        </p:txBody>
      </p:sp>
      <p:sp>
        <p:nvSpPr>
          <p:cNvPr id="9" name="テキスト ボックス 8">
            <a:extLst>
              <a:ext uri="{FF2B5EF4-FFF2-40B4-BE49-F238E27FC236}">
                <a16:creationId xmlns:a16="http://schemas.microsoft.com/office/drawing/2014/main" id="{25EBCDF3-C261-BDFD-C983-CA718852D735}"/>
              </a:ext>
            </a:extLst>
          </p:cNvPr>
          <p:cNvSpPr txBox="1"/>
          <p:nvPr/>
        </p:nvSpPr>
        <p:spPr>
          <a:xfrm>
            <a:off x="1623790" y="4899072"/>
            <a:ext cx="1980029" cy="964367"/>
          </a:xfrm>
          <a:prstGeom prst="rect">
            <a:avLst/>
          </a:prstGeom>
          <a:noFill/>
        </p:spPr>
        <p:txBody>
          <a:bodyPr wrap="none" rtlCol="0">
            <a:spAutoFit/>
          </a:bodyPr>
          <a:lstStyle/>
          <a:p>
            <a:pPr algn="ctr">
              <a:spcAft>
                <a:spcPts val="800"/>
              </a:spcAft>
            </a:pPr>
            <a:r>
              <a:rPr kumimoji="1" lang="ja-JP" altLang="en-US" sz="2500" b="1" spc="300" dirty="0">
                <a:solidFill>
                  <a:srgbClr val="724498"/>
                </a:solidFill>
                <a:latin typeface="Yu Gothic" panose="020B0400000000000000" pitchFamily="34" charset="-128"/>
                <a:ea typeface="Yu Gothic" panose="020B0400000000000000" pitchFamily="34" charset="-128"/>
              </a:rPr>
              <a:t>新潟県出身</a:t>
            </a:r>
            <a:endParaRPr kumimoji="1" lang="en-US" altLang="ja-JP" sz="2500" b="1" spc="300" dirty="0">
              <a:solidFill>
                <a:srgbClr val="724498"/>
              </a:solidFill>
              <a:latin typeface="Yu Gothic" panose="020B0400000000000000" pitchFamily="34" charset="-128"/>
              <a:ea typeface="Yu Gothic" panose="020B0400000000000000" pitchFamily="34" charset="-128"/>
            </a:endParaRPr>
          </a:p>
          <a:p>
            <a:pPr algn="ctr">
              <a:spcAft>
                <a:spcPts val="800"/>
              </a:spcAft>
            </a:pPr>
            <a:r>
              <a:rPr kumimoji="1" lang="ja-JP" altLang="en-US" sz="2500" b="1" spc="300" dirty="0">
                <a:solidFill>
                  <a:srgbClr val="724498"/>
                </a:solidFill>
                <a:latin typeface="Yu Gothic" panose="020B0400000000000000" pitchFamily="34" charset="-128"/>
                <a:ea typeface="Yu Gothic" panose="020B0400000000000000" pitchFamily="34" charset="-128"/>
              </a:rPr>
              <a:t>専門学校卒</a:t>
            </a:r>
          </a:p>
        </p:txBody>
      </p:sp>
      <p:sp>
        <p:nvSpPr>
          <p:cNvPr id="11" name="テキスト ボックス 10">
            <a:extLst>
              <a:ext uri="{FF2B5EF4-FFF2-40B4-BE49-F238E27FC236}">
                <a16:creationId xmlns:a16="http://schemas.microsoft.com/office/drawing/2014/main" id="{8515D244-D341-6694-F1B5-DD2DB1C79824}"/>
              </a:ext>
            </a:extLst>
          </p:cNvPr>
          <p:cNvSpPr txBox="1"/>
          <p:nvPr/>
        </p:nvSpPr>
        <p:spPr>
          <a:xfrm>
            <a:off x="1564505" y="6061435"/>
            <a:ext cx="2093202" cy="338554"/>
          </a:xfrm>
          <a:prstGeom prst="rect">
            <a:avLst/>
          </a:prstGeom>
          <a:noFill/>
        </p:spPr>
        <p:txBody>
          <a:bodyPr wrap="none" rtlCol="0">
            <a:spAutoFit/>
          </a:bodyPr>
          <a:lstStyle/>
          <a:p>
            <a:pPr algn="ctr">
              <a:spcAft>
                <a:spcPts val="800"/>
              </a:spcAft>
            </a:pPr>
            <a:r>
              <a:rPr kumimoji="1" lang="ja-JP" altLang="en-US" sz="1600" b="1" spc="180" dirty="0">
                <a:solidFill>
                  <a:schemeClr val="bg1"/>
                </a:solidFill>
                <a:latin typeface="Yu Gothic" panose="020B0400000000000000" pitchFamily="34" charset="-128"/>
                <a:ea typeface="Yu Gothic" panose="020B0400000000000000" pitchFamily="34" charset="-128"/>
              </a:rPr>
              <a:t>撮影時</a:t>
            </a:r>
            <a:r>
              <a:rPr kumimoji="1" lang="en-US" altLang="ja-JP" sz="1600" b="1" spc="180" dirty="0">
                <a:solidFill>
                  <a:schemeClr val="bg1"/>
                </a:solidFill>
                <a:latin typeface="Yu Gothic" panose="020B0400000000000000" pitchFamily="34" charset="-128"/>
                <a:ea typeface="Yu Gothic" panose="020B0400000000000000" pitchFamily="34" charset="-128"/>
              </a:rPr>
              <a:t> </a:t>
            </a:r>
            <a:r>
              <a:rPr kumimoji="1" lang="ja-JP" altLang="en-US" sz="1600" b="1" spc="180" dirty="0">
                <a:solidFill>
                  <a:schemeClr val="bg1"/>
                </a:solidFill>
                <a:latin typeface="Yu Gothic" panose="020B0400000000000000" pitchFamily="34" charset="-128"/>
                <a:ea typeface="Yu Gothic" panose="020B0400000000000000" pitchFamily="34" charset="-128"/>
              </a:rPr>
              <a:t>採用１年目</a:t>
            </a:r>
          </a:p>
        </p:txBody>
      </p:sp>
      <p:sp>
        <p:nvSpPr>
          <p:cNvPr id="4" name="テキスト ボックス 3">
            <a:extLst>
              <a:ext uri="{FF2B5EF4-FFF2-40B4-BE49-F238E27FC236}">
                <a16:creationId xmlns:a16="http://schemas.microsoft.com/office/drawing/2014/main" id="{4C4E929D-F33C-5DEF-F8D7-5FCB1241FB5C}"/>
              </a:ext>
            </a:extLst>
          </p:cNvPr>
          <p:cNvSpPr txBox="1"/>
          <p:nvPr/>
        </p:nvSpPr>
        <p:spPr>
          <a:xfrm>
            <a:off x="5183495" y="304807"/>
            <a:ext cx="5972334" cy="461665"/>
          </a:xfrm>
          <a:prstGeom prst="rect">
            <a:avLst/>
          </a:prstGeom>
          <a:noFill/>
        </p:spPr>
        <p:txBody>
          <a:bodyPr wrap="square" rtlCol="0">
            <a:spAutoFit/>
          </a:bodyPr>
          <a:lstStyle/>
          <a:p>
            <a:pPr>
              <a:spcAft>
                <a:spcPts val="1000"/>
              </a:spcAft>
            </a:pPr>
            <a:r>
              <a:rPr kumimoji="1" lang="ja-JP" altLang="en-US" sz="2400" b="1" dirty="0">
                <a:solidFill>
                  <a:srgbClr val="09A7A3"/>
                </a:solidFill>
                <a:latin typeface="Yu Gothic" panose="020B0400000000000000" pitchFamily="34" charset="-128"/>
                <a:ea typeface="Yu Gothic" panose="020B0400000000000000" pitchFamily="34" charset="-128"/>
              </a:rPr>
              <a:t>●税務職員を志望した理由は？</a:t>
            </a:r>
            <a:endParaRPr kumimoji="1" lang="en-US" altLang="ja-JP" sz="2400" b="1" dirty="0">
              <a:solidFill>
                <a:srgbClr val="09A7A3"/>
              </a:solidFill>
              <a:latin typeface="Yu Gothic" panose="020B0400000000000000" pitchFamily="34" charset="-128"/>
              <a:ea typeface="Yu Gothic" panose="020B0400000000000000" pitchFamily="34" charset="-128"/>
            </a:endParaRPr>
          </a:p>
        </p:txBody>
      </p:sp>
      <p:sp>
        <p:nvSpPr>
          <p:cNvPr id="5" name="テキスト ボックス 4">
            <a:extLst>
              <a:ext uri="{FF2B5EF4-FFF2-40B4-BE49-F238E27FC236}">
                <a16:creationId xmlns:a16="http://schemas.microsoft.com/office/drawing/2014/main" id="{170A8773-3D29-1E20-371A-4BEC91581BC7}"/>
              </a:ext>
            </a:extLst>
          </p:cNvPr>
          <p:cNvSpPr txBox="1"/>
          <p:nvPr/>
        </p:nvSpPr>
        <p:spPr>
          <a:xfrm>
            <a:off x="5199372" y="2032268"/>
            <a:ext cx="5972334" cy="461665"/>
          </a:xfrm>
          <a:prstGeom prst="rect">
            <a:avLst/>
          </a:prstGeom>
          <a:noFill/>
        </p:spPr>
        <p:txBody>
          <a:bodyPr wrap="square" rtlCol="0">
            <a:spAutoFit/>
          </a:bodyPr>
          <a:lstStyle/>
          <a:p>
            <a:pPr>
              <a:spcAft>
                <a:spcPts val="1000"/>
              </a:spcAft>
            </a:pPr>
            <a:r>
              <a:rPr kumimoji="1" lang="ja-JP" altLang="en-US" sz="2400" b="1" dirty="0">
                <a:solidFill>
                  <a:srgbClr val="09A7A3"/>
                </a:solidFill>
                <a:latin typeface="Yu Gothic" panose="020B0400000000000000" pitchFamily="34" charset="-128"/>
                <a:ea typeface="Yu Gothic" panose="020B0400000000000000" pitchFamily="34" charset="-128"/>
              </a:rPr>
              <a:t>●関東信越国税局を選んだ理由は？</a:t>
            </a:r>
            <a:endParaRPr kumimoji="1" lang="en-US" altLang="ja-JP" sz="2400" b="1" dirty="0">
              <a:solidFill>
                <a:srgbClr val="09A7A3"/>
              </a:solidFill>
              <a:latin typeface="Yu Gothic" panose="020B0400000000000000" pitchFamily="34" charset="-128"/>
              <a:ea typeface="Yu Gothic" panose="020B0400000000000000" pitchFamily="34" charset="-128"/>
            </a:endParaRPr>
          </a:p>
        </p:txBody>
      </p:sp>
      <p:sp>
        <p:nvSpPr>
          <p:cNvPr id="6" name="テキスト ボックス 5">
            <a:extLst>
              <a:ext uri="{FF2B5EF4-FFF2-40B4-BE49-F238E27FC236}">
                <a16:creationId xmlns:a16="http://schemas.microsoft.com/office/drawing/2014/main" id="{BC707EF4-B5B8-05AB-6AFD-5CD791AB81C6}"/>
              </a:ext>
            </a:extLst>
          </p:cNvPr>
          <p:cNvSpPr txBox="1"/>
          <p:nvPr/>
        </p:nvSpPr>
        <p:spPr>
          <a:xfrm>
            <a:off x="5199372" y="3496577"/>
            <a:ext cx="5972334" cy="461665"/>
          </a:xfrm>
          <a:prstGeom prst="rect">
            <a:avLst/>
          </a:prstGeom>
          <a:noFill/>
        </p:spPr>
        <p:txBody>
          <a:bodyPr wrap="square" rtlCol="0">
            <a:spAutoFit/>
          </a:bodyPr>
          <a:lstStyle/>
          <a:p>
            <a:pPr>
              <a:spcAft>
                <a:spcPts val="1000"/>
              </a:spcAft>
            </a:pPr>
            <a:r>
              <a:rPr kumimoji="1" lang="ja-JP" altLang="en-US" sz="2400" b="1" dirty="0">
                <a:solidFill>
                  <a:srgbClr val="09A7A3"/>
                </a:solidFill>
                <a:latin typeface="Yu Gothic" panose="020B0400000000000000" pitchFamily="34" charset="-128"/>
                <a:ea typeface="Yu Gothic" panose="020B0400000000000000" pitchFamily="34" charset="-128"/>
              </a:rPr>
              <a:t>●採用試験対策は？</a:t>
            </a:r>
            <a:endParaRPr kumimoji="1" lang="en-US" altLang="ja-JP" sz="2400" b="1" dirty="0">
              <a:solidFill>
                <a:srgbClr val="09A7A3"/>
              </a:solidFill>
              <a:latin typeface="Yu Gothic" panose="020B0400000000000000" pitchFamily="34" charset="-128"/>
              <a:ea typeface="Yu Gothic" panose="020B0400000000000000" pitchFamily="34" charset="-128"/>
            </a:endParaRPr>
          </a:p>
        </p:txBody>
      </p:sp>
      <p:sp>
        <p:nvSpPr>
          <p:cNvPr id="7" name="円/楕円 10">
            <a:extLst>
              <a:ext uri="{FF2B5EF4-FFF2-40B4-BE49-F238E27FC236}">
                <a16:creationId xmlns:a16="http://schemas.microsoft.com/office/drawing/2014/main" id="{C744E011-A0A0-952F-5D56-A4D63E7BDA55}"/>
              </a:ext>
            </a:extLst>
          </p:cNvPr>
          <p:cNvSpPr>
            <a:spLocks noChangeAspect="1"/>
          </p:cNvSpPr>
          <p:nvPr/>
        </p:nvSpPr>
        <p:spPr>
          <a:xfrm>
            <a:off x="7909642" y="4860179"/>
            <a:ext cx="2603433" cy="2603433"/>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5B5648B8-3DFA-933F-DDA1-02CDF642A19A}"/>
              </a:ext>
            </a:extLst>
          </p:cNvPr>
          <p:cNvSpPr txBox="1"/>
          <p:nvPr/>
        </p:nvSpPr>
        <p:spPr>
          <a:xfrm>
            <a:off x="5446587" y="728758"/>
            <a:ext cx="5066488" cy="1200329"/>
          </a:xfrm>
          <a:prstGeom prst="rect">
            <a:avLst/>
          </a:prstGeom>
          <a:noFill/>
        </p:spPr>
        <p:txBody>
          <a:bodyPr wrap="square" rtlCol="0">
            <a:spAutoFit/>
          </a:bodyPr>
          <a:lstStyle/>
          <a:p>
            <a:r>
              <a:rPr kumimoji="1" lang="ja-JP" altLang="en-US" sz="2400" dirty="0">
                <a:latin typeface="+mn-ea"/>
              </a:rPr>
              <a:t>専門学校で開催された税務の業務説明会に参加し、職員の仕事への誠実な姿勢に憧れたからです。</a:t>
            </a:r>
          </a:p>
        </p:txBody>
      </p:sp>
      <p:sp>
        <p:nvSpPr>
          <p:cNvPr id="10" name="テキスト ボックス 9">
            <a:extLst>
              <a:ext uri="{FF2B5EF4-FFF2-40B4-BE49-F238E27FC236}">
                <a16:creationId xmlns:a16="http://schemas.microsoft.com/office/drawing/2014/main" id="{82800874-0CE3-3819-7A9C-B6F1EC5E51BC}"/>
              </a:ext>
            </a:extLst>
          </p:cNvPr>
          <p:cNvSpPr txBox="1"/>
          <p:nvPr/>
        </p:nvSpPr>
        <p:spPr>
          <a:xfrm>
            <a:off x="5446587" y="2536726"/>
            <a:ext cx="5066488" cy="830997"/>
          </a:xfrm>
          <a:prstGeom prst="rect">
            <a:avLst/>
          </a:prstGeom>
          <a:noFill/>
        </p:spPr>
        <p:txBody>
          <a:bodyPr wrap="square" rtlCol="0">
            <a:spAutoFit/>
          </a:bodyPr>
          <a:lstStyle/>
          <a:p>
            <a:r>
              <a:rPr kumimoji="1" lang="ja-JP" altLang="en-US" sz="2400" dirty="0">
                <a:latin typeface="+mn-ea"/>
              </a:rPr>
              <a:t>地元が新潟県なので、将来的に地元で勤務することができるからです。</a:t>
            </a:r>
            <a:endParaRPr kumimoji="1" lang="en-US" altLang="ja-JP" sz="2400" dirty="0">
              <a:latin typeface="+mn-ea"/>
            </a:endParaRPr>
          </a:p>
        </p:txBody>
      </p:sp>
      <p:sp>
        <p:nvSpPr>
          <p:cNvPr id="13" name="テキスト ボックス 12">
            <a:extLst>
              <a:ext uri="{FF2B5EF4-FFF2-40B4-BE49-F238E27FC236}">
                <a16:creationId xmlns:a16="http://schemas.microsoft.com/office/drawing/2014/main" id="{B43486FB-3F7E-9777-4046-5AB0FE14A39F}"/>
              </a:ext>
            </a:extLst>
          </p:cNvPr>
          <p:cNvSpPr txBox="1"/>
          <p:nvPr/>
        </p:nvSpPr>
        <p:spPr>
          <a:xfrm>
            <a:off x="5446587" y="3936572"/>
            <a:ext cx="5066488" cy="830997"/>
          </a:xfrm>
          <a:prstGeom prst="rect">
            <a:avLst/>
          </a:prstGeom>
          <a:noFill/>
        </p:spPr>
        <p:txBody>
          <a:bodyPr wrap="square" rtlCol="0">
            <a:spAutoFit/>
          </a:bodyPr>
          <a:lstStyle/>
          <a:p>
            <a:r>
              <a:rPr kumimoji="1" lang="ja-JP" altLang="en-US" sz="2400" dirty="0">
                <a:latin typeface="+mn-ea"/>
              </a:rPr>
              <a:t>専門学校のカリキュラムに従い、試験勉強と面接対策を行いました。</a:t>
            </a:r>
            <a:endParaRPr kumimoji="1" lang="en-US" altLang="ja-JP" sz="2400" dirty="0">
              <a:latin typeface="+mn-ea"/>
            </a:endParaRPr>
          </a:p>
        </p:txBody>
      </p:sp>
      <p:pic>
        <p:nvPicPr>
          <p:cNvPr id="14" name="図 13">
            <a:extLst>
              <a:ext uri="{FF2B5EF4-FFF2-40B4-BE49-F238E27FC236}">
                <a16:creationId xmlns:a16="http://schemas.microsoft.com/office/drawing/2014/main" id="{63194621-2AC9-A16A-7909-E160FCD146D6}"/>
              </a:ext>
            </a:extLst>
          </p:cNvPr>
          <p:cNvPicPr>
            <a:picLocks noChangeAspect="1"/>
          </p:cNvPicPr>
          <p:nvPr/>
        </p:nvPicPr>
        <p:blipFill rotWithShape="1">
          <a:blip r:embed="rId3">
            <a:extLst>
              <a:ext uri="{28A0092B-C50C-407E-A947-70E740481C1C}">
                <a14:useLocalDpi xmlns:a14="http://schemas.microsoft.com/office/drawing/2010/main" val="0"/>
              </a:ext>
            </a:extLst>
          </a:blip>
          <a:srcRect l="6707" t="14261" r="2089" b="17335"/>
          <a:stretch>
            <a:fillRect/>
          </a:stretch>
        </p:blipFill>
        <p:spPr bwMode="auto">
          <a:xfrm>
            <a:off x="8005232" y="4953541"/>
            <a:ext cx="2416708" cy="2416708"/>
          </a:xfrm>
          <a:prstGeom prst="ellipse">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51880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9B43A-4E77-2DD1-CBE1-98A37362336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4176E949-02CD-43C5-5240-EEB2B0B76969}"/>
              </a:ext>
            </a:extLst>
          </p:cNvPr>
          <p:cNvPicPr>
            <a:picLocks noChangeAspect="1"/>
          </p:cNvPicPr>
          <p:nvPr/>
        </p:nvPicPr>
        <p:blipFill>
          <a:blip r:embed="rId2"/>
          <a:stretch>
            <a:fillRect/>
          </a:stretch>
        </p:blipFill>
        <p:spPr>
          <a:xfrm>
            <a:off x="0" y="519"/>
            <a:ext cx="10693744" cy="7560000"/>
          </a:xfrm>
          <a:prstGeom prst="rect">
            <a:avLst/>
          </a:prstGeom>
        </p:spPr>
      </p:pic>
      <p:sp>
        <p:nvSpPr>
          <p:cNvPr id="6" name="テキスト ボックス 5">
            <a:extLst>
              <a:ext uri="{FF2B5EF4-FFF2-40B4-BE49-F238E27FC236}">
                <a16:creationId xmlns:a16="http://schemas.microsoft.com/office/drawing/2014/main" id="{AF19A4D7-5697-38F6-0088-16B05C086FE3}"/>
              </a:ext>
            </a:extLst>
          </p:cNvPr>
          <p:cNvSpPr txBox="1"/>
          <p:nvPr/>
        </p:nvSpPr>
        <p:spPr>
          <a:xfrm>
            <a:off x="4479845" y="923636"/>
            <a:ext cx="5400000" cy="1077218"/>
          </a:xfrm>
          <a:prstGeom prst="rect">
            <a:avLst/>
          </a:prstGeom>
          <a:noFill/>
        </p:spPr>
        <p:txBody>
          <a:bodyPr wrap="square" rtlCol="0">
            <a:spAutoFit/>
          </a:bodyPr>
          <a:lstStyle/>
          <a:p>
            <a:pPr>
              <a:spcAft>
                <a:spcPts val="1000"/>
              </a:spcAft>
            </a:pPr>
            <a:r>
              <a:rPr kumimoji="1" lang="ja-JP" altLang="en-US" sz="3200" b="1" dirty="0">
                <a:solidFill>
                  <a:srgbClr val="724498"/>
                </a:solidFill>
                <a:latin typeface="Yu Gothic" panose="020B0400000000000000" pitchFamily="34" charset="-128"/>
                <a:ea typeface="Yu Gothic" panose="020B0400000000000000" pitchFamily="34" charset="-128"/>
              </a:rPr>
              <a:t>サークル活動にも取り組んでいます</a:t>
            </a:r>
            <a:endParaRPr kumimoji="1" lang="en-US" altLang="ja-JP" sz="3200" b="1" dirty="0">
              <a:solidFill>
                <a:srgbClr val="724498"/>
              </a:solidFill>
              <a:latin typeface="Yu Gothic" panose="020B0400000000000000" pitchFamily="34" charset="-128"/>
              <a:ea typeface="Yu Gothic" panose="020B0400000000000000" pitchFamily="34" charset="-128"/>
            </a:endParaRPr>
          </a:p>
        </p:txBody>
      </p:sp>
      <p:sp>
        <p:nvSpPr>
          <p:cNvPr id="7" name="テキスト ボックス 6">
            <a:extLst>
              <a:ext uri="{FF2B5EF4-FFF2-40B4-BE49-F238E27FC236}">
                <a16:creationId xmlns:a16="http://schemas.microsoft.com/office/drawing/2014/main" id="{EE274430-24A5-0192-11BA-C5012A830385}"/>
              </a:ext>
            </a:extLst>
          </p:cNvPr>
          <p:cNvSpPr txBox="1"/>
          <p:nvPr/>
        </p:nvSpPr>
        <p:spPr>
          <a:xfrm>
            <a:off x="1628689" y="5227685"/>
            <a:ext cx="1659429" cy="797654"/>
          </a:xfrm>
          <a:prstGeom prst="rect">
            <a:avLst/>
          </a:prstGeom>
          <a:noFill/>
        </p:spPr>
        <p:txBody>
          <a:bodyPr wrap="none" rtlCol="0">
            <a:spAutoFit/>
          </a:bodyPr>
          <a:lstStyle/>
          <a:p>
            <a:pPr algn="ctr">
              <a:spcAft>
                <a:spcPts val="700"/>
              </a:spcAft>
            </a:pPr>
            <a:r>
              <a:rPr kumimoji="1" lang="ja-JP" altLang="en-US" sz="2000" b="1" spc="300" dirty="0">
                <a:solidFill>
                  <a:srgbClr val="724498"/>
                </a:solidFill>
                <a:latin typeface="Yu Gothic" panose="020B0400000000000000" pitchFamily="34" charset="-128"/>
                <a:ea typeface="Yu Gothic" panose="020B0400000000000000" pitchFamily="34" charset="-128"/>
              </a:rPr>
              <a:t>新潟県出身</a:t>
            </a:r>
            <a:endParaRPr kumimoji="1" lang="en-US" altLang="ja-JP" sz="2000" b="1" spc="300" dirty="0">
              <a:solidFill>
                <a:srgbClr val="724498"/>
              </a:solidFill>
              <a:latin typeface="Yu Gothic" panose="020B0400000000000000" pitchFamily="34" charset="-128"/>
              <a:ea typeface="Yu Gothic" panose="020B0400000000000000" pitchFamily="34" charset="-128"/>
            </a:endParaRPr>
          </a:p>
          <a:p>
            <a:pPr algn="ctr">
              <a:spcAft>
                <a:spcPts val="700"/>
              </a:spcAft>
            </a:pPr>
            <a:r>
              <a:rPr kumimoji="1" lang="ja-JP" altLang="en-US" sz="2000" b="1" spc="300" dirty="0">
                <a:solidFill>
                  <a:srgbClr val="724498"/>
                </a:solidFill>
                <a:latin typeface="Yu Gothic" panose="020B0400000000000000" pitchFamily="34" charset="-128"/>
                <a:ea typeface="Yu Gothic" panose="020B0400000000000000" pitchFamily="34" charset="-128"/>
              </a:rPr>
              <a:t>専門学校卒</a:t>
            </a:r>
          </a:p>
        </p:txBody>
      </p:sp>
      <p:sp>
        <p:nvSpPr>
          <p:cNvPr id="8" name="テキスト ボックス 7">
            <a:extLst>
              <a:ext uri="{FF2B5EF4-FFF2-40B4-BE49-F238E27FC236}">
                <a16:creationId xmlns:a16="http://schemas.microsoft.com/office/drawing/2014/main" id="{25197D52-53F9-FA8B-72BB-49B3B06018B6}"/>
              </a:ext>
            </a:extLst>
          </p:cNvPr>
          <p:cNvSpPr txBox="1"/>
          <p:nvPr/>
        </p:nvSpPr>
        <p:spPr>
          <a:xfrm>
            <a:off x="1505351" y="6155231"/>
            <a:ext cx="1887055" cy="292388"/>
          </a:xfrm>
          <a:prstGeom prst="rect">
            <a:avLst/>
          </a:prstGeom>
          <a:noFill/>
        </p:spPr>
        <p:txBody>
          <a:bodyPr wrap="none" rtlCol="0">
            <a:spAutoFit/>
          </a:bodyPr>
          <a:lstStyle/>
          <a:p>
            <a:pPr algn="ctr">
              <a:spcAft>
                <a:spcPts val="800"/>
              </a:spcAft>
            </a:pPr>
            <a:r>
              <a:rPr kumimoji="1" lang="ja-JP" altLang="en-US" sz="1300" b="1" spc="120" dirty="0">
                <a:solidFill>
                  <a:schemeClr val="bg1"/>
                </a:solidFill>
                <a:latin typeface="Yu Gothic" panose="020B0400000000000000" pitchFamily="34" charset="-128"/>
                <a:ea typeface="Yu Gothic" panose="020B0400000000000000" pitchFamily="34" charset="-128"/>
              </a:rPr>
              <a:t>撮影時</a:t>
            </a:r>
            <a:r>
              <a:rPr kumimoji="1" lang="en-US" altLang="ja-JP" sz="1300" b="1" spc="120" dirty="0">
                <a:solidFill>
                  <a:schemeClr val="bg1"/>
                </a:solidFill>
                <a:latin typeface="Yu Gothic" panose="020B0400000000000000" pitchFamily="34" charset="-128"/>
                <a:ea typeface="Yu Gothic" panose="020B0400000000000000" pitchFamily="34" charset="-128"/>
              </a:rPr>
              <a:t> </a:t>
            </a:r>
            <a:r>
              <a:rPr kumimoji="1" lang="ja-JP" altLang="en-US" sz="1300" b="1" spc="120" dirty="0">
                <a:solidFill>
                  <a:schemeClr val="bg1"/>
                </a:solidFill>
                <a:latin typeface="Yu Gothic" panose="020B0400000000000000" pitchFamily="34" charset="-128"/>
                <a:ea typeface="Yu Gothic" panose="020B0400000000000000" pitchFamily="34" charset="-128"/>
              </a:rPr>
              <a:t>採用時１年目</a:t>
            </a:r>
          </a:p>
        </p:txBody>
      </p:sp>
      <p:sp>
        <p:nvSpPr>
          <p:cNvPr id="11" name="円/楕円 10">
            <a:extLst>
              <a:ext uri="{FF2B5EF4-FFF2-40B4-BE49-F238E27FC236}">
                <a16:creationId xmlns:a16="http://schemas.microsoft.com/office/drawing/2014/main" id="{E67FA66E-58A2-547B-F048-FEF41A40FF1B}"/>
              </a:ext>
            </a:extLst>
          </p:cNvPr>
          <p:cNvSpPr>
            <a:spLocks noChangeAspect="1"/>
          </p:cNvSpPr>
          <p:nvPr/>
        </p:nvSpPr>
        <p:spPr>
          <a:xfrm>
            <a:off x="305342" y="862212"/>
            <a:ext cx="3835834" cy="383583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BA834136-7594-3D65-87C9-873F26E61287}"/>
              </a:ext>
            </a:extLst>
          </p:cNvPr>
          <p:cNvSpPr txBox="1"/>
          <p:nvPr/>
        </p:nvSpPr>
        <p:spPr>
          <a:xfrm>
            <a:off x="4557196" y="2319397"/>
            <a:ext cx="5692999" cy="3900235"/>
          </a:xfrm>
          <a:prstGeom prst="rect">
            <a:avLst/>
          </a:prstGeom>
          <a:noFill/>
        </p:spPr>
        <p:txBody>
          <a:bodyPr wrap="square" rtlCol="0">
            <a:spAutoFit/>
          </a:bodyPr>
          <a:lstStyle/>
          <a:p>
            <a:pPr>
              <a:lnSpc>
                <a:spcPts val="4300"/>
              </a:lnSpc>
            </a:pPr>
            <a:r>
              <a:rPr kumimoji="1" lang="ja-JP" altLang="en-US" sz="2400" b="1" spc="-120" dirty="0">
                <a:latin typeface="Yu Gothic" panose="020B0400000000000000" pitchFamily="34" charset="-128"/>
                <a:ea typeface="Yu Gothic" panose="020B0400000000000000" pitchFamily="34" charset="-128"/>
              </a:rPr>
              <a:t>　研修中は規則正しく、健康的な生活を送っています。</a:t>
            </a:r>
            <a:endParaRPr kumimoji="1" lang="en-US" altLang="ja-JP" sz="2400" b="1" spc="-120" dirty="0">
              <a:latin typeface="Yu Gothic" panose="020B0400000000000000" pitchFamily="34" charset="-128"/>
              <a:ea typeface="Yu Gothic" panose="020B0400000000000000" pitchFamily="34" charset="-128"/>
            </a:endParaRPr>
          </a:p>
          <a:p>
            <a:pPr>
              <a:lnSpc>
                <a:spcPts val="4300"/>
              </a:lnSpc>
            </a:pPr>
            <a:r>
              <a:rPr kumimoji="1" lang="ja-JP" altLang="en-US" sz="2400" b="1" spc="-120" dirty="0">
                <a:latin typeface="Yu Gothic" panose="020B0400000000000000" pitchFamily="34" charset="-128"/>
                <a:ea typeface="Yu Gothic" panose="020B0400000000000000" pitchFamily="34" charset="-128"/>
              </a:rPr>
              <a:t>　授業で分からなかった内容は</a:t>
            </a:r>
            <a:r>
              <a:rPr kumimoji="1" lang="en-US" altLang="ja-JP" sz="2400" b="1" spc="-120" dirty="0">
                <a:latin typeface="Yu Gothic" panose="020B0400000000000000" pitchFamily="34" charset="-128"/>
                <a:ea typeface="Yu Gothic" panose="020B0400000000000000" pitchFamily="34" charset="-128"/>
              </a:rPr>
              <a:t>17</a:t>
            </a:r>
            <a:r>
              <a:rPr kumimoji="1" lang="ja-JP" altLang="en-US" sz="2400" b="1" spc="-120" dirty="0">
                <a:latin typeface="Yu Gothic" panose="020B0400000000000000" pitchFamily="34" charset="-128"/>
                <a:ea typeface="Yu Gothic" panose="020B0400000000000000" pitchFamily="34" charset="-128"/>
              </a:rPr>
              <a:t>時以降に同期の仲間と教え合いながら復習しています。</a:t>
            </a:r>
            <a:endParaRPr kumimoji="1" lang="en-US" altLang="ja-JP" sz="2400" b="1" spc="-120" dirty="0">
              <a:latin typeface="Yu Gothic" panose="020B0400000000000000" pitchFamily="34" charset="-128"/>
              <a:ea typeface="Yu Gothic" panose="020B0400000000000000" pitchFamily="34" charset="-128"/>
            </a:endParaRPr>
          </a:p>
          <a:p>
            <a:pPr>
              <a:lnSpc>
                <a:spcPts val="4300"/>
              </a:lnSpc>
            </a:pPr>
            <a:r>
              <a:rPr kumimoji="1" lang="ja-JP" altLang="en-US" sz="2400" b="1" spc="-120" dirty="0">
                <a:latin typeface="Yu Gothic" panose="020B0400000000000000" pitchFamily="34" charset="-128"/>
                <a:ea typeface="Yu Gothic" panose="020B0400000000000000" pitchFamily="34" charset="-128"/>
              </a:rPr>
              <a:t>　休日</a:t>
            </a:r>
            <a:r>
              <a:rPr kumimoji="1" lang="ja-JP" altLang="en-US" sz="2400" b="1" spc="-120">
                <a:latin typeface="Yu Gothic" panose="020B0400000000000000" pitchFamily="34" charset="-128"/>
                <a:ea typeface="Yu Gothic" panose="020B0400000000000000" pitchFamily="34" charset="-128"/>
              </a:rPr>
              <a:t>は、軽音サークル</a:t>
            </a:r>
            <a:r>
              <a:rPr kumimoji="1" lang="ja-JP" altLang="en-US" sz="2400" b="1" spc="-120" dirty="0">
                <a:latin typeface="Yu Gothic" panose="020B0400000000000000" pitchFamily="34" charset="-128"/>
                <a:ea typeface="Yu Gothic" panose="020B0400000000000000" pitchFamily="34" charset="-128"/>
              </a:rPr>
              <a:t>のメンバーとカラオケに行ってリフレッシュしています。</a:t>
            </a:r>
            <a:endParaRPr kumimoji="1" lang="en-US" altLang="ja-JP" sz="2400" b="1" spc="-120" dirty="0">
              <a:latin typeface="Yu Gothic" panose="020B0400000000000000" pitchFamily="34" charset="-128"/>
              <a:ea typeface="Yu Gothic" panose="020B0400000000000000" pitchFamily="34" charset="-128"/>
            </a:endParaRPr>
          </a:p>
        </p:txBody>
      </p:sp>
      <p:pic>
        <p:nvPicPr>
          <p:cNvPr id="9" name="図 8">
            <a:extLst>
              <a:ext uri="{FF2B5EF4-FFF2-40B4-BE49-F238E27FC236}">
                <a16:creationId xmlns:a16="http://schemas.microsoft.com/office/drawing/2014/main" id="{2D65302A-3C6D-4FD7-BCCC-85590E63B1FD}"/>
              </a:ext>
            </a:extLst>
          </p:cNvPr>
          <p:cNvPicPr>
            <a:picLocks noChangeAspect="1"/>
          </p:cNvPicPr>
          <p:nvPr/>
        </p:nvPicPr>
        <p:blipFill>
          <a:blip r:embed="rId3"/>
          <a:stretch>
            <a:fillRect/>
          </a:stretch>
        </p:blipFill>
        <p:spPr>
          <a:xfrm>
            <a:off x="0" y="519"/>
            <a:ext cx="0" cy="0"/>
          </a:xfrm>
          <a:prstGeom prst="rect">
            <a:avLst/>
          </a:prstGeom>
        </p:spPr>
      </p:pic>
      <p:sp>
        <p:nvSpPr>
          <p:cNvPr id="4" name="正方形/長方形 3">
            <a:extLst>
              <a:ext uri="{FF2B5EF4-FFF2-40B4-BE49-F238E27FC236}">
                <a16:creationId xmlns:a16="http://schemas.microsoft.com/office/drawing/2014/main" id="{4EA15680-6D60-DBAC-9F1B-451DE850E1C5}"/>
              </a:ext>
            </a:extLst>
          </p:cNvPr>
          <p:cNvSpPr/>
          <p:nvPr/>
        </p:nvSpPr>
        <p:spPr>
          <a:xfrm>
            <a:off x="538480" y="325120"/>
            <a:ext cx="1391920" cy="315680"/>
          </a:xfrm>
          <a:prstGeom prst="rect">
            <a:avLst/>
          </a:prstGeom>
          <a:solidFill>
            <a:srgbClr val="09A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80AC4FC5-7C65-F370-88BF-A1E2528B7C1B}"/>
              </a:ext>
            </a:extLst>
          </p:cNvPr>
          <p:cNvSpPr/>
          <p:nvPr/>
        </p:nvSpPr>
        <p:spPr>
          <a:xfrm>
            <a:off x="759574" y="131080"/>
            <a:ext cx="1005403" cy="584775"/>
          </a:xfrm>
          <a:prstGeom prst="rect">
            <a:avLst/>
          </a:prstGeom>
          <a:noFill/>
        </p:spPr>
        <p:txBody>
          <a:bodyPr wrap="none" lIns="91440" tIns="45720" rIns="91440" bIns="45720">
            <a:spAutoFit/>
          </a:bodyPr>
          <a:lstStyle/>
          <a:p>
            <a:pPr algn="ctr"/>
            <a:r>
              <a:rPr lang="ja-JP" altLang="en-US" sz="3200" dirty="0">
                <a:ln w="0"/>
                <a:solidFill>
                  <a:schemeClr val="bg1"/>
                </a:solidFill>
                <a:effectLst>
                  <a:outerShdw blurRad="38100" dist="19050" dir="2700000" algn="tl" rotWithShape="0">
                    <a:schemeClr val="dk1">
                      <a:alpha val="40000"/>
                    </a:schemeClr>
                  </a:outerShdw>
                </a:effectLst>
                <a:latin typeface="HGP創英角ｺﾞｼｯｸUB" panose="020B0900000000000000" pitchFamily="50" charset="-128"/>
                <a:ea typeface="HGP創英角ｺﾞｼｯｸUB" panose="020B0900000000000000" pitchFamily="50" charset="-128"/>
              </a:rPr>
              <a:t>研修</a:t>
            </a:r>
            <a:endParaRPr lang="ja-JP" altLang="en-US" sz="3200" b="0" cap="none" spc="0" dirty="0">
              <a:ln w="0"/>
              <a:solidFill>
                <a:schemeClr val="bg1"/>
              </a:solidFill>
              <a:effectLst>
                <a:outerShdw blurRad="38100" dist="19050" dir="2700000" algn="tl" rotWithShape="0">
                  <a:schemeClr val="dk1">
                    <a:alpha val="40000"/>
                  </a:schemeClr>
                </a:outerShdw>
              </a:effectLst>
              <a:latin typeface="HGP創英角ｺﾞｼｯｸUB" panose="020B0900000000000000" pitchFamily="50" charset="-128"/>
              <a:ea typeface="HGP創英角ｺﾞｼｯｸUB" panose="020B0900000000000000" pitchFamily="50" charset="-128"/>
            </a:endParaRPr>
          </a:p>
        </p:txBody>
      </p:sp>
      <p:pic>
        <p:nvPicPr>
          <p:cNvPr id="10" name="図 9">
            <a:extLst>
              <a:ext uri="{FF2B5EF4-FFF2-40B4-BE49-F238E27FC236}">
                <a16:creationId xmlns:a16="http://schemas.microsoft.com/office/drawing/2014/main" id="{F1207717-CE7A-F33A-E4A7-F54F7B35DFB6}"/>
              </a:ext>
            </a:extLst>
          </p:cNvPr>
          <p:cNvPicPr>
            <a:picLocks noChangeAspect="1"/>
          </p:cNvPicPr>
          <p:nvPr/>
        </p:nvPicPr>
        <p:blipFill rotWithShape="1">
          <a:blip r:embed="rId4">
            <a:extLst>
              <a:ext uri="{28A0092B-C50C-407E-A947-70E740481C1C}">
                <a14:useLocalDpi xmlns:a14="http://schemas.microsoft.com/office/drawing/2010/main" val="0"/>
              </a:ext>
            </a:extLst>
          </a:blip>
          <a:srcRect l="11241" t="8551" r="37439" b="21013"/>
          <a:stretch>
            <a:fillRect/>
          </a:stretch>
        </p:blipFill>
        <p:spPr bwMode="auto">
          <a:xfrm>
            <a:off x="449233" y="965090"/>
            <a:ext cx="3538569" cy="3642609"/>
          </a:xfrm>
          <a:prstGeom prst="ellipse">
            <a:avLst/>
          </a:prstGeom>
          <a:noFill/>
          <a:ln>
            <a:noFill/>
          </a:ln>
          <a:extLst>
            <a:ext uri="{53640926-AAD7-44D8-BBD7-CCE9431645EC}">
              <a14:shadowObscured xmlns:a14="http://schemas.microsoft.com/office/drawing/2010/main"/>
            </a:ext>
          </a:extLst>
        </p:spPr>
      </p:pic>
      <p:pic>
        <p:nvPicPr>
          <p:cNvPr id="5" name="図 4">
            <a:extLst>
              <a:ext uri="{FF2B5EF4-FFF2-40B4-BE49-F238E27FC236}">
                <a16:creationId xmlns:a16="http://schemas.microsoft.com/office/drawing/2014/main" id="{A68CA93A-0ADF-7061-DD7E-4BAF6C05B0A4}"/>
              </a:ext>
            </a:extLst>
          </p:cNvPr>
          <p:cNvPicPr>
            <a:picLocks noChangeAspect="1"/>
          </p:cNvPicPr>
          <p:nvPr/>
        </p:nvPicPr>
        <p:blipFill rotWithShape="1">
          <a:blip r:embed="rId5"/>
          <a:srcRect r="30180"/>
          <a:stretch>
            <a:fillRect/>
          </a:stretch>
        </p:blipFill>
        <p:spPr bwMode="auto">
          <a:xfrm>
            <a:off x="3103967" y="3350691"/>
            <a:ext cx="1181100" cy="16916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96576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DCD13-4EA3-794D-3B49-9ED98D4C6092}"/>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EFB740E5-F9CB-1E19-9990-E13997C73223}"/>
              </a:ext>
            </a:extLst>
          </p:cNvPr>
          <p:cNvPicPr>
            <a:picLocks noChangeAspect="1"/>
          </p:cNvPicPr>
          <p:nvPr/>
        </p:nvPicPr>
        <p:blipFill>
          <a:blip r:embed="rId2"/>
          <a:stretch>
            <a:fillRect/>
          </a:stretch>
        </p:blipFill>
        <p:spPr>
          <a:xfrm>
            <a:off x="0" y="519"/>
            <a:ext cx="10693744" cy="7560000"/>
          </a:xfrm>
          <a:prstGeom prst="rect">
            <a:avLst/>
          </a:prstGeom>
        </p:spPr>
      </p:pic>
      <p:sp>
        <p:nvSpPr>
          <p:cNvPr id="12" name="正方形/長方形 11">
            <a:extLst>
              <a:ext uri="{FF2B5EF4-FFF2-40B4-BE49-F238E27FC236}">
                <a16:creationId xmlns:a16="http://schemas.microsoft.com/office/drawing/2014/main" id="{19DEC284-7A0D-2BF0-2967-8012D90B8014}"/>
              </a:ext>
            </a:extLst>
          </p:cNvPr>
          <p:cNvSpPr/>
          <p:nvPr/>
        </p:nvSpPr>
        <p:spPr>
          <a:xfrm>
            <a:off x="5183496" y="3452"/>
            <a:ext cx="5515339" cy="75636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0359415B-C973-81D2-C8F3-39E5A8F8B6B2}"/>
              </a:ext>
            </a:extLst>
          </p:cNvPr>
          <p:cNvSpPr txBox="1"/>
          <p:nvPr/>
        </p:nvSpPr>
        <p:spPr>
          <a:xfrm>
            <a:off x="666560" y="1197899"/>
            <a:ext cx="386625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700"/>
              </a:spcAft>
              <a:buClrTx/>
              <a:buSzTx/>
              <a:buFontTx/>
              <a:buNone/>
              <a:tabLst/>
              <a:defRPr/>
            </a:pPr>
            <a:r>
              <a:rPr kumimoji="1" lang="ja-JP" altLang="en-US" sz="3600" b="1" i="0" u="none" strike="noStrike" kern="1200" cap="none" spc="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国税局の高層ビルに憧れて</a:t>
            </a:r>
            <a:endParaRPr kumimoji="1" lang="en-US" altLang="ja-JP" sz="3600" b="1" i="0" u="none" strike="noStrike" kern="1200" cap="none" spc="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endParaRPr>
          </a:p>
        </p:txBody>
      </p:sp>
      <p:sp>
        <p:nvSpPr>
          <p:cNvPr id="9" name="テキスト ボックス 8">
            <a:extLst>
              <a:ext uri="{FF2B5EF4-FFF2-40B4-BE49-F238E27FC236}">
                <a16:creationId xmlns:a16="http://schemas.microsoft.com/office/drawing/2014/main" id="{2DB445FC-CBC8-10E7-A373-ACB37F0FE8AD}"/>
              </a:ext>
            </a:extLst>
          </p:cNvPr>
          <p:cNvSpPr txBox="1"/>
          <p:nvPr/>
        </p:nvSpPr>
        <p:spPr>
          <a:xfrm>
            <a:off x="1623790" y="4899072"/>
            <a:ext cx="1980029" cy="96436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茨城県出身</a:t>
            </a:r>
            <a:endParaRPr kumimoji="1" lang="en-US" altLang="ja-JP"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専門学校卒</a:t>
            </a:r>
          </a:p>
        </p:txBody>
      </p:sp>
      <p:sp>
        <p:nvSpPr>
          <p:cNvPr id="11" name="テキスト ボックス 10">
            <a:extLst>
              <a:ext uri="{FF2B5EF4-FFF2-40B4-BE49-F238E27FC236}">
                <a16:creationId xmlns:a16="http://schemas.microsoft.com/office/drawing/2014/main" id="{304DBA9F-F699-AC16-6978-6960B1B2DBC5}"/>
              </a:ext>
            </a:extLst>
          </p:cNvPr>
          <p:cNvSpPr txBox="1"/>
          <p:nvPr/>
        </p:nvSpPr>
        <p:spPr>
          <a:xfrm>
            <a:off x="1564507" y="6061435"/>
            <a:ext cx="2093202" cy="3385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撮影時</a:t>
            </a:r>
            <a:r>
              <a:rPr kumimoji="1" lang="en-US" altLang="ja-JP"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 </a:t>
            </a:r>
            <a:r>
              <a:rPr kumimoji="1" lang="ja-JP" altLang="en-US"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採用１年目</a:t>
            </a:r>
          </a:p>
        </p:txBody>
      </p:sp>
      <p:sp>
        <p:nvSpPr>
          <p:cNvPr id="4" name="テキスト ボックス 3">
            <a:extLst>
              <a:ext uri="{FF2B5EF4-FFF2-40B4-BE49-F238E27FC236}">
                <a16:creationId xmlns:a16="http://schemas.microsoft.com/office/drawing/2014/main" id="{BB7FEDAF-6F38-FBD0-1948-F4035014EF81}"/>
              </a:ext>
            </a:extLst>
          </p:cNvPr>
          <p:cNvSpPr txBox="1"/>
          <p:nvPr/>
        </p:nvSpPr>
        <p:spPr>
          <a:xfrm>
            <a:off x="5183495" y="189307"/>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rPr>
              <a:t>●税務職員を志望した理由は？</a:t>
            </a:r>
            <a:endParaRPr kumimoji="1" lang="en-US" altLang="ja-JP"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endParaRPr>
          </a:p>
        </p:txBody>
      </p:sp>
      <p:sp>
        <p:nvSpPr>
          <p:cNvPr id="5" name="テキスト ボックス 4">
            <a:extLst>
              <a:ext uri="{FF2B5EF4-FFF2-40B4-BE49-F238E27FC236}">
                <a16:creationId xmlns:a16="http://schemas.microsoft.com/office/drawing/2014/main" id="{C11B756D-2346-AD15-0D44-67F758D5A7B3}"/>
              </a:ext>
            </a:extLst>
          </p:cNvPr>
          <p:cNvSpPr txBox="1"/>
          <p:nvPr/>
        </p:nvSpPr>
        <p:spPr>
          <a:xfrm>
            <a:off x="5183495" y="1767943"/>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rPr>
              <a:t>●関東信越国税局を選んだ理由は？</a:t>
            </a:r>
            <a:endParaRPr kumimoji="1" lang="en-US" altLang="ja-JP"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endParaRPr>
          </a:p>
        </p:txBody>
      </p:sp>
      <p:sp>
        <p:nvSpPr>
          <p:cNvPr id="6" name="テキスト ボックス 5">
            <a:extLst>
              <a:ext uri="{FF2B5EF4-FFF2-40B4-BE49-F238E27FC236}">
                <a16:creationId xmlns:a16="http://schemas.microsoft.com/office/drawing/2014/main" id="{714C0946-4E5C-BB06-4A9D-247C1A824463}"/>
              </a:ext>
            </a:extLst>
          </p:cNvPr>
          <p:cNvSpPr txBox="1"/>
          <p:nvPr/>
        </p:nvSpPr>
        <p:spPr>
          <a:xfrm>
            <a:off x="5183495" y="3666419"/>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rPr>
              <a:t>●採用試験対策は？</a:t>
            </a:r>
            <a:endParaRPr kumimoji="1" lang="en-US" altLang="ja-JP"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endParaRPr>
          </a:p>
        </p:txBody>
      </p:sp>
      <p:sp>
        <p:nvSpPr>
          <p:cNvPr id="7" name="円/楕円 10">
            <a:extLst>
              <a:ext uri="{FF2B5EF4-FFF2-40B4-BE49-F238E27FC236}">
                <a16:creationId xmlns:a16="http://schemas.microsoft.com/office/drawing/2014/main" id="{E6077D40-B8F9-76A3-254A-353223430CBA}"/>
              </a:ext>
            </a:extLst>
          </p:cNvPr>
          <p:cNvSpPr>
            <a:spLocks noChangeAspect="1"/>
          </p:cNvSpPr>
          <p:nvPr/>
        </p:nvSpPr>
        <p:spPr>
          <a:xfrm>
            <a:off x="7941164" y="4899072"/>
            <a:ext cx="2603433" cy="2603433"/>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 name="テキスト ボックス 1">
            <a:extLst>
              <a:ext uri="{FF2B5EF4-FFF2-40B4-BE49-F238E27FC236}">
                <a16:creationId xmlns:a16="http://schemas.microsoft.com/office/drawing/2014/main" id="{25EE97F6-3F0E-2663-AEFA-57927418D146}"/>
              </a:ext>
            </a:extLst>
          </p:cNvPr>
          <p:cNvSpPr txBox="1"/>
          <p:nvPr/>
        </p:nvSpPr>
        <p:spPr>
          <a:xfrm>
            <a:off x="5478110" y="650939"/>
            <a:ext cx="5066488" cy="1096006"/>
          </a:xfrm>
          <a:prstGeom prst="rect">
            <a:avLst/>
          </a:prstGeom>
          <a:noFill/>
        </p:spPr>
        <p:txBody>
          <a:bodyPr wrap="square" rtlCol="0">
            <a:spAutoFit/>
          </a:bodyPr>
          <a:lstStyle/>
          <a:p>
            <a:pPr marL="0" marR="0" lvl="0" indent="0" algn="l" defTabSz="457200" rtl="0" eaLnBrk="1" fontAlgn="auto" latinLnBrk="0" hangingPunct="1">
              <a:lnSpc>
                <a:spcPts val="26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社会生活で必要な税金に関わり、国民の生活を支える仕事がしたいと思ったからです。</a:t>
            </a:r>
          </a:p>
        </p:txBody>
      </p:sp>
      <p:sp>
        <p:nvSpPr>
          <p:cNvPr id="10" name="テキスト ボックス 9">
            <a:extLst>
              <a:ext uri="{FF2B5EF4-FFF2-40B4-BE49-F238E27FC236}">
                <a16:creationId xmlns:a16="http://schemas.microsoft.com/office/drawing/2014/main" id="{FBF6B79E-40AB-FCB0-976E-A6BBCBB39B90}"/>
              </a:ext>
            </a:extLst>
          </p:cNvPr>
          <p:cNvSpPr txBox="1"/>
          <p:nvPr/>
        </p:nvSpPr>
        <p:spPr>
          <a:xfrm>
            <a:off x="5513964" y="2212070"/>
            <a:ext cx="5066488" cy="1429430"/>
          </a:xfrm>
          <a:prstGeom prst="rect">
            <a:avLst/>
          </a:prstGeom>
          <a:noFill/>
        </p:spPr>
        <p:txBody>
          <a:bodyPr wrap="square" rtlCol="0">
            <a:spAutoFit/>
          </a:bodyPr>
          <a:lstStyle/>
          <a:p>
            <a:pPr marL="0" marR="0" lvl="0" indent="0" algn="l" defTabSz="457200" rtl="0" eaLnBrk="1" fontAlgn="auto" latinLnBrk="0" hangingPunct="1">
              <a:lnSpc>
                <a:spcPts val="26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地元の茨城県を管轄していることと、国税局で開催された業務説明会に参加した際に、その建物の高さに驚きいつか働きたいと思ったからです。</a:t>
            </a:r>
          </a:p>
        </p:txBody>
      </p:sp>
      <p:sp>
        <p:nvSpPr>
          <p:cNvPr id="13" name="テキスト ボックス 12">
            <a:extLst>
              <a:ext uri="{FF2B5EF4-FFF2-40B4-BE49-F238E27FC236}">
                <a16:creationId xmlns:a16="http://schemas.microsoft.com/office/drawing/2014/main" id="{D9FC191A-355E-4F1A-3F54-33B849522911}"/>
              </a:ext>
            </a:extLst>
          </p:cNvPr>
          <p:cNvSpPr txBox="1"/>
          <p:nvPr/>
        </p:nvSpPr>
        <p:spPr>
          <a:xfrm>
            <a:off x="5478110" y="4108050"/>
            <a:ext cx="5066488" cy="762581"/>
          </a:xfrm>
          <a:prstGeom prst="rect">
            <a:avLst/>
          </a:prstGeom>
          <a:noFill/>
        </p:spPr>
        <p:txBody>
          <a:bodyPr wrap="square" rtlCol="0">
            <a:spAutoFit/>
          </a:bodyPr>
          <a:lstStyle/>
          <a:p>
            <a:pPr marL="0" marR="0" lvl="0" indent="0" algn="l" defTabSz="457200" rtl="0" eaLnBrk="1" fontAlgn="auto" latinLnBrk="0" hangingPunct="1">
              <a:lnSpc>
                <a:spcPts val="26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過去問などの解答をとにかく書いて手を動かして覚えました。</a:t>
            </a:r>
          </a:p>
        </p:txBody>
      </p:sp>
      <p:pic>
        <p:nvPicPr>
          <p:cNvPr id="15" name="図 14">
            <a:extLst>
              <a:ext uri="{FF2B5EF4-FFF2-40B4-BE49-F238E27FC236}">
                <a16:creationId xmlns:a16="http://schemas.microsoft.com/office/drawing/2014/main" id="{69AFBD22-F277-47DA-62D6-86870DDDE356}"/>
              </a:ext>
            </a:extLst>
          </p:cNvPr>
          <p:cNvPicPr>
            <a:picLocks noChangeAspect="1"/>
          </p:cNvPicPr>
          <p:nvPr/>
        </p:nvPicPr>
        <p:blipFill rotWithShape="1">
          <a:blip r:embed="rId3">
            <a:extLst>
              <a:ext uri="{28A0092B-C50C-407E-A947-70E740481C1C}">
                <a14:useLocalDpi xmlns:a14="http://schemas.microsoft.com/office/drawing/2010/main" val="0"/>
              </a:ext>
            </a:extLst>
          </a:blip>
          <a:srcRect l="4468" t="20765" r="8279" b="13797"/>
          <a:stretch>
            <a:fillRect/>
          </a:stretch>
        </p:blipFill>
        <p:spPr bwMode="auto">
          <a:xfrm>
            <a:off x="8010859" y="4968767"/>
            <a:ext cx="2464042" cy="2464042"/>
          </a:xfrm>
          <a:prstGeom prst="ellipse">
            <a:avLst/>
          </a:prstGeom>
          <a:noFill/>
          <a:ln>
            <a:noFill/>
          </a:ln>
          <a:extLst>
            <a:ext uri="{53640926-AAD7-44D8-BBD7-CCE9431645EC}">
              <a14:shadowObscured xmlns:a14="http://schemas.microsoft.com/office/drawing/2010/main"/>
            </a:ext>
          </a:extLst>
        </p:spPr>
      </p:pic>
      <p:sp>
        <p:nvSpPr>
          <p:cNvPr id="14" name="楕円 13">
            <a:extLst>
              <a:ext uri="{FF2B5EF4-FFF2-40B4-BE49-F238E27FC236}">
                <a16:creationId xmlns:a16="http://schemas.microsoft.com/office/drawing/2014/main" id="{6E85FA71-E817-1F2B-3467-217C79F334FC}"/>
              </a:ext>
            </a:extLst>
          </p:cNvPr>
          <p:cNvSpPr/>
          <p:nvPr/>
        </p:nvSpPr>
        <p:spPr>
          <a:xfrm>
            <a:off x="4009123" y="5608320"/>
            <a:ext cx="274320" cy="25511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36664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1AA96-C39B-454E-6B8C-A1E3F49BE810}"/>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74A3F0FC-8B87-4BC6-D03E-2CBC9493F51C}"/>
              </a:ext>
            </a:extLst>
          </p:cNvPr>
          <p:cNvPicPr>
            <a:picLocks noChangeAspect="1"/>
          </p:cNvPicPr>
          <p:nvPr/>
        </p:nvPicPr>
        <p:blipFill>
          <a:blip r:embed="rId2"/>
          <a:stretch>
            <a:fillRect/>
          </a:stretch>
        </p:blipFill>
        <p:spPr>
          <a:xfrm>
            <a:off x="0" y="519"/>
            <a:ext cx="10693744" cy="7560000"/>
          </a:xfrm>
          <a:prstGeom prst="rect">
            <a:avLst/>
          </a:prstGeom>
        </p:spPr>
      </p:pic>
      <p:sp>
        <p:nvSpPr>
          <p:cNvPr id="7" name="テキスト ボックス 6">
            <a:extLst>
              <a:ext uri="{FF2B5EF4-FFF2-40B4-BE49-F238E27FC236}">
                <a16:creationId xmlns:a16="http://schemas.microsoft.com/office/drawing/2014/main" id="{B1309570-0348-50F3-32B0-C0F40730C53C}"/>
              </a:ext>
            </a:extLst>
          </p:cNvPr>
          <p:cNvSpPr txBox="1"/>
          <p:nvPr/>
        </p:nvSpPr>
        <p:spPr>
          <a:xfrm>
            <a:off x="1628689" y="5227685"/>
            <a:ext cx="1659429" cy="7976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700"/>
              </a:spcAft>
              <a:buClrTx/>
              <a:buSzTx/>
              <a:buFontTx/>
              <a:buNone/>
              <a:tabLst/>
              <a:defRPr/>
            </a:pPr>
            <a:r>
              <a:rPr kumimoji="1" lang="ja-JP" altLang="en-US"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茨城県出身</a:t>
            </a:r>
            <a:endParaRPr kumimoji="1" lang="en-US" altLang="ja-JP"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a:p>
            <a:pPr marL="0" marR="0" lvl="0" indent="0" algn="ctr" defTabSz="457200" rtl="0" eaLnBrk="1" fontAlgn="auto" latinLnBrk="0" hangingPunct="1">
              <a:lnSpc>
                <a:spcPct val="100000"/>
              </a:lnSpc>
              <a:spcBef>
                <a:spcPts val="0"/>
              </a:spcBef>
              <a:spcAft>
                <a:spcPts val="700"/>
              </a:spcAft>
              <a:buClrTx/>
              <a:buSzTx/>
              <a:buFontTx/>
              <a:buNone/>
              <a:tabLst/>
              <a:defRPr/>
            </a:pPr>
            <a:r>
              <a:rPr kumimoji="1" lang="ja-JP" altLang="en-US"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専門学校卒</a:t>
            </a:r>
          </a:p>
        </p:txBody>
      </p:sp>
      <p:sp>
        <p:nvSpPr>
          <p:cNvPr id="8" name="テキスト ボックス 7">
            <a:extLst>
              <a:ext uri="{FF2B5EF4-FFF2-40B4-BE49-F238E27FC236}">
                <a16:creationId xmlns:a16="http://schemas.microsoft.com/office/drawing/2014/main" id="{A472852C-AC96-D263-D059-AC7FC5ED8192}"/>
              </a:ext>
            </a:extLst>
          </p:cNvPr>
          <p:cNvSpPr txBox="1"/>
          <p:nvPr/>
        </p:nvSpPr>
        <p:spPr>
          <a:xfrm>
            <a:off x="1596400" y="6155231"/>
            <a:ext cx="1704955" cy="292388"/>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撮影時</a:t>
            </a:r>
            <a:r>
              <a:rPr kumimoji="1" lang="en-US" altLang="ja-JP"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 </a:t>
            </a:r>
            <a:r>
              <a:rPr kumimoji="1" lang="ja-JP" altLang="en-US"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採用１年目</a:t>
            </a:r>
          </a:p>
        </p:txBody>
      </p:sp>
      <p:sp>
        <p:nvSpPr>
          <p:cNvPr id="11" name="円/楕円 10">
            <a:extLst>
              <a:ext uri="{FF2B5EF4-FFF2-40B4-BE49-F238E27FC236}">
                <a16:creationId xmlns:a16="http://schemas.microsoft.com/office/drawing/2014/main" id="{59E046BC-A117-5290-B850-4DCAEEEB1D55}"/>
              </a:ext>
            </a:extLst>
          </p:cNvPr>
          <p:cNvSpPr>
            <a:spLocks noChangeAspect="1"/>
          </p:cNvSpPr>
          <p:nvPr/>
        </p:nvSpPr>
        <p:spPr>
          <a:xfrm>
            <a:off x="425620" y="1081333"/>
            <a:ext cx="3580428" cy="358042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9" name="図 8">
            <a:extLst>
              <a:ext uri="{FF2B5EF4-FFF2-40B4-BE49-F238E27FC236}">
                <a16:creationId xmlns:a16="http://schemas.microsoft.com/office/drawing/2014/main" id="{209DAAE4-3EC0-65FF-0CBD-151FD7B52620}"/>
              </a:ext>
            </a:extLst>
          </p:cNvPr>
          <p:cNvPicPr>
            <a:picLocks noChangeAspect="1"/>
          </p:cNvPicPr>
          <p:nvPr/>
        </p:nvPicPr>
        <p:blipFill>
          <a:blip r:embed="rId3"/>
          <a:stretch>
            <a:fillRect/>
          </a:stretch>
        </p:blipFill>
        <p:spPr>
          <a:xfrm>
            <a:off x="0" y="519"/>
            <a:ext cx="0" cy="0"/>
          </a:xfrm>
          <a:prstGeom prst="rect">
            <a:avLst/>
          </a:prstGeom>
        </p:spPr>
      </p:pic>
      <p:sp>
        <p:nvSpPr>
          <p:cNvPr id="10" name="正方形/長方形 9">
            <a:extLst>
              <a:ext uri="{FF2B5EF4-FFF2-40B4-BE49-F238E27FC236}">
                <a16:creationId xmlns:a16="http://schemas.microsoft.com/office/drawing/2014/main" id="{4659E925-244C-C2C6-8D54-54DE5A690BEB}"/>
              </a:ext>
            </a:extLst>
          </p:cNvPr>
          <p:cNvSpPr/>
          <p:nvPr/>
        </p:nvSpPr>
        <p:spPr>
          <a:xfrm>
            <a:off x="511088" y="292017"/>
            <a:ext cx="1451308" cy="399428"/>
          </a:xfrm>
          <a:prstGeom prst="rect">
            <a:avLst/>
          </a:prstGeom>
          <a:solidFill>
            <a:srgbClr val="F539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 name="正方形/長方形 2">
            <a:extLst>
              <a:ext uri="{FF2B5EF4-FFF2-40B4-BE49-F238E27FC236}">
                <a16:creationId xmlns:a16="http://schemas.microsoft.com/office/drawing/2014/main" id="{15EEE235-6AA7-5F1C-2D12-CDF2B1CF4D70}"/>
              </a:ext>
            </a:extLst>
          </p:cNvPr>
          <p:cNvSpPr/>
          <p:nvPr/>
        </p:nvSpPr>
        <p:spPr>
          <a:xfrm>
            <a:off x="759574" y="174788"/>
            <a:ext cx="1005403"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32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HGP創英角ｺﾞｼｯｸUB" panose="020B0900000000000000" pitchFamily="50" charset="-128"/>
                <a:ea typeface="HGP創英角ｺﾞｼｯｸUB" panose="020B0900000000000000" pitchFamily="50" charset="-128"/>
                <a:cs typeface="+mn-cs"/>
              </a:rPr>
              <a:t>研修</a:t>
            </a:r>
          </a:p>
        </p:txBody>
      </p:sp>
      <p:sp>
        <p:nvSpPr>
          <p:cNvPr id="2" name="テキスト ボックス 1">
            <a:extLst>
              <a:ext uri="{FF2B5EF4-FFF2-40B4-BE49-F238E27FC236}">
                <a16:creationId xmlns:a16="http://schemas.microsoft.com/office/drawing/2014/main" id="{E391EFA7-6CEE-F9F5-65B7-1BAC162602ED}"/>
              </a:ext>
            </a:extLst>
          </p:cNvPr>
          <p:cNvSpPr txBox="1"/>
          <p:nvPr/>
        </p:nvSpPr>
        <p:spPr>
          <a:xfrm>
            <a:off x="4347643" y="902041"/>
            <a:ext cx="540000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32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規則正しい生活と学習する習慣が身に付きました</a:t>
            </a:r>
            <a:endParaRPr kumimoji="1" lang="en-US" altLang="ja-JP" sz="32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p:txBody>
      </p:sp>
      <p:sp>
        <p:nvSpPr>
          <p:cNvPr id="12" name="テキスト ボックス 11">
            <a:extLst>
              <a:ext uri="{FF2B5EF4-FFF2-40B4-BE49-F238E27FC236}">
                <a16:creationId xmlns:a16="http://schemas.microsoft.com/office/drawing/2014/main" id="{DC7757E5-70D9-6EBA-7ACF-6E4562FEC888}"/>
              </a:ext>
            </a:extLst>
          </p:cNvPr>
          <p:cNvSpPr txBox="1"/>
          <p:nvPr/>
        </p:nvSpPr>
        <p:spPr>
          <a:xfrm>
            <a:off x="4431668" y="2449557"/>
            <a:ext cx="5400000" cy="3900235"/>
          </a:xfrm>
          <a:prstGeom prst="rect">
            <a:avLst/>
          </a:prstGeom>
          <a:noFill/>
        </p:spPr>
        <p:txBody>
          <a:bodyPr wrap="square" rtlCol="0">
            <a:spAutoFit/>
          </a:bodyPr>
          <a:lstStyle/>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学生時代とは異なり、規則正しい生活を送ることで生活リズムが整いました。</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簿記や税法を学べるカリキュラムが組まれているため、自然と勉強する習慣が身に付きます。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勉強だけではなく、休日は同期と外出してリフレッシュしています。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p:txBody>
      </p:sp>
      <p:pic>
        <p:nvPicPr>
          <p:cNvPr id="17" name="図 16">
            <a:extLst>
              <a:ext uri="{FF2B5EF4-FFF2-40B4-BE49-F238E27FC236}">
                <a16:creationId xmlns:a16="http://schemas.microsoft.com/office/drawing/2014/main" id="{D9472CAF-7F78-A47B-0324-4F98021B6DAD}"/>
              </a:ext>
            </a:extLst>
          </p:cNvPr>
          <p:cNvPicPr>
            <a:picLocks noChangeAspect="1"/>
          </p:cNvPicPr>
          <p:nvPr/>
        </p:nvPicPr>
        <p:blipFill>
          <a:blip r:embed="rId4"/>
          <a:stretch>
            <a:fillRect/>
          </a:stretch>
        </p:blipFill>
        <p:spPr>
          <a:xfrm>
            <a:off x="3049050" y="3350331"/>
            <a:ext cx="1692000" cy="1692000"/>
          </a:xfrm>
          <a:prstGeom prst="rect">
            <a:avLst/>
          </a:prstGeom>
        </p:spPr>
      </p:pic>
      <p:pic>
        <p:nvPicPr>
          <p:cNvPr id="14" name="図 13">
            <a:extLst>
              <a:ext uri="{FF2B5EF4-FFF2-40B4-BE49-F238E27FC236}">
                <a16:creationId xmlns:a16="http://schemas.microsoft.com/office/drawing/2014/main" id="{68632B78-44EC-0DBF-5CFB-A446BD32203F}"/>
              </a:ext>
            </a:extLst>
          </p:cNvPr>
          <p:cNvPicPr>
            <a:picLocks noChangeAspect="1"/>
          </p:cNvPicPr>
          <p:nvPr/>
        </p:nvPicPr>
        <p:blipFill rotWithShape="1">
          <a:blip r:embed="rId5">
            <a:extLst>
              <a:ext uri="{28A0092B-C50C-407E-A947-70E740481C1C}">
                <a14:useLocalDpi xmlns:a14="http://schemas.microsoft.com/office/drawing/2010/main" val="0"/>
              </a:ext>
            </a:extLst>
          </a:blip>
          <a:srcRect l="33214" t="11601" r="29248" b="38347"/>
          <a:stretch>
            <a:fillRect/>
          </a:stretch>
        </p:blipFill>
        <p:spPr bwMode="auto">
          <a:xfrm>
            <a:off x="565204" y="1239470"/>
            <a:ext cx="3264153" cy="3264153"/>
          </a:xfrm>
          <a:prstGeom prst="ellipse">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99895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7985-D055-F592-26CA-6D1FB4964701}"/>
            </a:ext>
          </a:extLst>
        </p:cNvPr>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A1DF8576-BFBE-6C32-4A25-C5C1F59CFA22}"/>
              </a:ext>
            </a:extLst>
          </p:cNvPr>
          <p:cNvSpPr/>
          <p:nvPr/>
        </p:nvSpPr>
        <p:spPr>
          <a:xfrm>
            <a:off x="5183496" y="3452"/>
            <a:ext cx="5515339" cy="75636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6F76335B-7847-AEFE-36B5-38D7DCE9CE7C}"/>
              </a:ext>
            </a:extLst>
          </p:cNvPr>
          <p:cNvPicPr>
            <a:picLocks noChangeAspect="1"/>
          </p:cNvPicPr>
          <p:nvPr/>
        </p:nvPicPr>
        <p:blipFill>
          <a:blip r:embed="rId2"/>
          <a:stretch>
            <a:fillRect/>
          </a:stretch>
        </p:blipFill>
        <p:spPr>
          <a:xfrm>
            <a:off x="0" y="3452"/>
            <a:ext cx="10698836" cy="7563600"/>
          </a:xfrm>
          <a:prstGeom prst="rect">
            <a:avLst/>
          </a:prstGeom>
        </p:spPr>
      </p:pic>
      <p:sp>
        <p:nvSpPr>
          <p:cNvPr id="8" name="テキスト ボックス 7">
            <a:extLst>
              <a:ext uri="{FF2B5EF4-FFF2-40B4-BE49-F238E27FC236}">
                <a16:creationId xmlns:a16="http://schemas.microsoft.com/office/drawing/2014/main" id="{C8D76607-83D2-D82F-C827-A64D7AB11990}"/>
              </a:ext>
            </a:extLst>
          </p:cNvPr>
          <p:cNvSpPr txBox="1"/>
          <p:nvPr/>
        </p:nvSpPr>
        <p:spPr>
          <a:xfrm>
            <a:off x="221070" y="847307"/>
            <a:ext cx="4850214" cy="1200329"/>
          </a:xfrm>
          <a:prstGeom prst="rect">
            <a:avLst/>
          </a:prstGeom>
          <a:noFill/>
        </p:spPr>
        <p:txBody>
          <a:bodyPr wrap="square" rtlCol="0">
            <a:spAutoFit/>
          </a:bodyPr>
          <a:lstStyle/>
          <a:p>
            <a:pPr>
              <a:spcAft>
                <a:spcPts val="1700"/>
              </a:spcAft>
            </a:pPr>
            <a:r>
              <a:rPr kumimoji="1" lang="ja-JP" altLang="en-US" sz="3600" b="1" spc="20" dirty="0">
                <a:solidFill>
                  <a:schemeClr val="bg1"/>
                </a:solidFill>
                <a:latin typeface="BIZ UDPゴシック" panose="020B0400000000000000" pitchFamily="50" charset="-128"/>
                <a:ea typeface="BIZ UDPゴシック" panose="020B0400000000000000" pitchFamily="50" charset="-128"/>
              </a:rPr>
              <a:t>高校で学んだ簿記の知識を活かすために</a:t>
            </a:r>
            <a:endParaRPr kumimoji="1" lang="en-US" altLang="ja-JP" sz="3600" b="1" spc="20" dirty="0">
              <a:solidFill>
                <a:schemeClr val="bg1"/>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B568EE7E-B640-074D-A521-754F9D00D4C9}"/>
              </a:ext>
            </a:extLst>
          </p:cNvPr>
          <p:cNvSpPr txBox="1"/>
          <p:nvPr/>
        </p:nvSpPr>
        <p:spPr>
          <a:xfrm>
            <a:off x="1444255" y="4899072"/>
            <a:ext cx="2339102" cy="964367"/>
          </a:xfrm>
          <a:prstGeom prst="rect">
            <a:avLst/>
          </a:prstGeom>
          <a:noFill/>
        </p:spPr>
        <p:txBody>
          <a:bodyPr wrap="none" rtlCol="0">
            <a:spAutoFit/>
          </a:bodyPr>
          <a:lstStyle/>
          <a:p>
            <a:pPr algn="ctr">
              <a:spcAft>
                <a:spcPts val="800"/>
              </a:spcAft>
            </a:pPr>
            <a:r>
              <a:rPr kumimoji="1" lang="ja-JP" altLang="en-US" sz="2500" b="1" spc="300" dirty="0">
                <a:solidFill>
                  <a:srgbClr val="724498"/>
                </a:solidFill>
                <a:latin typeface="Yu Gothic" panose="020B0400000000000000" pitchFamily="34" charset="-128"/>
                <a:ea typeface="Yu Gothic" panose="020B0400000000000000" pitchFamily="34" charset="-128"/>
              </a:rPr>
              <a:t>埼玉県出身</a:t>
            </a:r>
            <a:endParaRPr kumimoji="1" lang="en-US" altLang="ja-JP" sz="2500" b="1" spc="300" dirty="0">
              <a:solidFill>
                <a:srgbClr val="724498"/>
              </a:solidFill>
              <a:latin typeface="Yu Gothic" panose="020B0400000000000000" pitchFamily="34" charset="-128"/>
              <a:ea typeface="Yu Gothic" panose="020B0400000000000000" pitchFamily="34" charset="-128"/>
            </a:endParaRPr>
          </a:p>
          <a:p>
            <a:pPr algn="ctr">
              <a:spcAft>
                <a:spcPts val="800"/>
              </a:spcAft>
            </a:pPr>
            <a:r>
              <a:rPr kumimoji="1" lang="ja-JP" altLang="en-US" sz="2500" b="1" spc="300" dirty="0">
                <a:solidFill>
                  <a:srgbClr val="724498"/>
                </a:solidFill>
                <a:latin typeface="Yu Gothic" panose="020B0400000000000000" pitchFamily="34" charset="-128"/>
                <a:ea typeface="Yu Gothic" panose="020B0400000000000000" pitchFamily="34" charset="-128"/>
              </a:rPr>
              <a:t>高校商業科卒</a:t>
            </a:r>
          </a:p>
        </p:txBody>
      </p:sp>
      <p:sp>
        <p:nvSpPr>
          <p:cNvPr id="11" name="テキスト ボックス 10">
            <a:extLst>
              <a:ext uri="{FF2B5EF4-FFF2-40B4-BE49-F238E27FC236}">
                <a16:creationId xmlns:a16="http://schemas.microsoft.com/office/drawing/2014/main" id="{37216C7B-9908-C1C6-DF87-C3E1B715D2A7}"/>
              </a:ext>
            </a:extLst>
          </p:cNvPr>
          <p:cNvSpPr txBox="1"/>
          <p:nvPr/>
        </p:nvSpPr>
        <p:spPr>
          <a:xfrm>
            <a:off x="1564506" y="6061435"/>
            <a:ext cx="2093202" cy="338554"/>
          </a:xfrm>
          <a:prstGeom prst="rect">
            <a:avLst/>
          </a:prstGeom>
          <a:noFill/>
        </p:spPr>
        <p:txBody>
          <a:bodyPr wrap="none" rtlCol="0">
            <a:spAutoFit/>
          </a:bodyPr>
          <a:lstStyle/>
          <a:p>
            <a:pPr algn="ctr">
              <a:spcAft>
                <a:spcPts val="800"/>
              </a:spcAft>
            </a:pPr>
            <a:r>
              <a:rPr kumimoji="1" lang="ja-JP" altLang="en-US" sz="1600" b="1" spc="180" dirty="0">
                <a:solidFill>
                  <a:schemeClr val="bg1"/>
                </a:solidFill>
                <a:latin typeface="Yu Gothic" panose="020B0400000000000000" pitchFamily="34" charset="-128"/>
                <a:ea typeface="Yu Gothic" panose="020B0400000000000000" pitchFamily="34" charset="-128"/>
              </a:rPr>
              <a:t>撮影時</a:t>
            </a:r>
            <a:r>
              <a:rPr kumimoji="1" lang="en-US" altLang="ja-JP" sz="1600" b="1" spc="180" dirty="0">
                <a:solidFill>
                  <a:schemeClr val="bg1"/>
                </a:solidFill>
                <a:latin typeface="Yu Gothic" panose="020B0400000000000000" pitchFamily="34" charset="-128"/>
                <a:ea typeface="Yu Gothic" panose="020B0400000000000000" pitchFamily="34" charset="-128"/>
              </a:rPr>
              <a:t> </a:t>
            </a:r>
            <a:r>
              <a:rPr kumimoji="1" lang="ja-JP" altLang="en-US" sz="1600" b="1" spc="180" dirty="0">
                <a:solidFill>
                  <a:schemeClr val="bg1"/>
                </a:solidFill>
                <a:latin typeface="Yu Gothic" panose="020B0400000000000000" pitchFamily="34" charset="-128"/>
                <a:ea typeface="Yu Gothic" panose="020B0400000000000000" pitchFamily="34" charset="-128"/>
              </a:rPr>
              <a:t>採用１年目</a:t>
            </a:r>
          </a:p>
        </p:txBody>
      </p:sp>
      <p:sp>
        <p:nvSpPr>
          <p:cNvPr id="3" name="テキスト ボックス 2">
            <a:extLst>
              <a:ext uri="{FF2B5EF4-FFF2-40B4-BE49-F238E27FC236}">
                <a16:creationId xmlns:a16="http://schemas.microsoft.com/office/drawing/2014/main" id="{67B3638B-E1BF-838C-5340-CDBA55FC7B42}"/>
              </a:ext>
            </a:extLst>
          </p:cNvPr>
          <p:cNvSpPr txBox="1"/>
          <p:nvPr/>
        </p:nvSpPr>
        <p:spPr>
          <a:xfrm>
            <a:off x="5147147" y="105833"/>
            <a:ext cx="5972334" cy="461665"/>
          </a:xfrm>
          <a:prstGeom prst="rect">
            <a:avLst/>
          </a:prstGeom>
          <a:noFill/>
        </p:spPr>
        <p:txBody>
          <a:bodyPr wrap="square" rtlCol="0">
            <a:spAutoFit/>
          </a:bodyPr>
          <a:lstStyle/>
          <a:p>
            <a:pPr>
              <a:spcAft>
                <a:spcPts val="1000"/>
              </a:spcAft>
            </a:pPr>
            <a:r>
              <a:rPr kumimoji="1" lang="ja-JP" altLang="en-US" sz="2400" b="1" dirty="0">
                <a:solidFill>
                  <a:srgbClr val="724498"/>
                </a:solidFill>
                <a:latin typeface="Yu Gothic" panose="020B0400000000000000" pitchFamily="34" charset="-128"/>
                <a:ea typeface="Yu Gothic" panose="020B0400000000000000" pitchFamily="34" charset="-128"/>
              </a:rPr>
              <a:t>●税務職員を志望した理由は？</a:t>
            </a:r>
            <a:endParaRPr kumimoji="1" lang="en-US" altLang="ja-JP" sz="2400" b="1" dirty="0">
              <a:solidFill>
                <a:srgbClr val="724498"/>
              </a:solidFill>
              <a:latin typeface="Yu Gothic" panose="020B0400000000000000" pitchFamily="34" charset="-128"/>
              <a:ea typeface="Yu Gothic" panose="020B0400000000000000" pitchFamily="34" charset="-128"/>
            </a:endParaRPr>
          </a:p>
        </p:txBody>
      </p:sp>
      <p:sp>
        <p:nvSpPr>
          <p:cNvPr id="4" name="テキスト ボックス 3">
            <a:extLst>
              <a:ext uri="{FF2B5EF4-FFF2-40B4-BE49-F238E27FC236}">
                <a16:creationId xmlns:a16="http://schemas.microsoft.com/office/drawing/2014/main" id="{7C9B92AB-8569-377A-10C9-7821C746418C}"/>
              </a:ext>
            </a:extLst>
          </p:cNvPr>
          <p:cNvSpPr txBox="1"/>
          <p:nvPr/>
        </p:nvSpPr>
        <p:spPr>
          <a:xfrm>
            <a:off x="5183496" y="1676559"/>
            <a:ext cx="5972334" cy="461665"/>
          </a:xfrm>
          <a:prstGeom prst="rect">
            <a:avLst/>
          </a:prstGeom>
          <a:noFill/>
        </p:spPr>
        <p:txBody>
          <a:bodyPr wrap="square" rtlCol="0">
            <a:spAutoFit/>
          </a:bodyPr>
          <a:lstStyle/>
          <a:p>
            <a:pPr>
              <a:spcAft>
                <a:spcPts val="1000"/>
              </a:spcAft>
            </a:pPr>
            <a:r>
              <a:rPr kumimoji="1" lang="ja-JP" altLang="en-US" sz="2400" b="1" dirty="0">
                <a:solidFill>
                  <a:srgbClr val="724498"/>
                </a:solidFill>
                <a:latin typeface="Yu Gothic" panose="020B0400000000000000" pitchFamily="34" charset="-128"/>
                <a:ea typeface="Yu Gothic" panose="020B0400000000000000" pitchFamily="34" charset="-128"/>
              </a:rPr>
              <a:t>●関東信越国税局を選んだ理由は？</a:t>
            </a:r>
            <a:endParaRPr kumimoji="1" lang="en-US" altLang="ja-JP" sz="2400" b="1" dirty="0">
              <a:solidFill>
                <a:srgbClr val="724498"/>
              </a:solidFill>
              <a:latin typeface="Yu Gothic" panose="020B0400000000000000" pitchFamily="34" charset="-128"/>
              <a:ea typeface="Yu Gothic" panose="020B0400000000000000" pitchFamily="34" charset="-128"/>
            </a:endParaRPr>
          </a:p>
        </p:txBody>
      </p:sp>
      <p:sp>
        <p:nvSpPr>
          <p:cNvPr id="5" name="テキスト ボックス 4">
            <a:extLst>
              <a:ext uri="{FF2B5EF4-FFF2-40B4-BE49-F238E27FC236}">
                <a16:creationId xmlns:a16="http://schemas.microsoft.com/office/drawing/2014/main" id="{E592EBDD-166E-4562-42F5-118622FF279F}"/>
              </a:ext>
            </a:extLst>
          </p:cNvPr>
          <p:cNvSpPr txBox="1"/>
          <p:nvPr/>
        </p:nvSpPr>
        <p:spPr>
          <a:xfrm>
            <a:off x="5147147" y="3458851"/>
            <a:ext cx="5972334" cy="461665"/>
          </a:xfrm>
          <a:prstGeom prst="rect">
            <a:avLst/>
          </a:prstGeom>
          <a:noFill/>
        </p:spPr>
        <p:txBody>
          <a:bodyPr wrap="square" rtlCol="0">
            <a:spAutoFit/>
          </a:bodyPr>
          <a:lstStyle/>
          <a:p>
            <a:pPr>
              <a:spcAft>
                <a:spcPts val="1000"/>
              </a:spcAft>
            </a:pPr>
            <a:r>
              <a:rPr kumimoji="1" lang="ja-JP" altLang="en-US" sz="2400" b="1" dirty="0">
                <a:solidFill>
                  <a:srgbClr val="724498"/>
                </a:solidFill>
                <a:latin typeface="Yu Gothic" panose="020B0400000000000000" pitchFamily="34" charset="-128"/>
                <a:ea typeface="Yu Gothic" panose="020B0400000000000000" pitchFamily="34" charset="-128"/>
              </a:rPr>
              <a:t>●採用試験対策は？</a:t>
            </a:r>
            <a:endParaRPr kumimoji="1" lang="en-US" altLang="ja-JP" sz="2400" b="1" dirty="0">
              <a:solidFill>
                <a:srgbClr val="724498"/>
              </a:solidFill>
              <a:latin typeface="Yu Gothic" panose="020B0400000000000000" pitchFamily="34" charset="-128"/>
              <a:ea typeface="Yu Gothic" panose="020B0400000000000000" pitchFamily="34" charset="-128"/>
            </a:endParaRPr>
          </a:p>
        </p:txBody>
      </p:sp>
      <p:sp>
        <p:nvSpPr>
          <p:cNvPr id="10" name="円/楕円 10">
            <a:extLst>
              <a:ext uri="{FF2B5EF4-FFF2-40B4-BE49-F238E27FC236}">
                <a16:creationId xmlns:a16="http://schemas.microsoft.com/office/drawing/2014/main" id="{9E8D8085-DE4D-210D-0BCC-4C790180E2F0}"/>
              </a:ext>
            </a:extLst>
          </p:cNvPr>
          <p:cNvSpPr>
            <a:spLocks noChangeAspect="1"/>
          </p:cNvSpPr>
          <p:nvPr/>
        </p:nvSpPr>
        <p:spPr>
          <a:xfrm>
            <a:off x="7936496" y="4966763"/>
            <a:ext cx="2487079" cy="2487079"/>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CE74CAD6-3685-CE04-1BE2-2FA761F5F084}"/>
              </a:ext>
            </a:extLst>
          </p:cNvPr>
          <p:cNvSpPr txBox="1"/>
          <p:nvPr/>
        </p:nvSpPr>
        <p:spPr>
          <a:xfrm>
            <a:off x="5407921" y="588016"/>
            <a:ext cx="5066488" cy="1025474"/>
          </a:xfrm>
          <a:prstGeom prst="rect">
            <a:avLst/>
          </a:prstGeom>
          <a:noFill/>
        </p:spPr>
        <p:txBody>
          <a:bodyPr wrap="square" rtlCol="0">
            <a:spAutoFit/>
          </a:bodyPr>
          <a:lstStyle/>
          <a:p>
            <a:pPr>
              <a:lnSpc>
                <a:spcPts val="2400"/>
              </a:lnSpc>
            </a:pPr>
            <a:r>
              <a:rPr kumimoji="1" lang="ja-JP" altLang="en-US" sz="2400" dirty="0">
                <a:latin typeface="+mn-ea"/>
              </a:rPr>
              <a:t>高校で学んだ簿記が好きだったので、その知識を活かせる税務職員を志望しました。</a:t>
            </a:r>
          </a:p>
        </p:txBody>
      </p:sp>
      <p:sp>
        <p:nvSpPr>
          <p:cNvPr id="6" name="テキスト ボックス 5">
            <a:extLst>
              <a:ext uri="{FF2B5EF4-FFF2-40B4-BE49-F238E27FC236}">
                <a16:creationId xmlns:a16="http://schemas.microsoft.com/office/drawing/2014/main" id="{E65E1D3A-326A-2803-9B15-D7D8D6737DD6}"/>
              </a:ext>
            </a:extLst>
          </p:cNvPr>
          <p:cNvSpPr txBox="1"/>
          <p:nvPr/>
        </p:nvSpPr>
        <p:spPr>
          <a:xfrm>
            <a:off x="5449417" y="2101139"/>
            <a:ext cx="5066488" cy="1333250"/>
          </a:xfrm>
          <a:prstGeom prst="rect">
            <a:avLst/>
          </a:prstGeom>
          <a:noFill/>
        </p:spPr>
        <p:txBody>
          <a:bodyPr wrap="square" rtlCol="0">
            <a:spAutoFit/>
          </a:bodyPr>
          <a:lstStyle/>
          <a:p>
            <a:pPr>
              <a:lnSpc>
                <a:spcPts val="2400"/>
              </a:lnSpc>
            </a:pPr>
            <a:r>
              <a:rPr kumimoji="1" lang="ja-JP" altLang="en-US" sz="2400" dirty="0">
                <a:latin typeface="+mn-ea"/>
              </a:rPr>
              <a:t>高校で開催された業務説明会で、様々な地域と恵まれた環境で働くことができると聞き、魅力を感じたからです。</a:t>
            </a:r>
          </a:p>
        </p:txBody>
      </p:sp>
      <p:sp>
        <p:nvSpPr>
          <p:cNvPr id="14" name="テキスト ボックス 13">
            <a:extLst>
              <a:ext uri="{FF2B5EF4-FFF2-40B4-BE49-F238E27FC236}">
                <a16:creationId xmlns:a16="http://schemas.microsoft.com/office/drawing/2014/main" id="{1AF7877D-4DCB-32D2-10F8-633790493C93}"/>
              </a:ext>
            </a:extLst>
          </p:cNvPr>
          <p:cNvSpPr txBox="1"/>
          <p:nvPr/>
        </p:nvSpPr>
        <p:spPr>
          <a:xfrm>
            <a:off x="5403252" y="3907893"/>
            <a:ext cx="5066488" cy="1333250"/>
          </a:xfrm>
          <a:prstGeom prst="rect">
            <a:avLst/>
          </a:prstGeom>
          <a:noFill/>
        </p:spPr>
        <p:txBody>
          <a:bodyPr wrap="square" rtlCol="0">
            <a:spAutoFit/>
          </a:bodyPr>
          <a:lstStyle/>
          <a:p>
            <a:pPr>
              <a:lnSpc>
                <a:spcPts val="2400"/>
              </a:lnSpc>
            </a:pPr>
            <a:r>
              <a:rPr kumimoji="1" lang="ja-JP" altLang="en-US" sz="2400" dirty="0">
                <a:latin typeface="+mn-ea"/>
              </a:rPr>
              <a:t>基礎能力・適性試験の問題集を繰り返し解きました。高校の授業内容も共通する部分があるので、授業も集中して受けました。</a:t>
            </a:r>
          </a:p>
        </p:txBody>
      </p:sp>
      <p:pic>
        <p:nvPicPr>
          <p:cNvPr id="13" name="図 12">
            <a:extLst>
              <a:ext uri="{FF2B5EF4-FFF2-40B4-BE49-F238E27FC236}">
                <a16:creationId xmlns:a16="http://schemas.microsoft.com/office/drawing/2014/main" id="{93037C1A-BCFA-4C84-3FCB-BB67A2EE7C26}"/>
              </a:ext>
            </a:extLst>
          </p:cNvPr>
          <p:cNvPicPr>
            <a:picLocks noChangeAspect="1"/>
          </p:cNvPicPr>
          <p:nvPr/>
        </p:nvPicPr>
        <p:blipFill rotWithShape="1">
          <a:blip r:embed="rId3">
            <a:extLst>
              <a:ext uri="{28A0092B-C50C-407E-A947-70E740481C1C}">
                <a14:useLocalDpi xmlns:a14="http://schemas.microsoft.com/office/drawing/2010/main" val="0"/>
              </a:ext>
            </a:extLst>
          </a:blip>
          <a:srcRect t="12500" b="12500"/>
          <a:stretch>
            <a:fillRect/>
          </a:stretch>
        </p:blipFill>
        <p:spPr bwMode="auto">
          <a:xfrm>
            <a:off x="7996379" y="5029577"/>
            <a:ext cx="2367311" cy="2367311"/>
          </a:xfrm>
          <a:prstGeom prst="ellipse">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850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36F79-FAEB-6B00-C06B-9C833FF0F76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9FEBAA92-BB89-0460-D23F-E8B294A425E6}"/>
              </a:ext>
            </a:extLst>
          </p:cNvPr>
          <p:cNvPicPr>
            <a:picLocks noChangeAspect="1"/>
          </p:cNvPicPr>
          <p:nvPr/>
        </p:nvPicPr>
        <p:blipFill>
          <a:blip r:embed="rId2"/>
          <a:stretch>
            <a:fillRect/>
          </a:stretch>
        </p:blipFill>
        <p:spPr>
          <a:xfrm>
            <a:off x="0" y="519"/>
            <a:ext cx="10693744" cy="7560000"/>
          </a:xfrm>
          <a:prstGeom prst="rect">
            <a:avLst/>
          </a:prstGeom>
        </p:spPr>
      </p:pic>
      <p:sp>
        <p:nvSpPr>
          <p:cNvPr id="6" name="テキスト ボックス 5">
            <a:extLst>
              <a:ext uri="{FF2B5EF4-FFF2-40B4-BE49-F238E27FC236}">
                <a16:creationId xmlns:a16="http://schemas.microsoft.com/office/drawing/2014/main" id="{65900AEF-1E84-4BDF-1D36-2DA9953B1832}"/>
              </a:ext>
            </a:extLst>
          </p:cNvPr>
          <p:cNvSpPr txBox="1"/>
          <p:nvPr/>
        </p:nvSpPr>
        <p:spPr>
          <a:xfrm>
            <a:off x="4229147" y="717525"/>
            <a:ext cx="5400000" cy="1077218"/>
          </a:xfrm>
          <a:prstGeom prst="rect">
            <a:avLst/>
          </a:prstGeom>
          <a:noFill/>
        </p:spPr>
        <p:txBody>
          <a:bodyPr wrap="square" rtlCol="0">
            <a:spAutoFit/>
          </a:bodyPr>
          <a:lstStyle/>
          <a:p>
            <a:pPr>
              <a:spcAft>
                <a:spcPts val="1000"/>
              </a:spcAft>
            </a:pPr>
            <a:r>
              <a:rPr kumimoji="1" lang="ja-JP" altLang="en-US" sz="3200" b="1" dirty="0">
                <a:solidFill>
                  <a:srgbClr val="724498"/>
                </a:solidFill>
                <a:latin typeface="Yu Gothic" panose="020B0400000000000000" pitchFamily="34" charset="-128"/>
                <a:ea typeface="Yu Gothic" panose="020B0400000000000000" pitchFamily="34" charset="-128"/>
              </a:rPr>
              <a:t>集中して講義を受け、自習時間に復習を行う</a:t>
            </a:r>
            <a:endParaRPr kumimoji="1" lang="en-US" altLang="ja-JP" sz="3200" b="1" dirty="0">
              <a:solidFill>
                <a:srgbClr val="724498"/>
              </a:solidFill>
              <a:latin typeface="Yu Gothic" panose="020B0400000000000000" pitchFamily="34" charset="-128"/>
              <a:ea typeface="Yu Gothic" panose="020B0400000000000000" pitchFamily="34" charset="-128"/>
            </a:endParaRPr>
          </a:p>
        </p:txBody>
      </p:sp>
      <p:sp>
        <p:nvSpPr>
          <p:cNvPr id="7" name="テキスト ボックス 6">
            <a:extLst>
              <a:ext uri="{FF2B5EF4-FFF2-40B4-BE49-F238E27FC236}">
                <a16:creationId xmlns:a16="http://schemas.microsoft.com/office/drawing/2014/main" id="{2BC221EC-0280-BA4C-5AAD-2F1C2BCB6BDE}"/>
              </a:ext>
            </a:extLst>
          </p:cNvPr>
          <p:cNvSpPr txBox="1"/>
          <p:nvPr/>
        </p:nvSpPr>
        <p:spPr>
          <a:xfrm>
            <a:off x="1481213" y="5227685"/>
            <a:ext cx="1954381" cy="797654"/>
          </a:xfrm>
          <a:prstGeom prst="rect">
            <a:avLst/>
          </a:prstGeom>
          <a:noFill/>
        </p:spPr>
        <p:txBody>
          <a:bodyPr wrap="none" rtlCol="0">
            <a:spAutoFit/>
          </a:bodyPr>
          <a:lstStyle/>
          <a:p>
            <a:pPr algn="ctr">
              <a:spcAft>
                <a:spcPts val="700"/>
              </a:spcAft>
            </a:pPr>
            <a:r>
              <a:rPr kumimoji="1" lang="ja-JP" altLang="en-US" sz="2000" b="1" spc="300" dirty="0">
                <a:solidFill>
                  <a:srgbClr val="724498"/>
                </a:solidFill>
                <a:latin typeface="Yu Gothic" panose="020B0400000000000000" pitchFamily="34" charset="-128"/>
                <a:ea typeface="Yu Gothic" panose="020B0400000000000000" pitchFamily="34" charset="-128"/>
              </a:rPr>
              <a:t>埼玉県出身</a:t>
            </a:r>
            <a:endParaRPr kumimoji="1" lang="en-US" altLang="ja-JP" sz="2000" b="1" spc="300" dirty="0">
              <a:solidFill>
                <a:srgbClr val="724498"/>
              </a:solidFill>
              <a:latin typeface="Yu Gothic" panose="020B0400000000000000" pitchFamily="34" charset="-128"/>
              <a:ea typeface="Yu Gothic" panose="020B0400000000000000" pitchFamily="34" charset="-128"/>
            </a:endParaRPr>
          </a:p>
          <a:p>
            <a:pPr algn="ctr">
              <a:spcAft>
                <a:spcPts val="700"/>
              </a:spcAft>
            </a:pPr>
            <a:r>
              <a:rPr kumimoji="1" lang="ja-JP" altLang="en-US" sz="2000" b="1" spc="300" dirty="0">
                <a:solidFill>
                  <a:srgbClr val="724498"/>
                </a:solidFill>
                <a:latin typeface="Yu Gothic" panose="020B0400000000000000" pitchFamily="34" charset="-128"/>
                <a:ea typeface="Yu Gothic" panose="020B0400000000000000" pitchFamily="34" charset="-128"/>
              </a:rPr>
              <a:t>高校商業科卒</a:t>
            </a:r>
          </a:p>
        </p:txBody>
      </p:sp>
      <p:sp>
        <p:nvSpPr>
          <p:cNvPr id="8" name="テキスト ボックス 7">
            <a:extLst>
              <a:ext uri="{FF2B5EF4-FFF2-40B4-BE49-F238E27FC236}">
                <a16:creationId xmlns:a16="http://schemas.microsoft.com/office/drawing/2014/main" id="{0148D822-5027-9404-4434-6DCD7FC46A05}"/>
              </a:ext>
            </a:extLst>
          </p:cNvPr>
          <p:cNvSpPr txBox="1"/>
          <p:nvPr/>
        </p:nvSpPr>
        <p:spPr>
          <a:xfrm>
            <a:off x="1596401" y="6155231"/>
            <a:ext cx="1704954" cy="292388"/>
          </a:xfrm>
          <a:prstGeom prst="rect">
            <a:avLst/>
          </a:prstGeom>
          <a:noFill/>
        </p:spPr>
        <p:txBody>
          <a:bodyPr wrap="none" rtlCol="0">
            <a:spAutoFit/>
          </a:bodyPr>
          <a:lstStyle/>
          <a:p>
            <a:pPr algn="ctr">
              <a:spcAft>
                <a:spcPts val="800"/>
              </a:spcAft>
            </a:pPr>
            <a:r>
              <a:rPr kumimoji="1" lang="ja-JP" altLang="en-US" sz="1300" b="1" spc="120" dirty="0">
                <a:solidFill>
                  <a:schemeClr val="bg1"/>
                </a:solidFill>
                <a:latin typeface="Yu Gothic" panose="020B0400000000000000" pitchFamily="34" charset="-128"/>
                <a:ea typeface="Yu Gothic" panose="020B0400000000000000" pitchFamily="34" charset="-128"/>
              </a:rPr>
              <a:t>撮影時</a:t>
            </a:r>
            <a:r>
              <a:rPr kumimoji="1" lang="en-US" altLang="ja-JP" sz="1300" b="1" spc="120" dirty="0">
                <a:solidFill>
                  <a:schemeClr val="bg1"/>
                </a:solidFill>
                <a:latin typeface="Yu Gothic" panose="020B0400000000000000" pitchFamily="34" charset="-128"/>
                <a:ea typeface="Yu Gothic" panose="020B0400000000000000" pitchFamily="34" charset="-128"/>
              </a:rPr>
              <a:t> </a:t>
            </a:r>
            <a:r>
              <a:rPr kumimoji="1" lang="ja-JP" altLang="en-US" sz="1300" b="1" spc="120" dirty="0">
                <a:solidFill>
                  <a:schemeClr val="bg1"/>
                </a:solidFill>
                <a:latin typeface="Yu Gothic" panose="020B0400000000000000" pitchFamily="34" charset="-128"/>
                <a:ea typeface="Yu Gothic" panose="020B0400000000000000" pitchFamily="34" charset="-128"/>
              </a:rPr>
              <a:t>採用１年目</a:t>
            </a:r>
          </a:p>
        </p:txBody>
      </p:sp>
      <p:sp>
        <p:nvSpPr>
          <p:cNvPr id="11" name="円/楕円 10">
            <a:extLst>
              <a:ext uri="{FF2B5EF4-FFF2-40B4-BE49-F238E27FC236}">
                <a16:creationId xmlns:a16="http://schemas.microsoft.com/office/drawing/2014/main" id="{3712DD2B-1614-7F12-BF46-F95D3F24C588}"/>
              </a:ext>
            </a:extLst>
          </p:cNvPr>
          <p:cNvSpPr>
            <a:spLocks noChangeAspect="1"/>
          </p:cNvSpPr>
          <p:nvPr/>
        </p:nvSpPr>
        <p:spPr>
          <a:xfrm>
            <a:off x="340510" y="1001276"/>
            <a:ext cx="3833988" cy="383398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E040DD0-501F-286D-09B4-6BC455787D1D}"/>
              </a:ext>
            </a:extLst>
          </p:cNvPr>
          <p:cNvSpPr txBox="1"/>
          <p:nvPr/>
        </p:nvSpPr>
        <p:spPr>
          <a:xfrm>
            <a:off x="4290930" y="1913188"/>
            <a:ext cx="5400000" cy="5003101"/>
          </a:xfrm>
          <a:prstGeom prst="rect">
            <a:avLst/>
          </a:prstGeom>
          <a:noFill/>
        </p:spPr>
        <p:txBody>
          <a:bodyPr wrap="square" rtlCol="0">
            <a:spAutoFit/>
          </a:bodyPr>
          <a:lstStyle/>
          <a:p>
            <a:pPr>
              <a:lnSpc>
                <a:spcPts val="4300"/>
              </a:lnSpc>
            </a:pPr>
            <a:r>
              <a:rPr kumimoji="1" lang="ja-JP" altLang="en-US" sz="2400" b="1" spc="-120" dirty="0">
                <a:latin typeface="Yu Gothic" panose="020B0400000000000000" pitchFamily="34" charset="-128"/>
                <a:ea typeface="Yu Gothic" panose="020B0400000000000000" pitchFamily="34" charset="-128"/>
              </a:rPr>
              <a:t>　研修に悪影響がないように睡眠時間の確保・体調管理・定期的な掃除を心がけています。</a:t>
            </a:r>
            <a:endParaRPr kumimoji="1" lang="en-US" altLang="ja-JP" sz="2400" b="1" spc="-120" dirty="0">
              <a:latin typeface="Yu Gothic" panose="020B0400000000000000" pitchFamily="34" charset="-128"/>
              <a:ea typeface="Yu Gothic" panose="020B0400000000000000" pitchFamily="34" charset="-128"/>
            </a:endParaRPr>
          </a:p>
          <a:p>
            <a:pPr>
              <a:lnSpc>
                <a:spcPts val="4300"/>
              </a:lnSpc>
            </a:pPr>
            <a:r>
              <a:rPr kumimoji="1" lang="ja-JP" altLang="en-US" sz="2400" b="1" spc="-120" dirty="0">
                <a:latin typeface="Yu Gothic" panose="020B0400000000000000" pitchFamily="34" charset="-128"/>
                <a:ea typeface="Yu Gothic" panose="020B0400000000000000" pitchFamily="34" charset="-128"/>
              </a:rPr>
              <a:t>　できる限り授業中に内容をインプットし、自習時間に復習して、班別活動の時間に同期とアウトプットして知識を定着させています。</a:t>
            </a:r>
            <a:endParaRPr kumimoji="1" lang="en-US" altLang="ja-JP" sz="2400" b="1" spc="-120" dirty="0">
              <a:latin typeface="Yu Gothic" panose="020B0400000000000000" pitchFamily="34" charset="-128"/>
              <a:ea typeface="Yu Gothic" panose="020B0400000000000000" pitchFamily="34" charset="-128"/>
            </a:endParaRPr>
          </a:p>
          <a:p>
            <a:pPr>
              <a:lnSpc>
                <a:spcPts val="4300"/>
              </a:lnSpc>
            </a:pPr>
            <a:r>
              <a:rPr kumimoji="1" lang="ja-JP" altLang="en-US" sz="2400" b="1" spc="-120" dirty="0">
                <a:latin typeface="Yu Gothic" panose="020B0400000000000000" pitchFamily="34" charset="-128"/>
                <a:ea typeface="Yu Gothic" panose="020B0400000000000000" pitchFamily="34" charset="-128"/>
              </a:rPr>
              <a:t>　休日は同期と外出したり、最近はみんなで筋トレをして過ごしています。</a:t>
            </a:r>
            <a:endParaRPr kumimoji="1" lang="en-US" altLang="ja-JP" sz="2400" b="1" spc="-120" dirty="0">
              <a:latin typeface="Yu Gothic" panose="020B0400000000000000" pitchFamily="34" charset="-128"/>
              <a:ea typeface="Yu Gothic" panose="020B0400000000000000" pitchFamily="34" charset="-128"/>
            </a:endParaRPr>
          </a:p>
        </p:txBody>
      </p:sp>
      <p:sp>
        <p:nvSpPr>
          <p:cNvPr id="9" name="正方形/長方形 8">
            <a:extLst>
              <a:ext uri="{FF2B5EF4-FFF2-40B4-BE49-F238E27FC236}">
                <a16:creationId xmlns:a16="http://schemas.microsoft.com/office/drawing/2014/main" id="{60DAE505-BECD-CB82-C435-86F84049D5BB}"/>
              </a:ext>
            </a:extLst>
          </p:cNvPr>
          <p:cNvSpPr/>
          <p:nvPr/>
        </p:nvSpPr>
        <p:spPr>
          <a:xfrm>
            <a:off x="490888" y="202131"/>
            <a:ext cx="1568918" cy="519764"/>
          </a:xfrm>
          <a:prstGeom prst="rect">
            <a:avLst/>
          </a:prstGeom>
          <a:solidFill>
            <a:srgbClr val="7245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正方形/長方形 11">
            <a:extLst>
              <a:ext uri="{FF2B5EF4-FFF2-40B4-BE49-F238E27FC236}">
                <a16:creationId xmlns:a16="http://schemas.microsoft.com/office/drawing/2014/main" id="{E8EA8041-FFE7-B300-EC6F-6395E21A16B9}"/>
              </a:ext>
            </a:extLst>
          </p:cNvPr>
          <p:cNvSpPr/>
          <p:nvPr/>
        </p:nvSpPr>
        <p:spPr>
          <a:xfrm>
            <a:off x="772644" y="137120"/>
            <a:ext cx="1005403" cy="584775"/>
          </a:xfrm>
          <a:prstGeom prst="rect">
            <a:avLst/>
          </a:prstGeom>
          <a:noFill/>
        </p:spPr>
        <p:txBody>
          <a:bodyPr wrap="none" lIns="91440" tIns="45720" rIns="91440" bIns="45720">
            <a:spAutoFit/>
          </a:bodyPr>
          <a:lstStyle/>
          <a:p>
            <a:pPr algn="ctr"/>
            <a:r>
              <a:rPr lang="ja-JP" altLang="en-US" sz="3200" dirty="0">
                <a:ln w="0"/>
                <a:solidFill>
                  <a:schemeClr val="bg1"/>
                </a:solidFill>
                <a:effectLst>
                  <a:outerShdw blurRad="38100" dist="19050" dir="2700000" algn="tl" rotWithShape="0">
                    <a:schemeClr val="dk1">
                      <a:alpha val="40000"/>
                    </a:schemeClr>
                  </a:outerShdw>
                </a:effectLst>
                <a:latin typeface="HGP創英角ｺﾞｼｯｸUB" panose="020B0900000000000000" pitchFamily="50" charset="-128"/>
                <a:ea typeface="HGP創英角ｺﾞｼｯｸUB" panose="020B0900000000000000" pitchFamily="50" charset="-128"/>
              </a:rPr>
              <a:t>研修</a:t>
            </a:r>
            <a:endParaRPr lang="ja-JP" altLang="en-US" sz="3200" b="0" cap="none" spc="0" dirty="0">
              <a:ln w="0"/>
              <a:solidFill>
                <a:schemeClr val="bg1"/>
              </a:solidFill>
              <a:effectLst>
                <a:outerShdw blurRad="38100" dist="19050" dir="2700000" algn="tl" rotWithShape="0">
                  <a:schemeClr val="dk1">
                    <a:alpha val="40000"/>
                  </a:schemeClr>
                </a:outerShdw>
              </a:effectLst>
              <a:latin typeface="HGP創英角ｺﾞｼｯｸUB" panose="020B0900000000000000" pitchFamily="50" charset="-128"/>
              <a:ea typeface="HGP創英角ｺﾞｼｯｸUB" panose="020B0900000000000000" pitchFamily="50" charset="-128"/>
            </a:endParaRPr>
          </a:p>
        </p:txBody>
      </p:sp>
      <p:pic>
        <p:nvPicPr>
          <p:cNvPr id="2" name="図 1">
            <a:extLst>
              <a:ext uri="{FF2B5EF4-FFF2-40B4-BE49-F238E27FC236}">
                <a16:creationId xmlns:a16="http://schemas.microsoft.com/office/drawing/2014/main" id="{C1305C78-8276-25DE-1124-C1F3588F6334}"/>
              </a:ext>
            </a:extLst>
          </p:cNvPr>
          <p:cNvPicPr>
            <a:picLocks noChangeAspect="1"/>
          </p:cNvPicPr>
          <p:nvPr/>
        </p:nvPicPr>
        <p:blipFill rotWithShape="1">
          <a:blip r:embed="rId3"/>
          <a:srcRect l="4962" r="4962"/>
          <a:stretch>
            <a:fillRect/>
          </a:stretch>
        </p:blipFill>
        <p:spPr bwMode="auto">
          <a:xfrm>
            <a:off x="482291" y="1131327"/>
            <a:ext cx="3541737" cy="3541737"/>
          </a:xfrm>
          <a:prstGeom prst="ellipse">
            <a:avLst/>
          </a:prstGeom>
          <a:ln>
            <a:noFill/>
          </a:ln>
          <a:extLst>
            <a:ext uri="{53640926-AAD7-44D8-BBD7-CCE9431645EC}">
              <a14:shadowObscured xmlns:a14="http://schemas.microsoft.com/office/drawing/2010/main"/>
            </a:ext>
          </a:extLst>
        </p:spPr>
      </p:pic>
      <p:pic>
        <p:nvPicPr>
          <p:cNvPr id="10" name="図 9">
            <a:extLst>
              <a:ext uri="{FF2B5EF4-FFF2-40B4-BE49-F238E27FC236}">
                <a16:creationId xmlns:a16="http://schemas.microsoft.com/office/drawing/2014/main" id="{8A1B900F-0146-CC84-74F1-7B0EF75A8BE8}"/>
              </a:ext>
            </a:extLst>
          </p:cNvPr>
          <p:cNvPicPr>
            <a:picLocks noChangeAspect="1"/>
          </p:cNvPicPr>
          <p:nvPr/>
        </p:nvPicPr>
        <p:blipFill>
          <a:blip r:embed="rId4"/>
          <a:stretch>
            <a:fillRect/>
          </a:stretch>
        </p:blipFill>
        <p:spPr>
          <a:xfrm>
            <a:off x="2392766" y="3290390"/>
            <a:ext cx="1665300" cy="1665300"/>
          </a:xfrm>
          <a:prstGeom prst="rect">
            <a:avLst/>
          </a:prstGeom>
        </p:spPr>
      </p:pic>
    </p:spTree>
    <p:extLst>
      <p:ext uri="{BB962C8B-B14F-4D97-AF65-F5344CB8AC3E}">
        <p14:creationId xmlns:p14="http://schemas.microsoft.com/office/powerpoint/2010/main" val="714262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B8D3D-2D29-E8D7-59E8-F36B42D9D6CE}"/>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5BBEF12B-D572-5C7B-9037-A0AD9C731722}"/>
              </a:ext>
            </a:extLst>
          </p:cNvPr>
          <p:cNvPicPr>
            <a:picLocks noChangeAspect="1"/>
          </p:cNvPicPr>
          <p:nvPr/>
        </p:nvPicPr>
        <p:blipFill>
          <a:blip r:embed="rId2"/>
          <a:stretch>
            <a:fillRect/>
          </a:stretch>
        </p:blipFill>
        <p:spPr>
          <a:xfrm>
            <a:off x="-1931" y="0"/>
            <a:ext cx="10693744" cy="7560000"/>
          </a:xfrm>
          <a:prstGeom prst="rect">
            <a:avLst/>
          </a:prstGeom>
        </p:spPr>
      </p:pic>
      <p:sp>
        <p:nvSpPr>
          <p:cNvPr id="12" name="正方形/長方形 11">
            <a:extLst>
              <a:ext uri="{FF2B5EF4-FFF2-40B4-BE49-F238E27FC236}">
                <a16:creationId xmlns:a16="http://schemas.microsoft.com/office/drawing/2014/main" id="{A885763F-8C4A-49FC-8F20-C3A2AEC674C2}"/>
              </a:ext>
            </a:extLst>
          </p:cNvPr>
          <p:cNvSpPr/>
          <p:nvPr/>
        </p:nvSpPr>
        <p:spPr>
          <a:xfrm>
            <a:off x="5176474" y="0"/>
            <a:ext cx="5515339" cy="75636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1848289F-1E52-9382-B51B-9D6950384BCC}"/>
              </a:ext>
            </a:extLst>
          </p:cNvPr>
          <p:cNvSpPr txBox="1"/>
          <p:nvPr/>
        </p:nvSpPr>
        <p:spPr>
          <a:xfrm>
            <a:off x="666560" y="1197899"/>
            <a:ext cx="386625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700"/>
              </a:spcAft>
              <a:buClrTx/>
              <a:buSzTx/>
              <a:buFontTx/>
              <a:buNone/>
              <a:tabLst/>
              <a:defRPr/>
            </a:pPr>
            <a:r>
              <a:rPr kumimoji="1" lang="ja-JP" altLang="en-US" sz="3600" b="1" i="0" u="none" strike="noStrike" kern="1200" cap="none" spc="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家族の勧めで税務を目指す</a:t>
            </a:r>
            <a:endParaRPr kumimoji="1" lang="en-US" altLang="ja-JP" sz="3600" b="1" i="0" u="none" strike="noStrike" kern="1200" cap="none" spc="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endParaRPr>
          </a:p>
        </p:txBody>
      </p:sp>
      <p:sp>
        <p:nvSpPr>
          <p:cNvPr id="9" name="テキスト ボックス 8">
            <a:extLst>
              <a:ext uri="{FF2B5EF4-FFF2-40B4-BE49-F238E27FC236}">
                <a16:creationId xmlns:a16="http://schemas.microsoft.com/office/drawing/2014/main" id="{F69F4221-0B98-C82D-4336-7553DEB509BA}"/>
              </a:ext>
            </a:extLst>
          </p:cNvPr>
          <p:cNvSpPr txBox="1"/>
          <p:nvPr/>
        </p:nvSpPr>
        <p:spPr>
          <a:xfrm>
            <a:off x="1623789" y="4899072"/>
            <a:ext cx="1980029" cy="96436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新潟県出身</a:t>
            </a:r>
            <a:endParaRPr kumimoji="1" lang="en-US" altLang="ja-JP"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短大卒</a:t>
            </a:r>
          </a:p>
        </p:txBody>
      </p:sp>
      <p:sp>
        <p:nvSpPr>
          <p:cNvPr id="11" name="テキスト ボックス 10">
            <a:extLst>
              <a:ext uri="{FF2B5EF4-FFF2-40B4-BE49-F238E27FC236}">
                <a16:creationId xmlns:a16="http://schemas.microsoft.com/office/drawing/2014/main" id="{7A43FEA6-1156-9521-3019-E41CEC4570A5}"/>
              </a:ext>
            </a:extLst>
          </p:cNvPr>
          <p:cNvSpPr txBox="1"/>
          <p:nvPr/>
        </p:nvSpPr>
        <p:spPr>
          <a:xfrm>
            <a:off x="1564507" y="6061435"/>
            <a:ext cx="2093202" cy="3385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撮影時</a:t>
            </a:r>
            <a:r>
              <a:rPr kumimoji="1" lang="en-US" altLang="ja-JP"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 </a:t>
            </a:r>
            <a:r>
              <a:rPr kumimoji="1" lang="ja-JP" altLang="en-US"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採用１年目</a:t>
            </a:r>
          </a:p>
        </p:txBody>
      </p:sp>
      <p:sp>
        <p:nvSpPr>
          <p:cNvPr id="4" name="テキスト ボックス 3">
            <a:extLst>
              <a:ext uri="{FF2B5EF4-FFF2-40B4-BE49-F238E27FC236}">
                <a16:creationId xmlns:a16="http://schemas.microsoft.com/office/drawing/2014/main" id="{3168D492-04A5-3E04-2014-FAAB65EC97DE}"/>
              </a:ext>
            </a:extLst>
          </p:cNvPr>
          <p:cNvSpPr txBox="1"/>
          <p:nvPr/>
        </p:nvSpPr>
        <p:spPr>
          <a:xfrm>
            <a:off x="5227608" y="138774"/>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rPr>
              <a:t>●税務職員を志望した理由は？</a:t>
            </a:r>
            <a:endParaRPr kumimoji="1" lang="en-US" altLang="ja-JP"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endParaRPr>
          </a:p>
        </p:txBody>
      </p:sp>
      <p:sp>
        <p:nvSpPr>
          <p:cNvPr id="5" name="テキスト ボックス 4">
            <a:extLst>
              <a:ext uri="{FF2B5EF4-FFF2-40B4-BE49-F238E27FC236}">
                <a16:creationId xmlns:a16="http://schemas.microsoft.com/office/drawing/2014/main" id="{14FF190C-9A2B-1385-0529-2F616C55D1CB}"/>
              </a:ext>
            </a:extLst>
          </p:cNvPr>
          <p:cNvSpPr txBox="1"/>
          <p:nvPr/>
        </p:nvSpPr>
        <p:spPr>
          <a:xfrm>
            <a:off x="5227608" y="1810634"/>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rPr>
              <a:t>●関東信越国税局を選んだ理由は？</a:t>
            </a:r>
            <a:endParaRPr kumimoji="1" lang="en-US" altLang="ja-JP"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endParaRPr>
          </a:p>
        </p:txBody>
      </p:sp>
      <p:sp>
        <p:nvSpPr>
          <p:cNvPr id="6" name="テキスト ボックス 5">
            <a:extLst>
              <a:ext uri="{FF2B5EF4-FFF2-40B4-BE49-F238E27FC236}">
                <a16:creationId xmlns:a16="http://schemas.microsoft.com/office/drawing/2014/main" id="{75355544-B472-3432-54F3-E719A4026DC0}"/>
              </a:ext>
            </a:extLst>
          </p:cNvPr>
          <p:cNvSpPr txBox="1"/>
          <p:nvPr/>
        </p:nvSpPr>
        <p:spPr>
          <a:xfrm>
            <a:off x="5176474" y="3588432"/>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rPr>
              <a:t>●採用試験対策は？</a:t>
            </a:r>
            <a:endParaRPr kumimoji="1" lang="en-US" altLang="ja-JP" sz="2400" b="1" i="0" u="none" strike="noStrike" kern="1200" cap="none" spc="0" normalizeH="0" baseline="0" noProof="0" dirty="0">
              <a:ln>
                <a:noFill/>
              </a:ln>
              <a:solidFill>
                <a:srgbClr val="F53DDB"/>
              </a:solidFill>
              <a:effectLst/>
              <a:uLnTx/>
              <a:uFillTx/>
              <a:latin typeface="Yu Gothic" panose="020B0400000000000000" pitchFamily="34" charset="-128"/>
              <a:ea typeface="Yu Gothic" panose="020B0400000000000000" pitchFamily="34" charset="-128"/>
              <a:cs typeface="+mn-cs"/>
            </a:endParaRPr>
          </a:p>
        </p:txBody>
      </p:sp>
      <p:sp>
        <p:nvSpPr>
          <p:cNvPr id="7" name="円/楕円 10">
            <a:extLst>
              <a:ext uri="{FF2B5EF4-FFF2-40B4-BE49-F238E27FC236}">
                <a16:creationId xmlns:a16="http://schemas.microsoft.com/office/drawing/2014/main" id="{94EF42E1-550D-DF86-5429-0BBE56402446}"/>
              </a:ext>
            </a:extLst>
          </p:cNvPr>
          <p:cNvSpPr>
            <a:spLocks noChangeAspect="1"/>
          </p:cNvSpPr>
          <p:nvPr/>
        </p:nvSpPr>
        <p:spPr>
          <a:xfrm>
            <a:off x="7979830" y="4832160"/>
            <a:ext cx="2603433" cy="2603433"/>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 name="テキスト ボックス 1">
            <a:extLst>
              <a:ext uri="{FF2B5EF4-FFF2-40B4-BE49-F238E27FC236}">
                <a16:creationId xmlns:a16="http://schemas.microsoft.com/office/drawing/2014/main" id="{DD385B77-8ADC-8362-FFF5-EAAA8BF5132C}"/>
              </a:ext>
            </a:extLst>
          </p:cNvPr>
          <p:cNvSpPr txBox="1"/>
          <p:nvPr/>
        </p:nvSpPr>
        <p:spPr>
          <a:xfrm>
            <a:off x="5516776" y="518702"/>
            <a:ext cx="5066488"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公務員として働く家族の姿をみて、税金面で社会の公正を守る税務職員になりたいと思いました。</a:t>
            </a:r>
          </a:p>
        </p:txBody>
      </p:sp>
      <p:sp>
        <p:nvSpPr>
          <p:cNvPr id="10" name="テキスト ボックス 9">
            <a:extLst>
              <a:ext uri="{FF2B5EF4-FFF2-40B4-BE49-F238E27FC236}">
                <a16:creationId xmlns:a16="http://schemas.microsoft.com/office/drawing/2014/main" id="{5463F6A5-03EA-62A0-2C34-B575D32CD76F}"/>
              </a:ext>
            </a:extLst>
          </p:cNvPr>
          <p:cNvSpPr txBox="1"/>
          <p:nvPr/>
        </p:nvSpPr>
        <p:spPr>
          <a:xfrm>
            <a:off x="5516776" y="2257275"/>
            <a:ext cx="5066488"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地元の新潟県を管轄し、さらに都市部と地方の両方の勤務地を選択できるところに魅力を感じたからです。</a:t>
            </a:r>
          </a:p>
        </p:txBody>
      </p:sp>
      <p:sp>
        <p:nvSpPr>
          <p:cNvPr id="13" name="テキスト ボックス 12">
            <a:extLst>
              <a:ext uri="{FF2B5EF4-FFF2-40B4-BE49-F238E27FC236}">
                <a16:creationId xmlns:a16="http://schemas.microsoft.com/office/drawing/2014/main" id="{31293E6F-DA88-47F6-CBD1-E6C39A59B601}"/>
              </a:ext>
            </a:extLst>
          </p:cNvPr>
          <p:cNvSpPr txBox="1"/>
          <p:nvPr/>
        </p:nvSpPr>
        <p:spPr>
          <a:xfrm>
            <a:off x="5446586" y="4059963"/>
            <a:ext cx="5066488"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高校のときに使用していた教材や市販の教材を繰り返し解くことで対策しました。</a:t>
            </a:r>
          </a:p>
        </p:txBody>
      </p:sp>
      <p:pic>
        <p:nvPicPr>
          <p:cNvPr id="14" name="図 13">
            <a:extLst>
              <a:ext uri="{FF2B5EF4-FFF2-40B4-BE49-F238E27FC236}">
                <a16:creationId xmlns:a16="http://schemas.microsoft.com/office/drawing/2014/main" id="{FDA95A4B-9E9D-7680-039C-F967F8C322DF}"/>
              </a:ext>
            </a:extLst>
          </p:cNvPr>
          <p:cNvPicPr>
            <a:picLocks noChangeAspect="1"/>
          </p:cNvPicPr>
          <p:nvPr/>
        </p:nvPicPr>
        <p:blipFill rotWithShape="1">
          <a:blip r:embed="rId3">
            <a:extLst>
              <a:ext uri="{28A0092B-C50C-407E-A947-70E740481C1C}">
                <a14:useLocalDpi xmlns:a14="http://schemas.microsoft.com/office/drawing/2010/main" val="0"/>
              </a:ext>
            </a:extLst>
          </a:blip>
          <a:srcRect l="668" t="19711" r="14981" b="14388"/>
          <a:stretch>
            <a:fillRect/>
          </a:stretch>
        </p:blipFill>
        <p:spPr bwMode="auto">
          <a:xfrm>
            <a:off x="8093737" y="4899072"/>
            <a:ext cx="2375618" cy="2475007"/>
          </a:xfrm>
          <a:prstGeom prst="ellipse">
            <a:avLst/>
          </a:prstGeom>
          <a:noFill/>
          <a:ln>
            <a:noFill/>
          </a:ln>
          <a:extLst>
            <a:ext uri="{53640926-AAD7-44D8-BBD7-CCE9431645EC}">
              <a14:shadowObscured xmlns:a14="http://schemas.microsoft.com/office/drawing/2010/main"/>
            </a:ext>
          </a:extLst>
        </p:spPr>
      </p:pic>
      <p:sp>
        <p:nvSpPr>
          <p:cNvPr id="15" name="楕円 14">
            <a:extLst>
              <a:ext uri="{FF2B5EF4-FFF2-40B4-BE49-F238E27FC236}">
                <a16:creationId xmlns:a16="http://schemas.microsoft.com/office/drawing/2014/main" id="{72F6E892-3179-B2BE-8EDD-4481EC7509A1}"/>
              </a:ext>
            </a:extLst>
          </p:cNvPr>
          <p:cNvSpPr/>
          <p:nvPr/>
        </p:nvSpPr>
        <p:spPr>
          <a:xfrm>
            <a:off x="3962400" y="5455920"/>
            <a:ext cx="285080" cy="40751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85683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BBB2D-F252-54CE-444C-1B7DD912AD55}"/>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1D457DE6-FDD2-6FDB-C7A1-54242BA122E4}"/>
              </a:ext>
            </a:extLst>
          </p:cNvPr>
          <p:cNvPicPr>
            <a:picLocks noChangeAspect="1"/>
          </p:cNvPicPr>
          <p:nvPr/>
        </p:nvPicPr>
        <p:blipFill>
          <a:blip r:embed="rId2"/>
          <a:stretch>
            <a:fillRect/>
          </a:stretch>
        </p:blipFill>
        <p:spPr>
          <a:xfrm>
            <a:off x="29679" y="-325"/>
            <a:ext cx="10693744" cy="7560000"/>
          </a:xfrm>
          <a:prstGeom prst="rect">
            <a:avLst/>
          </a:prstGeom>
        </p:spPr>
      </p:pic>
      <p:sp>
        <p:nvSpPr>
          <p:cNvPr id="6" name="テキスト ボックス 5">
            <a:extLst>
              <a:ext uri="{FF2B5EF4-FFF2-40B4-BE49-F238E27FC236}">
                <a16:creationId xmlns:a16="http://schemas.microsoft.com/office/drawing/2014/main" id="{B819D8DA-7CE7-F1DE-AED8-336FC5BB1F49}"/>
              </a:ext>
            </a:extLst>
          </p:cNvPr>
          <p:cNvSpPr txBox="1"/>
          <p:nvPr/>
        </p:nvSpPr>
        <p:spPr>
          <a:xfrm>
            <a:off x="4479845" y="923636"/>
            <a:ext cx="540000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32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班のみんなで勉強会を開催しています</a:t>
            </a:r>
            <a:endParaRPr kumimoji="1" lang="en-US" altLang="ja-JP" sz="32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p:txBody>
      </p:sp>
      <p:sp>
        <p:nvSpPr>
          <p:cNvPr id="7" name="テキスト ボックス 6">
            <a:extLst>
              <a:ext uri="{FF2B5EF4-FFF2-40B4-BE49-F238E27FC236}">
                <a16:creationId xmlns:a16="http://schemas.microsoft.com/office/drawing/2014/main" id="{0F0A22F5-9058-5FF5-D7BB-10CD263CB924}"/>
              </a:ext>
            </a:extLst>
          </p:cNvPr>
          <p:cNvSpPr txBox="1"/>
          <p:nvPr/>
        </p:nvSpPr>
        <p:spPr>
          <a:xfrm>
            <a:off x="1628688" y="5227685"/>
            <a:ext cx="1659429" cy="7976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700"/>
              </a:spcAft>
              <a:buClrTx/>
              <a:buSzTx/>
              <a:buFontTx/>
              <a:buNone/>
              <a:tabLst/>
              <a:defRPr/>
            </a:pPr>
            <a:r>
              <a:rPr kumimoji="1" lang="ja-JP" altLang="en-US"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新潟県出身</a:t>
            </a:r>
            <a:endParaRPr kumimoji="1" lang="en-US" altLang="ja-JP"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a:p>
            <a:pPr marL="0" marR="0" lvl="0" indent="0" algn="ctr" defTabSz="457200" rtl="0" eaLnBrk="1" fontAlgn="auto" latinLnBrk="0" hangingPunct="1">
              <a:lnSpc>
                <a:spcPct val="100000"/>
              </a:lnSpc>
              <a:spcBef>
                <a:spcPts val="0"/>
              </a:spcBef>
              <a:spcAft>
                <a:spcPts val="700"/>
              </a:spcAft>
              <a:buClrTx/>
              <a:buSzTx/>
              <a:buFontTx/>
              <a:buNone/>
              <a:tabLst/>
              <a:defRPr/>
            </a:pPr>
            <a:r>
              <a:rPr kumimoji="1" lang="ja-JP" altLang="en-US"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短大卒</a:t>
            </a:r>
          </a:p>
        </p:txBody>
      </p:sp>
      <p:sp>
        <p:nvSpPr>
          <p:cNvPr id="8" name="テキスト ボックス 7">
            <a:extLst>
              <a:ext uri="{FF2B5EF4-FFF2-40B4-BE49-F238E27FC236}">
                <a16:creationId xmlns:a16="http://schemas.microsoft.com/office/drawing/2014/main" id="{0105513A-2C8C-DE39-2343-3034A44900A4}"/>
              </a:ext>
            </a:extLst>
          </p:cNvPr>
          <p:cNvSpPr txBox="1"/>
          <p:nvPr/>
        </p:nvSpPr>
        <p:spPr>
          <a:xfrm>
            <a:off x="1596400" y="6155231"/>
            <a:ext cx="1704955" cy="292388"/>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撮影時</a:t>
            </a:r>
            <a:r>
              <a:rPr kumimoji="1" lang="en-US" altLang="ja-JP"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 </a:t>
            </a:r>
            <a:r>
              <a:rPr kumimoji="1" lang="ja-JP" altLang="en-US"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採用１年目</a:t>
            </a:r>
          </a:p>
        </p:txBody>
      </p:sp>
      <p:sp>
        <p:nvSpPr>
          <p:cNvPr id="11" name="円/楕円 10">
            <a:extLst>
              <a:ext uri="{FF2B5EF4-FFF2-40B4-BE49-F238E27FC236}">
                <a16:creationId xmlns:a16="http://schemas.microsoft.com/office/drawing/2014/main" id="{A3F2B038-4626-39CF-6FA0-796AEFC9D505}"/>
              </a:ext>
            </a:extLst>
          </p:cNvPr>
          <p:cNvSpPr>
            <a:spLocks noChangeAspect="1"/>
          </p:cNvSpPr>
          <p:nvPr/>
        </p:nvSpPr>
        <p:spPr>
          <a:xfrm>
            <a:off x="759573" y="1020391"/>
            <a:ext cx="3672093" cy="367209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C09E7388-CAE4-7D39-D7E3-1593B2FF5C35}"/>
              </a:ext>
            </a:extLst>
          </p:cNvPr>
          <p:cNvSpPr txBox="1"/>
          <p:nvPr/>
        </p:nvSpPr>
        <p:spPr>
          <a:xfrm>
            <a:off x="4426239" y="2696473"/>
            <a:ext cx="5772271" cy="3348802"/>
          </a:xfrm>
          <a:prstGeom prst="rect">
            <a:avLst/>
          </a:prstGeom>
          <a:noFill/>
        </p:spPr>
        <p:txBody>
          <a:bodyPr wrap="square" rtlCol="0">
            <a:spAutoFit/>
          </a:bodyPr>
          <a:lstStyle/>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早寝早起きの規則正しい生活を行うことで体調管理に努めています。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平日の</a:t>
            </a:r>
            <a:r>
              <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17</a:t>
            </a: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時以降は、班の仲間で勉強会を開催して授業の内容を教え合っています。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週末は、班のみんなで駅前に外食にいくことが多いです。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p:txBody>
      </p:sp>
      <p:pic>
        <p:nvPicPr>
          <p:cNvPr id="9" name="図 8">
            <a:extLst>
              <a:ext uri="{FF2B5EF4-FFF2-40B4-BE49-F238E27FC236}">
                <a16:creationId xmlns:a16="http://schemas.microsoft.com/office/drawing/2014/main" id="{E3BE83B1-F8F2-A536-DE3A-A72F391809C3}"/>
              </a:ext>
            </a:extLst>
          </p:cNvPr>
          <p:cNvPicPr>
            <a:picLocks noChangeAspect="1"/>
          </p:cNvPicPr>
          <p:nvPr/>
        </p:nvPicPr>
        <p:blipFill>
          <a:blip r:embed="rId3"/>
          <a:stretch>
            <a:fillRect/>
          </a:stretch>
        </p:blipFill>
        <p:spPr>
          <a:xfrm>
            <a:off x="0" y="519"/>
            <a:ext cx="0" cy="0"/>
          </a:xfrm>
          <a:prstGeom prst="rect">
            <a:avLst/>
          </a:prstGeom>
        </p:spPr>
      </p:pic>
      <p:sp>
        <p:nvSpPr>
          <p:cNvPr id="3" name="正方形/長方形 2">
            <a:extLst>
              <a:ext uri="{FF2B5EF4-FFF2-40B4-BE49-F238E27FC236}">
                <a16:creationId xmlns:a16="http://schemas.microsoft.com/office/drawing/2014/main" id="{8CFEF599-82E7-A7B7-28B6-26B533C2E1BE}"/>
              </a:ext>
            </a:extLst>
          </p:cNvPr>
          <p:cNvSpPr/>
          <p:nvPr/>
        </p:nvSpPr>
        <p:spPr>
          <a:xfrm>
            <a:off x="518160" y="301612"/>
            <a:ext cx="1451308" cy="399428"/>
          </a:xfrm>
          <a:prstGeom prst="rect">
            <a:avLst/>
          </a:prstGeom>
          <a:solidFill>
            <a:srgbClr val="F539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 name="正方形/長方形 1">
            <a:extLst>
              <a:ext uri="{FF2B5EF4-FFF2-40B4-BE49-F238E27FC236}">
                <a16:creationId xmlns:a16="http://schemas.microsoft.com/office/drawing/2014/main" id="{94657B31-63DA-FCE3-179F-E8048C63F9BC}"/>
              </a:ext>
            </a:extLst>
          </p:cNvPr>
          <p:cNvSpPr/>
          <p:nvPr/>
        </p:nvSpPr>
        <p:spPr>
          <a:xfrm>
            <a:off x="741112" y="160577"/>
            <a:ext cx="1005403"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32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HGP創英角ｺﾞｼｯｸUB" panose="020B0900000000000000" pitchFamily="50" charset="-128"/>
                <a:ea typeface="HGP創英角ｺﾞｼｯｸUB" panose="020B0900000000000000" pitchFamily="50" charset="-128"/>
                <a:cs typeface="+mn-cs"/>
              </a:rPr>
              <a:t>研修</a:t>
            </a:r>
          </a:p>
        </p:txBody>
      </p:sp>
      <p:pic>
        <p:nvPicPr>
          <p:cNvPr id="5" name="図 4">
            <a:extLst>
              <a:ext uri="{FF2B5EF4-FFF2-40B4-BE49-F238E27FC236}">
                <a16:creationId xmlns:a16="http://schemas.microsoft.com/office/drawing/2014/main" id="{AFDFDFF5-6687-B692-9C1D-B3A51DB626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6591" t="16164" r="15599" b="33423"/>
          <a:stretch>
            <a:fillRect/>
          </a:stretch>
        </p:blipFill>
        <p:spPr bwMode="auto">
          <a:xfrm>
            <a:off x="908108" y="1169806"/>
            <a:ext cx="3369596" cy="3369596"/>
          </a:xfrm>
          <a:prstGeom prst="ellipse">
            <a:avLst/>
          </a:prstGeom>
          <a:noFill/>
          <a:ln>
            <a:noFill/>
          </a:ln>
          <a:extLst>
            <a:ext uri="{53640926-AAD7-44D8-BBD7-CCE9431645EC}">
              <a14:shadowObscured xmlns:a14="http://schemas.microsoft.com/office/drawing/2010/main"/>
            </a:ext>
          </a:extLst>
        </p:spPr>
      </p:pic>
      <p:pic>
        <p:nvPicPr>
          <p:cNvPr id="17" name="図 16">
            <a:extLst>
              <a:ext uri="{FF2B5EF4-FFF2-40B4-BE49-F238E27FC236}">
                <a16:creationId xmlns:a16="http://schemas.microsoft.com/office/drawing/2014/main" id="{544A39AA-0D53-5738-E724-88A2A099E4A9}"/>
              </a:ext>
            </a:extLst>
          </p:cNvPr>
          <p:cNvPicPr>
            <a:picLocks noChangeAspect="1"/>
          </p:cNvPicPr>
          <p:nvPr/>
        </p:nvPicPr>
        <p:blipFill>
          <a:blip r:embed="rId5"/>
          <a:stretch>
            <a:fillRect/>
          </a:stretch>
        </p:blipFill>
        <p:spPr>
          <a:xfrm>
            <a:off x="0" y="3319835"/>
            <a:ext cx="1692000" cy="1692000"/>
          </a:xfrm>
          <a:prstGeom prst="rect">
            <a:avLst/>
          </a:prstGeom>
        </p:spPr>
      </p:pic>
    </p:spTree>
    <p:extLst>
      <p:ext uri="{BB962C8B-B14F-4D97-AF65-F5344CB8AC3E}">
        <p14:creationId xmlns:p14="http://schemas.microsoft.com/office/powerpoint/2010/main" val="97162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F6DEF49A-72C1-3478-FA46-A7372C1BAEF8}"/>
              </a:ext>
            </a:extLst>
          </p:cNvPr>
          <p:cNvSpPr/>
          <p:nvPr/>
        </p:nvSpPr>
        <p:spPr>
          <a:xfrm>
            <a:off x="5183496" y="3452"/>
            <a:ext cx="5515339" cy="75636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2609C993-4BE0-B6A2-8A6D-BA6491AD3362}"/>
              </a:ext>
            </a:extLst>
          </p:cNvPr>
          <p:cNvPicPr>
            <a:picLocks noChangeAspect="1"/>
          </p:cNvPicPr>
          <p:nvPr/>
        </p:nvPicPr>
        <p:blipFill>
          <a:blip r:embed="rId2"/>
          <a:stretch>
            <a:fillRect/>
          </a:stretch>
        </p:blipFill>
        <p:spPr>
          <a:xfrm>
            <a:off x="0" y="3452"/>
            <a:ext cx="10698836" cy="7563600"/>
          </a:xfrm>
          <a:prstGeom prst="rect">
            <a:avLst/>
          </a:prstGeom>
        </p:spPr>
      </p:pic>
      <p:sp>
        <p:nvSpPr>
          <p:cNvPr id="8" name="テキスト ボックス 7">
            <a:extLst>
              <a:ext uri="{FF2B5EF4-FFF2-40B4-BE49-F238E27FC236}">
                <a16:creationId xmlns:a16="http://schemas.microsoft.com/office/drawing/2014/main" id="{7BB2ADCC-8012-0E13-F7E4-EC2636B92D67}"/>
              </a:ext>
            </a:extLst>
          </p:cNvPr>
          <p:cNvSpPr txBox="1"/>
          <p:nvPr/>
        </p:nvSpPr>
        <p:spPr>
          <a:xfrm>
            <a:off x="333281" y="877107"/>
            <a:ext cx="4850214" cy="1754326"/>
          </a:xfrm>
          <a:prstGeom prst="rect">
            <a:avLst/>
          </a:prstGeom>
          <a:noFill/>
        </p:spPr>
        <p:txBody>
          <a:bodyPr wrap="square" rtlCol="0">
            <a:spAutoFit/>
          </a:bodyPr>
          <a:lstStyle/>
          <a:p>
            <a:pPr>
              <a:spcAft>
                <a:spcPts val="1700"/>
              </a:spcAft>
            </a:pPr>
            <a:r>
              <a:rPr kumimoji="1" lang="ja-JP" altLang="en-US" sz="3600" b="1" spc="20" dirty="0">
                <a:solidFill>
                  <a:schemeClr val="bg1"/>
                </a:solidFill>
                <a:latin typeface="BIZ UDPゴシック" panose="020B0400000000000000" pitchFamily="50" charset="-128"/>
                <a:ea typeface="BIZ UDPゴシック" panose="020B0400000000000000" pitchFamily="50" charset="-128"/>
              </a:rPr>
              <a:t>「税に関する絵はがきコンクール」への応募をきっかけに</a:t>
            </a:r>
            <a:endParaRPr kumimoji="1" lang="en-US" altLang="ja-JP" sz="3600" b="1" spc="20" dirty="0">
              <a:solidFill>
                <a:schemeClr val="bg1"/>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BBD0EE91-670B-87EB-A0A4-EA3A373533E8}"/>
              </a:ext>
            </a:extLst>
          </p:cNvPr>
          <p:cNvSpPr txBox="1"/>
          <p:nvPr/>
        </p:nvSpPr>
        <p:spPr>
          <a:xfrm>
            <a:off x="1444254" y="4899072"/>
            <a:ext cx="2339102" cy="964367"/>
          </a:xfrm>
          <a:prstGeom prst="rect">
            <a:avLst/>
          </a:prstGeom>
          <a:noFill/>
        </p:spPr>
        <p:txBody>
          <a:bodyPr wrap="none" rtlCol="0">
            <a:spAutoFit/>
          </a:bodyPr>
          <a:lstStyle/>
          <a:p>
            <a:pPr algn="ctr">
              <a:spcAft>
                <a:spcPts val="800"/>
              </a:spcAft>
            </a:pPr>
            <a:r>
              <a:rPr kumimoji="1" lang="ja-JP" altLang="en-US" sz="2500" b="1" spc="300" dirty="0">
                <a:solidFill>
                  <a:srgbClr val="724498"/>
                </a:solidFill>
                <a:latin typeface="Yu Gothic" panose="020B0400000000000000" pitchFamily="34" charset="-128"/>
                <a:ea typeface="Yu Gothic" panose="020B0400000000000000" pitchFamily="34" charset="-128"/>
              </a:rPr>
              <a:t>群馬県出身</a:t>
            </a:r>
            <a:endParaRPr kumimoji="1" lang="en-US" altLang="ja-JP" sz="2500" b="1" spc="300" dirty="0">
              <a:solidFill>
                <a:srgbClr val="724498"/>
              </a:solidFill>
              <a:latin typeface="Yu Gothic" panose="020B0400000000000000" pitchFamily="34" charset="-128"/>
              <a:ea typeface="Yu Gothic" panose="020B0400000000000000" pitchFamily="34" charset="-128"/>
            </a:endParaRPr>
          </a:p>
          <a:p>
            <a:pPr algn="ctr">
              <a:spcAft>
                <a:spcPts val="800"/>
              </a:spcAft>
            </a:pPr>
            <a:r>
              <a:rPr kumimoji="1" lang="ja-JP" altLang="en-US" sz="2500" b="1" spc="300" dirty="0">
                <a:solidFill>
                  <a:srgbClr val="724498"/>
                </a:solidFill>
                <a:latin typeface="Yu Gothic" panose="020B0400000000000000" pitchFamily="34" charset="-128"/>
                <a:ea typeface="Yu Gothic" panose="020B0400000000000000" pitchFamily="34" charset="-128"/>
              </a:rPr>
              <a:t>高校普通科卒</a:t>
            </a:r>
          </a:p>
        </p:txBody>
      </p:sp>
      <p:sp>
        <p:nvSpPr>
          <p:cNvPr id="11" name="テキスト ボックス 10">
            <a:extLst>
              <a:ext uri="{FF2B5EF4-FFF2-40B4-BE49-F238E27FC236}">
                <a16:creationId xmlns:a16="http://schemas.microsoft.com/office/drawing/2014/main" id="{32CB726F-C92F-9C91-2513-31CCD0CDF8E5}"/>
              </a:ext>
            </a:extLst>
          </p:cNvPr>
          <p:cNvSpPr txBox="1"/>
          <p:nvPr/>
        </p:nvSpPr>
        <p:spPr>
          <a:xfrm>
            <a:off x="1564506" y="6061435"/>
            <a:ext cx="2093202" cy="338554"/>
          </a:xfrm>
          <a:prstGeom prst="rect">
            <a:avLst/>
          </a:prstGeom>
          <a:noFill/>
        </p:spPr>
        <p:txBody>
          <a:bodyPr wrap="none" rtlCol="0">
            <a:spAutoFit/>
          </a:bodyPr>
          <a:lstStyle/>
          <a:p>
            <a:pPr algn="ctr">
              <a:spcAft>
                <a:spcPts val="800"/>
              </a:spcAft>
            </a:pPr>
            <a:r>
              <a:rPr kumimoji="1" lang="ja-JP" altLang="en-US" sz="1600" b="1" spc="180" dirty="0">
                <a:solidFill>
                  <a:schemeClr val="bg1"/>
                </a:solidFill>
                <a:latin typeface="Yu Gothic" panose="020B0400000000000000" pitchFamily="34" charset="-128"/>
                <a:ea typeface="Yu Gothic" panose="020B0400000000000000" pitchFamily="34" charset="-128"/>
              </a:rPr>
              <a:t>撮影時</a:t>
            </a:r>
            <a:r>
              <a:rPr kumimoji="1" lang="en-US" altLang="ja-JP" sz="1600" b="1" spc="180" dirty="0">
                <a:solidFill>
                  <a:schemeClr val="bg1"/>
                </a:solidFill>
                <a:latin typeface="Yu Gothic" panose="020B0400000000000000" pitchFamily="34" charset="-128"/>
                <a:ea typeface="Yu Gothic" panose="020B0400000000000000" pitchFamily="34" charset="-128"/>
              </a:rPr>
              <a:t> </a:t>
            </a:r>
            <a:r>
              <a:rPr kumimoji="1" lang="ja-JP" altLang="en-US" sz="1600" b="1" spc="180" dirty="0">
                <a:solidFill>
                  <a:schemeClr val="bg1"/>
                </a:solidFill>
                <a:latin typeface="Yu Gothic" panose="020B0400000000000000" pitchFamily="34" charset="-128"/>
                <a:ea typeface="Yu Gothic" panose="020B0400000000000000" pitchFamily="34" charset="-128"/>
              </a:rPr>
              <a:t>採用１年目</a:t>
            </a:r>
          </a:p>
        </p:txBody>
      </p:sp>
      <p:sp>
        <p:nvSpPr>
          <p:cNvPr id="3" name="テキスト ボックス 2">
            <a:extLst>
              <a:ext uri="{FF2B5EF4-FFF2-40B4-BE49-F238E27FC236}">
                <a16:creationId xmlns:a16="http://schemas.microsoft.com/office/drawing/2014/main" id="{8C6308C6-A095-8812-EE76-9171BA06D6BB}"/>
              </a:ext>
            </a:extLst>
          </p:cNvPr>
          <p:cNvSpPr txBox="1"/>
          <p:nvPr/>
        </p:nvSpPr>
        <p:spPr>
          <a:xfrm>
            <a:off x="5183495" y="185792"/>
            <a:ext cx="5972334" cy="461665"/>
          </a:xfrm>
          <a:prstGeom prst="rect">
            <a:avLst/>
          </a:prstGeom>
          <a:noFill/>
        </p:spPr>
        <p:txBody>
          <a:bodyPr wrap="square" rtlCol="0">
            <a:spAutoFit/>
          </a:bodyPr>
          <a:lstStyle/>
          <a:p>
            <a:pPr>
              <a:spcAft>
                <a:spcPts val="1000"/>
              </a:spcAft>
            </a:pPr>
            <a:r>
              <a:rPr kumimoji="1" lang="ja-JP" altLang="en-US" sz="2400" b="1" dirty="0">
                <a:solidFill>
                  <a:srgbClr val="724498"/>
                </a:solidFill>
                <a:latin typeface="Yu Gothic" panose="020B0400000000000000" pitchFamily="34" charset="-128"/>
                <a:ea typeface="Yu Gothic" panose="020B0400000000000000" pitchFamily="34" charset="-128"/>
              </a:rPr>
              <a:t>●税務職員を志望した理由は？</a:t>
            </a:r>
            <a:endParaRPr kumimoji="1" lang="en-US" altLang="ja-JP" sz="2400" b="1" dirty="0">
              <a:solidFill>
                <a:srgbClr val="724498"/>
              </a:solidFill>
              <a:latin typeface="Yu Gothic" panose="020B0400000000000000" pitchFamily="34" charset="-128"/>
              <a:ea typeface="Yu Gothic" panose="020B0400000000000000" pitchFamily="34" charset="-128"/>
            </a:endParaRPr>
          </a:p>
        </p:txBody>
      </p:sp>
      <p:sp>
        <p:nvSpPr>
          <p:cNvPr id="4" name="テキスト ボックス 3">
            <a:extLst>
              <a:ext uri="{FF2B5EF4-FFF2-40B4-BE49-F238E27FC236}">
                <a16:creationId xmlns:a16="http://schemas.microsoft.com/office/drawing/2014/main" id="{384B9C8E-21B7-30A7-16EE-763E85E52AC3}"/>
              </a:ext>
            </a:extLst>
          </p:cNvPr>
          <p:cNvSpPr txBox="1"/>
          <p:nvPr/>
        </p:nvSpPr>
        <p:spPr>
          <a:xfrm>
            <a:off x="5183495" y="2031539"/>
            <a:ext cx="5972334" cy="461665"/>
          </a:xfrm>
          <a:prstGeom prst="rect">
            <a:avLst/>
          </a:prstGeom>
          <a:noFill/>
        </p:spPr>
        <p:txBody>
          <a:bodyPr wrap="square" rtlCol="0">
            <a:spAutoFit/>
          </a:bodyPr>
          <a:lstStyle/>
          <a:p>
            <a:pPr>
              <a:spcAft>
                <a:spcPts val="1000"/>
              </a:spcAft>
            </a:pPr>
            <a:r>
              <a:rPr kumimoji="1" lang="ja-JP" altLang="en-US" sz="2400" b="1" dirty="0">
                <a:solidFill>
                  <a:srgbClr val="724498"/>
                </a:solidFill>
                <a:latin typeface="Yu Gothic" panose="020B0400000000000000" pitchFamily="34" charset="-128"/>
                <a:ea typeface="Yu Gothic" panose="020B0400000000000000" pitchFamily="34" charset="-128"/>
              </a:rPr>
              <a:t>●関東信越国税局を選んだ理由は？</a:t>
            </a:r>
            <a:endParaRPr kumimoji="1" lang="en-US" altLang="ja-JP" sz="2400" b="1" dirty="0">
              <a:solidFill>
                <a:srgbClr val="724498"/>
              </a:solidFill>
              <a:latin typeface="Yu Gothic" panose="020B0400000000000000" pitchFamily="34" charset="-128"/>
              <a:ea typeface="Yu Gothic" panose="020B0400000000000000" pitchFamily="34" charset="-128"/>
            </a:endParaRPr>
          </a:p>
        </p:txBody>
      </p:sp>
      <p:sp>
        <p:nvSpPr>
          <p:cNvPr id="5" name="テキスト ボックス 4">
            <a:extLst>
              <a:ext uri="{FF2B5EF4-FFF2-40B4-BE49-F238E27FC236}">
                <a16:creationId xmlns:a16="http://schemas.microsoft.com/office/drawing/2014/main" id="{7E0A9FDC-9168-B0B8-A740-81CA67BF857C}"/>
              </a:ext>
            </a:extLst>
          </p:cNvPr>
          <p:cNvSpPr txBox="1"/>
          <p:nvPr/>
        </p:nvSpPr>
        <p:spPr>
          <a:xfrm>
            <a:off x="5183495" y="3411990"/>
            <a:ext cx="5972334" cy="461665"/>
          </a:xfrm>
          <a:prstGeom prst="rect">
            <a:avLst/>
          </a:prstGeom>
          <a:noFill/>
        </p:spPr>
        <p:txBody>
          <a:bodyPr wrap="square" rtlCol="0">
            <a:spAutoFit/>
          </a:bodyPr>
          <a:lstStyle/>
          <a:p>
            <a:pPr>
              <a:spcAft>
                <a:spcPts val="1000"/>
              </a:spcAft>
            </a:pPr>
            <a:r>
              <a:rPr kumimoji="1" lang="ja-JP" altLang="en-US" sz="2400" b="1" dirty="0">
                <a:solidFill>
                  <a:srgbClr val="724498"/>
                </a:solidFill>
                <a:latin typeface="Yu Gothic" panose="020B0400000000000000" pitchFamily="34" charset="-128"/>
                <a:ea typeface="Yu Gothic" panose="020B0400000000000000" pitchFamily="34" charset="-128"/>
              </a:rPr>
              <a:t>●採用試験対策は？</a:t>
            </a:r>
            <a:endParaRPr kumimoji="1" lang="en-US" altLang="ja-JP" sz="2400" b="1" dirty="0">
              <a:solidFill>
                <a:srgbClr val="724498"/>
              </a:solidFill>
              <a:latin typeface="Yu Gothic" panose="020B0400000000000000" pitchFamily="34" charset="-128"/>
              <a:ea typeface="Yu Gothic" panose="020B0400000000000000" pitchFamily="34" charset="-128"/>
            </a:endParaRPr>
          </a:p>
        </p:txBody>
      </p:sp>
      <p:sp>
        <p:nvSpPr>
          <p:cNvPr id="10" name="円/楕円 10">
            <a:extLst>
              <a:ext uri="{FF2B5EF4-FFF2-40B4-BE49-F238E27FC236}">
                <a16:creationId xmlns:a16="http://schemas.microsoft.com/office/drawing/2014/main" id="{2423B792-5C56-6D18-39DD-DDEDD2CBAF20}"/>
              </a:ext>
            </a:extLst>
          </p:cNvPr>
          <p:cNvSpPr>
            <a:spLocks noChangeAspect="1"/>
          </p:cNvSpPr>
          <p:nvPr/>
        </p:nvSpPr>
        <p:spPr>
          <a:xfrm>
            <a:off x="7716741" y="4821908"/>
            <a:ext cx="2817608" cy="2817608"/>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9053B461-2BE8-BDBC-CF8A-536B2545ABCF}"/>
              </a:ext>
            </a:extLst>
          </p:cNvPr>
          <p:cNvSpPr txBox="1"/>
          <p:nvPr/>
        </p:nvSpPr>
        <p:spPr>
          <a:xfrm>
            <a:off x="5516776" y="652842"/>
            <a:ext cx="5066488" cy="1333250"/>
          </a:xfrm>
          <a:prstGeom prst="rect">
            <a:avLst/>
          </a:prstGeom>
          <a:noFill/>
        </p:spPr>
        <p:txBody>
          <a:bodyPr wrap="square" rtlCol="0">
            <a:spAutoFit/>
          </a:bodyPr>
          <a:lstStyle/>
          <a:p>
            <a:pPr>
              <a:lnSpc>
                <a:spcPts val="2400"/>
              </a:lnSpc>
            </a:pPr>
            <a:r>
              <a:rPr kumimoji="1" lang="ja-JP" altLang="en-US" sz="2400" dirty="0">
                <a:latin typeface="+mn-ea"/>
              </a:rPr>
              <a:t>小学生の時に「税に関する絵はがきコンクール」に応募して受賞したのをきっかけに税務職員に興味を持ちました。</a:t>
            </a:r>
          </a:p>
        </p:txBody>
      </p:sp>
      <p:sp>
        <p:nvSpPr>
          <p:cNvPr id="6" name="テキスト ボックス 5">
            <a:extLst>
              <a:ext uri="{FF2B5EF4-FFF2-40B4-BE49-F238E27FC236}">
                <a16:creationId xmlns:a16="http://schemas.microsoft.com/office/drawing/2014/main" id="{FB24478C-73B8-B5C2-6B92-18228ABA9C58}"/>
              </a:ext>
            </a:extLst>
          </p:cNvPr>
          <p:cNvSpPr txBox="1"/>
          <p:nvPr/>
        </p:nvSpPr>
        <p:spPr>
          <a:xfrm>
            <a:off x="5516776" y="2575033"/>
            <a:ext cx="5066488" cy="717697"/>
          </a:xfrm>
          <a:prstGeom prst="rect">
            <a:avLst/>
          </a:prstGeom>
          <a:noFill/>
        </p:spPr>
        <p:txBody>
          <a:bodyPr wrap="square" rtlCol="0">
            <a:spAutoFit/>
          </a:bodyPr>
          <a:lstStyle/>
          <a:p>
            <a:pPr>
              <a:lnSpc>
                <a:spcPts val="2400"/>
              </a:lnSpc>
            </a:pPr>
            <a:r>
              <a:rPr kumimoji="1" lang="ja-JP" altLang="en-US" sz="2400" dirty="0">
                <a:latin typeface="+mn-ea"/>
              </a:rPr>
              <a:t>出身地の群馬県を管轄していることと研修制度が充実しているためです。</a:t>
            </a:r>
          </a:p>
        </p:txBody>
      </p:sp>
      <p:sp>
        <p:nvSpPr>
          <p:cNvPr id="14" name="テキスト ボックス 13">
            <a:extLst>
              <a:ext uri="{FF2B5EF4-FFF2-40B4-BE49-F238E27FC236}">
                <a16:creationId xmlns:a16="http://schemas.microsoft.com/office/drawing/2014/main" id="{9B396D84-D545-B526-9BD4-6CDB2EDA6C04}"/>
              </a:ext>
            </a:extLst>
          </p:cNvPr>
          <p:cNvSpPr txBox="1"/>
          <p:nvPr/>
        </p:nvSpPr>
        <p:spPr>
          <a:xfrm>
            <a:off x="5516776" y="3873655"/>
            <a:ext cx="5066488" cy="1333250"/>
          </a:xfrm>
          <a:prstGeom prst="rect">
            <a:avLst/>
          </a:prstGeom>
          <a:noFill/>
        </p:spPr>
        <p:txBody>
          <a:bodyPr wrap="square" rtlCol="0">
            <a:spAutoFit/>
          </a:bodyPr>
          <a:lstStyle/>
          <a:p>
            <a:pPr>
              <a:lnSpc>
                <a:spcPts val="2400"/>
              </a:lnSpc>
            </a:pPr>
            <a:r>
              <a:rPr kumimoji="1" lang="ja-JP" altLang="en-US" sz="2400" dirty="0">
                <a:latin typeface="+mn-ea"/>
              </a:rPr>
              <a:t>高校の試験もあったため、空いた時間に問題集を繰り返し解くことと、専門学校の模擬試験を受験して対策しました。</a:t>
            </a:r>
          </a:p>
        </p:txBody>
      </p:sp>
      <p:pic>
        <p:nvPicPr>
          <p:cNvPr id="13" name="図 12">
            <a:extLst>
              <a:ext uri="{FF2B5EF4-FFF2-40B4-BE49-F238E27FC236}">
                <a16:creationId xmlns:a16="http://schemas.microsoft.com/office/drawing/2014/main" id="{C5F905ED-E49A-9996-18F5-9241B746ECA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8" t="18575" r="208" b="6425"/>
          <a:stretch>
            <a:fillRect/>
          </a:stretch>
        </p:blipFill>
        <p:spPr bwMode="auto">
          <a:xfrm>
            <a:off x="7833583" y="4936064"/>
            <a:ext cx="2590269" cy="2590269"/>
          </a:xfrm>
          <a:prstGeom prst="flowChartConnector">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729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A5B43E7-4737-926A-46B9-A79EDA559A20}"/>
              </a:ext>
            </a:extLst>
          </p:cNvPr>
          <p:cNvPicPr>
            <a:picLocks noChangeAspect="1"/>
          </p:cNvPicPr>
          <p:nvPr/>
        </p:nvPicPr>
        <p:blipFill>
          <a:blip r:embed="rId2"/>
          <a:stretch>
            <a:fillRect/>
          </a:stretch>
        </p:blipFill>
        <p:spPr>
          <a:xfrm>
            <a:off x="0" y="519"/>
            <a:ext cx="10693744" cy="7560000"/>
          </a:xfrm>
          <a:prstGeom prst="rect">
            <a:avLst/>
          </a:prstGeom>
        </p:spPr>
      </p:pic>
      <p:sp>
        <p:nvSpPr>
          <p:cNvPr id="6" name="テキスト ボックス 5">
            <a:extLst>
              <a:ext uri="{FF2B5EF4-FFF2-40B4-BE49-F238E27FC236}">
                <a16:creationId xmlns:a16="http://schemas.microsoft.com/office/drawing/2014/main" id="{F358FCE3-B6B1-4F72-5E32-5177AF747406}"/>
              </a:ext>
            </a:extLst>
          </p:cNvPr>
          <p:cNvSpPr txBox="1"/>
          <p:nvPr/>
        </p:nvSpPr>
        <p:spPr>
          <a:xfrm>
            <a:off x="4389330" y="671093"/>
            <a:ext cx="5400000" cy="1077218"/>
          </a:xfrm>
          <a:prstGeom prst="rect">
            <a:avLst/>
          </a:prstGeom>
          <a:noFill/>
        </p:spPr>
        <p:txBody>
          <a:bodyPr wrap="square" rtlCol="0">
            <a:spAutoFit/>
          </a:bodyPr>
          <a:lstStyle/>
          <a:p>
            <a:pPr>
              <a:spcAft>
                <a:spcPts val="1000"/>
              </a:spcAft>
            </a:pPr>
            <a:r>
              <a:rPr kumimoji="1" lang="ja-JP" altLang="en-US" sz="3200" b="1" dirty="0">
                <a:solidFill>
                  <a:srgbClr val="724498"/>
                </a:solidFill>
                <a:latin typeface="Yu Gothic" panose="020B0400000000000000" pitchFamily="34" charset="-128"/>
                <a:ea typeface="Yu Gothic" panose="020B0400000000000000" pitchFamily="34" charset="-128"/>
              </a:rPr>
              <a:t>規則正しい生活を送りながら専門知識が身に付きます</a:t>
            </a:r>
            <a:endParaRPr kumimoji="1" lang="en-US" altLang="ja-JP" sz="3200" b="1" dirty="0">
              <a:solidFill>
                <a:srgbClr val="724498"/>
              </a:solidFill>
              <a:latin typeface="Yu Gothic" panose="020B0400000000000000" pitchFamily="34" charset="-128"/>
              <a:ea typeface="Yu Gothic" panose="020B0400000000000000" pitchFamily="34" charset="-128"/>
            </a:endParaRPr>
          </a:p>
        </p:txBody>
      </p:sp>
      <p:sp>
        <p:nvSpPr>
          <p:cNvPr id="7" name="テキスト ボックス 6">
            <a:extLst>
              <a:ext uri="{FF2B5EF4-FFF2-40B4-BE49-F238E27FC236}">
                <a16:creationId xmlns:a16="http://schemas.microsoft.com/office/drawing/2014/main" id="{A613CD2B-98DC-9070-C5A2-8FD0FF2D6E94}"/>
              </a:ext>
            </a:extLst>
          </p:cNvPr>
          <p:cNvSpPr txBox="1"/>
          <p:nvPr/>
        </p:nvSpPr>
        <p:spPr>
          <a:xfrm>
            <a:off x="1481212" y="5227685"/>
            <a:ext cx="1954381" cy="797654"/>
          </a:xfrm>
          <a:prstGeom prst="rect">
            <a:avLst/>
          </a:prstGeom>
          <a:noFill/>
        </p:spPr>
        <p:txBody>
          <a:bodyPr wrap="none" rtlCol="0">
            <a:spAutoFit/>
          </a:bodyPr>
          <a:lstStyle/>
          <a:p>
            <a:pPr algn="ctr">
              <a:spcAft>
                <a:spcPts val="700"/>
              </a:spcAft>
            </a:pPr>
            <a:r>
              <a:rPr kumimoji="1" lang="ja-JP" altLang="en-US" sz="2000" b="1" spc="300" dirty="0">
                <a:solidFill>
                  <a:srgbClr val="724498"/>
                </a:solidFill>
                <a:latin typeface="Yu Gothic" panose="020B0400000000000000" pitchFamily="34" charset="-128"/>
                <a:ea typeface="Yu Gothic" panose="020B0400000000000000" pitchFamily="34" charset="-128"/>
              </a:rPr>
              <a:t>群馬県出身</a:t>
            </a:r>
            <a:endParaRPr kumimoji="1" lang="en-US" altLang="ja-JP" sz="2000" b="1" spc="300" dirty="0">
              <a:solidFill>
                <a:srgbClr val="724498"/>
              </a:solidFill>
              <a:latin typeface="Yu Gothic" panose="020B0400000000000000" pitchFamily="34" charset="-128"/>
              <a:ea typeface="Yu Gothic" panose="020B0400000000000000" pitchFamily="34" charset="-128"/>
            </a:endParaRPr>
          </a:p>
          <a:p>
            <a:pPr algn="ctr">
              <a:spcAft>
                <a:spcPts val="700"/>
              </a:spcAft>
            </a:pPr>
            <a:r>
              <a:rPr kumimoji="1" lang="ja-JP" altLang="en-US" sz="2000" b="1" spc="300" dirty="0">
                <a:solidFill>
                  <a:srgbClr val="724498"/>
                </a:solidFill>
                <a:latin typeface="Yu Gothic" panose="020B0400000000000000" pitchFamily="34" charset="-128"/>
                <a:ea typeface="Yu Gothic" panose="020B0400000000000000" pitchFamily="34" charset="-128"/>
              </a:rPr>
              <a:t>高校普通科卒</a:t>
            </a:r>
          </a:p>
        </p:txBody>
      </p:sp>
      <p:sp>
        <p:nvSpPr>
          <p:cNvPr id="8" name="テキスト ボックス 7">
            <a:extLst>
              <a:ext uri="{FF2B5EF4-FFF2-40B4-BE49-F238E27FC236}">
                <a16:creationId xmlns:a16="http://schemas.microsoft.com/office/drawing/2014/main" id="{4600B160-E316-236E-F0B5-8FE353015AD7}"/>
              </a:ext>
            </a:extLst>
          </p:cNvPr>
          <p:cNvSpPr txBox="1"/>
          <p:nvPr/>
        </p:nvSpPr>
        <p:spPr>
          <a:xfrm>
            <a:off x="1596401" y="6155231"/>
            <a:ext cx="1704954" cy="292388"/>
          </a:xfrm>
          <a:prstGeom prst="rect">
            <a:avLst/>
          </a:prstGeom>
          <a:noFill/>
        </p:spPr>
        <p:txBody>
          <a:bodyPr wrap="none" rtlCol="0">
            <a:spAutoFit/>
          </a:bodyPr>
          <a:lstStyle/>
          <a:p>
            <a:pPr algn="ctr">
              <a:spcAft>
                <a:spcPts val="800"/>
              </a:spcAft>
            </a:pPr>
            <a:r>
              <a:rPr kumimoji="1" lang="ja-JP" altLang="en-US" sz="1300" b="1" spc="120" dirty="0">
                <a:solidFill>
                  <a:schemeClr val="bg1"/>
                </a:solidFill>
                <a:latin typeface="Yu Gothic" panose="020B0400000000000000" pitchFamily="34" charset="-128"/>
                <a:ea typeface="Yu Gothic" panose="020B0400000000000000" pitchFamily="34" charset="-128"/>
              </a:rPr>
              <a:t>撮影時</a:t>
            </a:r>
            <a:r>
              <a:rPr kumimoji="1" lang="en-US" altLang="ja-JP" sz="1300" b="1" spc="120" dirty="0">
                <a:solidFill>
                  <a:schemeClr val="bg1"/>
                </a:solidFill>
                <a:latin typeface="Yu Gothic" panose="020B0400000000000000" pitchFamily="34" charset="-128"/>
                <a:ea typeface="Yu Gothic" panose="020B0400000000000000" pitchFamily="34" charset="-128"/>
              </a:rPr>
              <a:t> </a:t>
            </a:r>
            <a:r>
              <a:rPr kumimoji="1" lang="ja-JP" altLang="en-US" sz="1300" b="1" spc="120" dirty="0">
                <a:solidFill>
                  <a:schemeClr val="bg1"/>
                </a:solidFill>
                <a:latin typeface="Yu Gothic" panose="020B0400000000000000" pitchFamily="34" charset="-128"/>
                <a:ea typeface="Yu Gothic" panose="020B0400000000000000" pitchFamily="34" charset="-128"/>
              </a:rPr>
              <a:t>採用１年目</a:t>
            </a:r>
          </a:p>
        </p:txBody>
      </p:sp>
      <p:sp>
        <p:nvSpPr>
          <p:cNvPr id="11" name="円/楕円 10">
            <a:extLst>
              <a:ext uri="{FF2B5EF4-FFF2-40B4-BE49-F238E27FC236}">
                <a16:creationId xmlns:a16="http://schemas.microsoft.com/office/drawing/2014/main" id="{DDB23746-010C-A7F6-C5BE-ECCCB5451DBB}"/>
              </a:ext>
            </a:extLst>
          </p:cNvPr>
          <p:cNvSpPr>
            <a:spLocks noChangeAspect="1"/>
          </p:cNvSpPr>
          <p:nvPr/>
        </p:nvSpPr>
        <p:spPr>
          <a:xfrm>
            <a:off x="368989" y="923507"/>
            <a:ext cx="3768977" cy="376897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E5426A7-2516-90D5-1821-181C0527A711}"/>
              </a:ext>
            </a:extLst>
          </p:cNvPr>
          <p:cNvSpPr txBox="1"/>
          <p:nvPr/>
        </p:nvSpPr>
        <p:spPr>
          <a:xfrm>
            <a:off x="4353997" y="2254996"/>
            <a:ext cx="5780603" cy="3900235"/>
          </a:xfrm>
          <a:prstGeom prst="rect">
            <a:avLst/>
          </a:prstGeom>
          <a:noFill/>
        </p:spPr>
        <p:txBody>
          <a:bodyPr wrap="square" rtlCol="0">
            <a:spAutoFit/>
          </a:bodyPr>
          <a:lstStyle/>
          <a:p>
            <a:pPr>
              <a:lnSpc>
                <a:spcPts val="4300"/>
              </a:lnSpc>
            </a:pPr>
            <a:r>
              <a:rPr kumimoji="1" lang="ja-JP" altLang="en-US" sz="2400" b="1" spc="-120" dirty="0">
                <a:latin typeface="Yu Gothic" panose="020B0400000000000000" pitchFamily="34" charset="-128"/>
                <a:ea typeface="Yu Gothic" panose="020B0400000000000000" pitchFamily="34" charset="-128"/>
              </a:rPr>
              <a:t>　研修によって早寝早起きの規則正しい生活習慣が身に付きました。</a:t>
            </a:r>
            <a:endParaRPr kumimoji="1" lang="en-US" altLang="ja-JP" sz="2400" b="1" spc="-120" dirty="0">
              <a:latin typeface="Yu Gothic" panose="020B0400000000000000" pitchFamily="34" charset="-128"/>
              <a:ea typeface="Yu Gothic" panose="020B0400000000000000" pitchFamily="34" charset="-128"/>
            </a:endParaRPr>
          </a:p>
          <a:p>
            <a:pPr>
              <a:lnSpc>
                <a:spcPts val="4300"/>
              </a:lnSpc>
            </a:pPr>
            <a:r>
              <a:rPr kumimoji="1" lang="ja-JP" altLang="en-US" sz="2400" b="1" spc="-120" dirty="0">
                <a:latin typeface="Yu Gothic" panose="020B0400000000000000" pitchFamily="34" charset="-128"/>
                <a:ea typeface="Yu Gothic" panose="020B0400000000000000" pitchFamily="34" charset="-128"/>
              </a:rPr>
              <a:t>　学習面においては、高校では学ばなかった税法や法律科目も学ぶことができるので、専門的な知識が身に付きます。</a:t>
            </a:r>
            <a:endParaRPr kumimoji="1" lang="en-US" altLang="ja-JP" sz="2400" b="1" spc="-120" dirty="0">
              <a:latin typeface="Yu Gothic" panose="020B0400000000000000" pitchFamily="34" charset="-128"/>
              <a:ea typeface="Yu Gothic" panose="020B0400000000000000" pitchFamily="34" charset="-128"/>
            </a:endParaRPr>
          </a:p>
          <a:p>
            <a:pPr>
              <a:lnSpc>
                <a:spcPts val="4300"/>
              </a:lnSpc>
            </a:pPr>
            <a:r>
              <a:rPr kumimoji="1" lang="ja-JP" altLang="en-US" sz="2400" b="1" spc="-120" dirty="0">
                <a:latin typeface="Yu Gothic" panose="020B0400000000000000" pitchFamily="34" charset="-128"/>
                <a:ea typeface="Yu Gothic" panose="020B0400000000000000" pitchFamily="34" charset="-128"/>
              </a:rPr>
              <a:t>　同期と一緒に食堂で食事をしたり、休日は池袋に買い物に出かけたりしています。</a:t>
            </a:r>
            <a:endParaRPr kumimoji="1" lang="en-US" altLang="ja-JP" sz="2400" b="1" spc="-120" dirty="0">
              <a:latin typeface="Yu Gothic" panose="020B0400000000000000" pitchFamily="34" charset="-128"/>
              <a:ea typeface="Yu Gothic" panose="020B0400000000000000" pitchFamily="34" charset="-128"/>
            </a:endParaRPr>
          </a:p>
        </p:txBody>
      </p:sp>
      <p:sp>
        <p:nvSpPr>
          <p:cNvPr id="9" name="正方形/長方形 8">
            <a:extLst>
              <a:ext uri="{FF2B5EF4-FFF2-40B4-BE49-F238E27FC236}">
                <a16:creationId xmlns:a16="http://schemas.microsoft.com/office/drawing/2014/main" id="{DEA25696-B62A-9400-815C-79BFFEBF1845}"/>
              </a:ext>
            </a:extLst>
          </p:cNvPr>
          <p:cNvSpPr/>
          <p:nvPr/>
        </p:nvSpPr>
        <p:spPr>
          <a:xfrm>
            <a:off x="490888" y="202131"/>
            <a:ext cx="1568918" cy="519764"/>
          </a:xfrm>
          <a:prstGeom prst="rect">
            <a:avLst/>
          </a:prstGeom>
          <a:solidFill>
            <a:srgbClr val="7245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正方形/長方形 11">
            <a:extLst>
              <a:ext uri="{FF2B5EF4-FFF2-40B4-BE49-F238E27FC236}">
                <a16:creationId xmlns:a16="http://schemas.microsoft.com/office/drawing/2014/main" id="{E081B11C-67FD-71FF-A48E-3D6812949E33}"/>
              </a:ext>
            </a:extLst>
          </p:cNvPr>
          <p:cNvSpPr/>
          <p:nvPr/>
        </p:nvSpPr>
        <p:spPr>
          <a:xfrm>
            <a:off x="772644" y="137120"/>
            <a:ext cx="1005403" cy="584775"/>
          </a:xfrm>
          <a:prstGeom prst="rect">
            <a:avLst/>
          </a:prstGeom>
          <a:noFill/>
        </p:spPr>
        <p:txBody>
          <a:bodyPr wrap="none" lIns="91440" tIns="45720" rIns="91440" bIns="45720">
            <a:spAutoFit/>
          </a:bodyPr>
          <a:lstStyle/>
          <a:p>
            <a:pPr algn="ctr"/>
            <a:r>
              <a:rPr lang="ja-JP" altLang="en-US" sz="3200" dirty="0">
                <a:ln w="0"/>
                <a:solidFill>
                  <a:schemeClr val="bg1"/>
                </a:solidFill>
                <a:effectLst>
                  <a:outerShdw blurRad="38100" dist="19050" dir="2700000" algn="tl" rotWithShape="0">
                    <a:schemeClr val="dk1">
                      <a:alpha val="40000"/>
                    </a:schemeClr>
                  </a:outerShdw>
                </a:effectLst>
                <a:latin typeface="HGP創英角ｺﾞｼｯｸUB" panose="020B0900000000000000" pitchFamily="50" charset="-128"/>
                <a:ea typeface="HGP創英角ｺﾞｼｯｸUB" panose="020B0900000000000000" pitchFamily="50" charset="-128"/>
              </a:rPr>
              <a:t>研修</a:t>
            </a:r>
            <a:endParaRPr lang="ja-JP" altLang="en-US" sz="3200" b="0" cap="none" spc="0" dirty="0">
              <a:ln w="0"/>
              <a:solidFill>
                <a:schemeClr val="bg1"/>
              </a:solidFill>
              <a:effectLst>
                <a:outerShdw blurRad="38100" dist="19050" dir="2700000" algn="tl" rotWithShape="0">
                  <a:schemeClr val="dk1">
                    <a:alpha val="40000"/>
                  </a:schemeClr>
                </a:outerShdw>
              </a:effectLst>
              <a:latin typeface="HGP創英角ｺﾞｼｯｸUB" panose="020B0900000000000000" pitchFamily="50" charset="-128"/>
              <a:ea typeface="HGP創英角ｺﾞｼｯｸUB" panose="020B0900000000000000" pitchFamily="50" charset="-128"/>
            </a:endParaRPr>
          </a:p>
        </p:txBody>
      </p:sp>
      <p:pic>
        <p:nvPicPr>
          <p:cNvPr id="5" name="図 4">
            <a:extLst>
              <a:ext uri="{FF2B5EF4-FFF2-40B4-BE49-F238E27FC236}">
                <a16:creationId xmlns:a16="http://schemas.microsoft.com/office/drawing/2014/main" id="{DC056781-C257-9F2C-ADE2-9ABC40C53332}"/>
              </a:ext>
            </a:extLst>
          </p:cNvPr>
          <p:cNvPicPr>
            <a:picLocks noChangeAspect="1"/>
          </p:cNvPicPr>
          <p:nvPr/>
        </p:nvPicPr>
        <p:blipFill rotWithShape="1">
          <a:blip r:embed="rId3">
            <a:extLst>
              <a:ext uri="{28A0092B-C50C-407E-A947-70E740481C1C}">
                <a14:useLocalDpi xmlns:a14="http://schemas.microsoft.com/office/drawing/2010/main" val="0"/>
              </a:ext>
            </a:extLst>
          </a:blip>
          <a:srcRect l="5829" t="16309" r="33246" b="2467"/>
          <a:stretch>
            <a:fillRect/>
          </a:stretch>
        </p:blipFill>
        <p:spPr bwMode="auto">
          <a:xfrm>
            <a:off x="445562" y="1015438"/>
            <a:ext cx="3585114" cy="3585114"/>
          </a:xfrm>
          <a:prstGeom prst="ellipse">
            <a:avLst/>
          </a:prstGeom>
          <a:noFill/>
          <a:ln>
            <a:noFill/>
          </a:ln>
          <a:extLst>
            <a:ext uri="{53640926-AAD7-44D8-BBD7-CCE9431645EC}">
              <a14:shadowObscured xmlns:a14="http://schemas.microsoft.com/office/drawing/2010/main"/>
            </a:ext>
          </a:extLst>
        </p:spPr>
      </p:pic>
      <p:pic>
        <p:nvPicPr>
          <p:cNvPr id="10" name="図 9">
            <a:extLst>
              <a:ext uri="{FF2B5EF4-FFF2-40B4-BE49-F238E27FC236}">
                <a16:creationId xmlns:a16="http://schemas.microsoft.com/office/drawing/2014/main" id="{14F75A9F-15AF-E07F-AC19-394BD5A19C9A}"/>
              </a:ext>
            </a:extLst>
          </p:cNvPr>
          <p:cNvPicPr>
            <a:picLocks noChangeAspect="1"/>
          </p:cNvPicPr>
          <p:nvPr/>
        </p:nvPicPr>
        <p:blipFill>
          <a:blip r:embed="rId4"/>
          <a:stretch>
            <a:fillRect/>
          </a:stretch>
        </p:blipFill>
        <p:spPr>
          <a:xfrm>
            <a:off x="2780042" y="3562385"/>
            <a:ext cx="1665300" cy="1665300"/>
          </a:xfrm>
          <a:prstGeom prst="rect">
            <a:avLst/>
          </a:prstGeom>
        </p:spPr>
      </p:pic>
    </p:spTree>
    <p:extLst>
      <p:ext uri="{BB962C8B-B14F-4D97-AF65-F5344CB8AC3E}">
        <p14:creationId xmlns:p14="http://schemas.microsoft.com/office/powerpoint/2010/main" val="3297034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701ED-2692-AF7E-DA51-210BA43C91ED}"/>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7864AA42-A08A-492D-948F-8780A4B67588}"/>
              </a:ext>
            </a:extLst>
          </p:cNvPr>
          <p:cNvPicPr>
            <a:picLocks noChangeAspect="1"/>
          </p:cNvPicPr>
          <p:nvPr/>
        </p:nvPicPr>
        <p:blipFill>
          <a:blip r:embed="rId2"/>
          <a:stretch>
            <a:fillRect/>
          </a:stretch>
        </p:blipFill>
        <p:spPr>
          <a:xfrm>
            <a:off x="0" y="-3777"/>
            <a:ext cx="10693744" cy="7560000"/>
          </a:xfrm>
          <a:prstGeom prst="rect">
            <a:avLst/>
          </a:prstGeom>
        </p:spPr>
      </p:pic>
      <p:sp>
        <p:nvSpPr>
          <p:cNvPr id="12" name="正方形/長方形 11">
            <a:extLst>
              <a:ext uri="{FF2B5EF4-FFF2-40B4-BE49-F238E27FC236}">
                <a16:creationId xmlns:a16="http://schemas.microsoft.com/office/drawing/2014/main" id="{28939A1C-6CFB-28DD-9885-9BA00A12666A}"/>
              </a:ext>
            </a:extLst>
          </p:cNvPr>
          <p:cNvSpPr/>
          <p:nvPr/>
        </p:nvSpPr>
        <p:spPr>
          <a:xfrm>
            <a:off x="5176474" y="27247"/>
            <a:ext cx="5515339" cy="75636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067FC238-6DC4-FA47-29CA-E2F1EEEF3798}"/>
              </a:ext>
            </a:extLst>
          </p:cNvPr>
          <p:cNvSpPr txBox="1"/>
          <p:nvPr/>
        </p:nvSpPr>
        <p:spPr>
          <a:xfrm>
            <a:off x="666560" y="1197899"/>
            <a:ext cx="386625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700"/>
              </a:spcAft>
              <a:buClrTx/>
              <a:buSzTx/>
              <a:buFontTx/>
              <a:buNone/>
              <a:tabLst/>
              <a:defRPr/>
            </a:pPr>
            <a:r>
              <a:rPr kumimoji="1" lang="ja-JP" altLang="en-US" sz="3600" b="1" i="0" u="none" strike="noStrike" kern="1200" cap="none" spc="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責任感のある税務職員に憧れて</a:t>
            </a:r>
            <a:endParaRPr kumimoji="1" lang="en-US" altLang="ja-JP" sz="3600" b="1" i="0" u="none" strike="noStrike" kern="1200" cap="none" spc="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endParaRPr>
          </a:p>
        </p:txBody>
      </p:sp>
      <p:sp>
        <p:nvSpPr>
          <p:cNvPr id="9" name="テキスト ボックス 8">
            <a:extLst>
              <a:ext uri="{FF2B5EF4-FFF2-40B4-BE49-F238E27FC236}">
                <a16:creationId xmlns:a16="http://schemas.microsoft.com/office/drawing/2014/main" id="{90F62F00-F221-9BE4-B95E-524AC0D799A8}"/>
              </a:ext>
            </a:extLst>
          </p:cNvPr>
          <p:cNvSpPr txBox="1"/>
          <p:nvPr/>
        </p:nvSpPr>
        <p:spPr>
          <a:xfrm>
            <a:off x="1623790" y="4899072"/>
            <a:ext cx="1980029" cy="96436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長野県出身</a:t>
            </a:r>
            <a:endParaRPr kumimoji="1" lang="en-US" altLang="ja-JP"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専門学校卒</a:t>
            </a:r>
          </a:p>
        </p:txBody>
      </p:sp>
      <p:sp>
        <p:nvSpPr>
          <p:cNvPr id="11" name="テキスト ボックス 10">
            <a:extLst>
              <a:ext uri="{FF2B5EF4-FFF2-40B4-BE49-F238E27FC236}">
                <a16:creationId xmlns:a16="http://schemas.microsoft.com/office/drawing/2014/main" id="{9714808B-3B6D-4FB3-0CBE-DD197E736ACA}"/>
              </a:ext>
            </a:extLst>
          </p:cNvPr>
          <p:cNvSpPr txBox="1"/>
          <p:nvPr/>
        </p:nvSpPr>
        <p:spPr>
          <a:xfrm>
            <a:off x="1564505" y="6061435"/>
            <a:ext cx="2093202" cy="3385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撮影時</a:t>
            </a:r>
            <a:r>
              <a:rPr kumimoji="1" lang="en-US" altLang="ja-JP"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 </a:t>
            </a:r>
            <a:r>
              <a:rPr kumimoji="1" lang="ja-JP" altLang="en-US"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採用１年目</a:t>
            </a:r>
          </a:p>
        </p:txBody>
      </p:sp>
      <p:sp>
        <p:nvSpPr>
          <p:cNvPr id="4" name="テキスト ボックス 3">
            <a:extLst>
              <a:ext uri="{FF2B5EF4-FFF2-40B4-BE49-F238E27FC236}">
                <a16:creationId xmlns:a16="http://schemas.microsoft.com/office/drawing/2014/main" id="{30FC6EFE-84F3-FBE1-DDC2-1E0BBB374317}"/>
              </a:ext>
            </a:extLst>
          </p:cNvPr>
          <p:cNvSpPr txBox="1"/>
          <p:nvPr/>
        </p:nvSpPr>
        <p:spPr>
          <a:xfrm>
            <a:off x="5183495" y="169738"/>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09A7A3"/>
                </a:solidFill>
                <a:effectLst/>
                <a:uLnTx/>
                <a:uFillTx/>
                <a:latin typeface="Yu Gothic" panose="020B0400000000000000" pitchFamily="34" charset="-128"/>
                <a:ea typeface="Yu Gothic" panose="020B0400000000000000" pitchFamily="34" charset="-128"/>
                <a:cs typeface="+mn-cs"/>
              </a:rPr>
              <a:t>●税務職員を志望した理由は？</a:t>
            </a:r>
            <a:endParaRPr kumimoji="1" lang="en-US" altLang="ja-JP" sz="2400" b="1" i="0" u="none" strike="noStrike" kern="1200" cap="none" spc="0" normalizeH="0" baseline="0" noProof="0" dirty="0">
              <a:ln>
                <a:noFill/>
              </a:ln>
              <a:solidFill>
                <a:srgbClr val="09A7A3"/>
              </a:solidFill>
              <a:effectLst/>
              <a:uLnTx/>
              <a:uFillTx/>
              <a:latin typeface="Yu Gothic" panose="020B0400000000000000" pitchFamily="34" charset="-128"/>
              <a:ea typeface="Yu Gothic" panose="020B0400000000000000" pitchFamily="34" charset="-128"/>
              <a:cs typeface="+mn-cs"/>
            </a:endParaRPr>
          </a:p>
        </p:txBody>
      </p:sp>
      <p:sp>
        <p:nvSpPr>
          <p:cNvPr id="5" name="テキスト ボックス 4">
            <a:extLst>
              <a:ext uri="{FF2B5EF4-FFF2-40B4-BE49-F238E27FC236}">
                <a16:creationId xmlns:a16="http://schemas.microsoft.com/office/drawing/2014/main" id="{E87C740B-1896-FDC2-5D14-48E2636B1EAE}"/>
              </a:ext>
            </a:extLst>
          </p:cNvPr>
          <p:cNvSpPr txBox="1"/>
          <p:nvPr/>
        </p:nvSpPr>
        <p:spPr>
          <a:xfrm>
            <a:off x="5176474" y="2075814"/>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09A7A3"/>
                </a:solidFill>
                <a:effectLst/>
                <a:uLnTx/>
                <a:uFillTx/>
                <a:latin typeface="Yu Gothic" panose="020B0400000000000000" pitchFamily="34" charset="-128"/>
                <a:ea typeface="Yu Gothic" panose="020B0400000000000000" pitchFamily="34" charset="-128"/>
                <a:cs typeface="+mn-cs"/>
              </a:rPr>
              <a:t>●関東信越国税局を選んだ理由は？</a:t>
            </a:r>
            <a:endParaRPr kumimoji="1" lang="en-US" altLang="ja-JP" sz="2400" b="1" i="0" u="none" strike="noStrike" kern="1200" cap="none" spc="0" normalizeH="0" baseline="0" noProof="0" dirty="0">
              <a:ln>
                <a:noFill/>
              </a:ln>
              <a:solidFill>
                <a:srgbClr val="09A7A3"/>
              </a:solidFill>
              <a:effectLst/>
              <a:uLnTx/>
              <a:uFillTx/>
              <a:latin typeface="Yu Gothic" panose="020B0400000000000000" pitchFamily="34" charset="-128"/>
              <a:ea typeface="Yu Gothic" panose="020B0400000000000000" pitchFamily="34" charset="-128"/>
              <a:cs typeface="+mn-cs"/>
            </a:endParaRPr>
          </a:p>
        </p:txBody>
      </p:sp>
      <p:sp>
        <p:nvSpPr>
          <p:cNvPr id="6" name="テキスト ボックス 5">
            <a:extLst>
              <a:ext uri="{FF2B5EF4-FFF2-40B4-BE49-F238E27FC236}">
                <a16:creationId xmlns:a16="http://schemas.microsoft.com/office/drawing/2014/main" id="{AA832640-F482-ED5A-32CF-A86F0D46B278}"/>
              </a:ext>
            </a:extLst>
          </p:cNvPr>
          <p:cNvSpPr txBox="1"/>
          <p:nvPr/>
        </p:nvSpPr>
        <p:spPr>
          <a:xfrm>
            <a:off x="5176474" y="3657858"/>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09A7A3"/>
                </a:solidFill>
                <a:effectLst/>
                <a:uLnTx/>
                <a:uFillTx/>
                <a:latin typeface="Yu Gothic" panose="020B0400000000000000" pitchFamily="34" charset="-128"/>
                <a:ea typeface="Yu Gothic" panose="020B0400000000000000" pitchFamily="34" charset="-128"/>
                <a:cs typeface="+mn-cs"/>
              </a:rPr>
              <a:t>●採用試験対策は？</a:t>
            </a:r>
            <a:endParaRPr kumimoji="1" lang="en-US" altLang="ja-JP" sz="2400" b="1" i="0" u="none" strike="noStrike" kern="1200" cap="none" spc="0" normalizeH="0" baseline="0" noProof="0" dirty="0">
              <a:ln>
                <a:noFill/>
              </a:ln>
              <a:solidFill>
                <a:srgbClr val="09A7A3"/>
              </a:solidFill>
              <a:effectLst/>
              <a:uLnTx/>
              <a:uFillTx/>
              <a:latin typeface="Yu Gothic" panose="020B0400000000000000" pitchFamily="34" charset="-128"/>
              <a:ea typeface="Yu Gothic" panose="020B0400000000000000" pitchFamily="34" charset="-128"/>
              <a:cs typeface="+mn-cs"/>
            </a:endParaRPr>
          </a:p>
        </p:txBody>
      </p:sp>
      <p:sp>
        <p:nvSpPr>
          <p:cNvPr id="7" name="円/楕円 10">
            <a:extLst>
              <a:ext uri="{FF2B5EF4-FFF2-40B4-BE49-F238E27FC236}">
                <a16:creationId xmlns:a16="http://schemas.microsoft.com/office/drawing/2014/main" id="{E3AD519E-AB0A-207E-9991-BE9A09D74776}"/>
              </a:ext>
            </a:extLst>
          </p:cNvPr>
          <p:cNvSpPr>
            <a:spLocks noChangeAspect="1"/>
          </p:cNvSpPr>
          <p:nvPr/>
        </p:nvSpPr>
        <p:spPr>
          <a:xfrm>
            <a:off x="7909644" y="4928995"/>
            <a:ext cx="2603433" cy="2603433"/>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 name="テキスト ボックス 1">
            <a:extLst>
              <a:ext uri="{FF2B5EF4-FFF2-40B4-BE49-F238E27FC236}">
                <a16:creationId xmlns:a16="http://schemas.microsoft.com/office/drawing/2014/main" id="{E66ECD3B-C634-CB22-6324-9648D1D6D6C4}"/>
              </a:ext>
            </a:extLst>
          </p:cNvPr>
          <p:cNvSpPr txBox="1"/>
          <p:nvPr/>
        </p:nvSpPr>
        <p:spPr>
          <a:xfrm>
            <a:off x="5446589" y="634437"/>
            <a:ext cx="5066488" cy="1333250"/>
          </a:xfrm>
          <a:prstGeom prst="rect">
            <a:avLst/>
          </a:prstGeom>
          <a:noFill/>
        </p:spPr>
        <p:txBody>
          <a:bodyPr wrap="square" rtlCol="0">
            <a:spAutoFit/>
          </a:bodyPr>
          <a:lstStyle/>
          <a:p>
            <a:pPr marL="0" marR="0" lvl="0" indent="0" algn="l" defTabSz="457200" rtl="0" eaLnBrk="1" fontAlgn="auto" latinLnBrk="0" hangingPunct="1">
              <a:lnSpc>
                <a:spcPts val="24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自分の長所である責任感を最大限に発揮できる職場は税務職員だと思ったからです。責任感を胸に社会に貢献したいです。</a:t>
            </a:r>
          </a:p>
        </p:txBody>
      </p:sp>
      <p:sp>
        <p:nvSpPr>
          <p:cNvPr id="10" name="テキスト ボックス 9">
            <a:extLst>
              <a:ext uri="{FF2B5EF4-FFF2-40B4-BE49-F238E27FC236}">
                <a16:creationId xmlns:a16="http://schemas.microsoft.com/office/drawing/2014/main" id="{BFFD3BF7-A7CB-D2C4-7D02-59021056F9A7}"/>
              </a:ext>
            </a:extLst>
          </p:cNvPr>
          <p:cNvSpPr txBox="1"/>
          <p:nvPr/>
        </p:nvSpPr>
        <p:spPr>
          <a:xfrm>
            <a:off x="5446589" y="2552309"/>
            <a:ext cx="5066488" cy="1025474"/>
          </a:xfrm>
          <a:prstGeom prst="rect">
            <a:avLst/>
          </a:prstGeom>
          <a:noFill/>
        </p:spPr>
        <p:txBody>
          <a:bodyPr wrap="square" rtlCol="0">
            <a:spAutoFit/>
          </a:bodyPr>
          <a:lstStyle/>
          <a:p>
            <a:pPr marL="0" marR="0" lvl="0" indent="0" algn="l" defTabSz="457200" rtl="0" eaLnBrk="1" fontAlgn="auto" latinLnBrk="0" hangingPunct="1">
              <a:lnSpc>
                <a:spcPts val="24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国家公務員として地元の長野県でも勤務することができるので、地域社会に貢献できると思ったからです。</a:t>
            </a:r>
          </a:p>
        </p:txBody>
      </p:sp>
      <p:sp>
        <p:nvSpPr>
          <p:cNvPr id="13" name="テキスト ボックス 12">
            <a:extLst>
              <a:ext uri="{FF2B5EF4-FFF2-40B4-BE49-F238E27FC236}">
                <a16:creationId xmlns:a16="http://schemas.microsoft.com/office/drawing/2014/main" id="{1640FEE4-CAB4-873F-4F52-A9F0E7FE91D0}"/>
              </a:ext>
            </a:extLst>
          </p:cNvPr>
          <p:cNvSpPr txBox="1"/>
          <p:nvPr/>
        </p:nvSpPr>
        <p:spPr>
          <a:xfrm>
            <a:off x="5487415" y="4119523"/>
            <a:ext cx="5066488" cy="1025474"/>
          </a:xfrm>
          <a:prstGeom prst="rect">
            <a:avLst/>
          </a:prstGeom>
          <a:noFill/>
        </p:spPr>
        <p:txBody>
          <a:bodyPr wrap="square" rtlCol="0">
            <a:spAutoFit/>
          </a:bodyPr>
          <a:lstStyle/>
          <a:p>
            <a:pPr marL="0" marR="0" lvl="0" indent="0" algn="l" defTabSz="457200" rtl="0" eaLnBrk="1" fontAlgn="auto" latinLnBrk="0" hangingPunct="1">
              <a:lnSpc>
                <a:spcPts val="24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面接試験に苦手意識があったので、面接練習を何回も行い、苦手意識を克服しました。</a:t>
            </a:r>
          </a:p>
        </p:txBody>
      </p:sp>
      <p:pic>
        <p:nvPicPr>
          <p:cNvPr id="14" name="図 13">
            <a:extLst>
              <a:ext uri="{FF2B5EF4-FFF2-40B4-BE49-F238E27FC236}">
                <a16:creationId xmlns:a16="http://schemas.microsoft.com/office/drawing/2014/main" id="{5EE17C61-9095-C47B-E1D5-D4969BB2B59E}"/>
              </a:ext>
            </a:extLst>
          </p:cNvPr>
          <p:cNvPicPr>
            <a:picLocks noChangeAspect="1"/>
          </p:cNvPicPr>
          <p:nvPr/>
        </p:nvPicPr>
        <p:blipFill rotWithShape="1">
          <a:blip r:embed="rId3">
            <a:extLst>
              <a:ext uri="{28A0092B-C50C-407E-A947-70E740481C1C}">
                <a14:useLocalDpi xmlns:a14="http://schemas.microsoft.com/office/drawing/2010/main" val="0"/>
              </a:ext>
            </a:extLst>
          </a:blip>
          <a:srcRect l="1696" t="15632" r="3294" b="12034"/>
          <a:stretch>
            <a:fillRect/>
          </a:stretch>
        </p:blipFill>
        <p:spPr bwMode="auto">
          <a:xfrm>
            <a:off x="7979833" y="4991270"/>
            <a:ext cx="2441804" cy="2478881"/>
          </a:xfrm>
          <a:prstGeom prst="ellipse">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36291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C667E-C1E8-58C2-4A8E-778EA6B0445B}"/>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0D02405-FCDE-6717-4A4A-D590724330D0}"/>
              </a:ext>
            </a:extLst>
          </p:cNvPr>
          <p:cNvPicPr>
            <a:picLocks noChangeAspect="1"/>
          </p:cNvPicPr>
          <p:nvPr/>
        </p:nvPicPr>
        <p:blipFill>
          <a:blip r:embed="rId2"/>
          <a:stretch>
            <a:fillRect/>
          </a:stretch>
        </p:blipFill>
        <p:spPr>
          <a:xfrm>
            <a:off x="0" y="519"/>
            <a:ext cx="10693744" cy="7560000"/>
          </a:xfrm>
          <a:prstGeom prst="rect">
            <a:avLst/>
          </a:prstGeom>
        </p:spPr>
      </p:pic>
      <p:sp>
        <p:nvSpPr>
          <p:cNvPr id="6" name="テキスト ボックス 5">
            <a:extLst>
              <a:ext uri="{FF2B5EF4-FFF2-40B4-BE49-F238E27FC236}">
                <a16:creationId xmlns:a16="http://schemas.microsoft.com/office/drawing/2014/main" id="{1590B086-7193-3456-FCB5-C6EE0B680231}"/>
              </a:ext>
            </a:extLst>
          </p:cNvPr>
          <p:cNvSpPr txBox="1"/>
          <p:nvPr/>
        </p:nvSpPr>
        <p:spPr>
          <a:xfrm>
            <a:off x="4479845" y="923636"/>
            <a:ext cx="540000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32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休日は同期と近くのカレー屋さんに通ってます</a:t>
            </a:r>
            <a:endParaRPr kumimoji="1" lang="en-US" altLang="ja-JP" sz="32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p:txBody>
      </p:sp>
      <p:sp>
        <p:nvSpPr>
          <p:cNvPr id="7" name="テキスト ボックス 6">
            <a:extLst>
              <a:ext uri="{FF2B5EF4-FFF2-40B4-BE49-F238E27FC236}">
                <a16:creationId xmlns:a16="http://schemas.microsoft.com/office/drawing/2014/main" id="{BB54C5EF-F374-5BDD-23BE-26A30E6332E9}"/>
              </a:ext>
            </a:extLst>
          </p:cNvPr>
          <p:cNvSpPr txBox="1"/>
          <p:nvPr/>
        </p:nvSpPr>
        <p:spPr>
          <a:xfrm>
            <a:off x="1628689" y="5227685"/>
            <a:ext cx="1659429" cy="7976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700"/>
              </a:spcAft>
              <a:buClrTx/>
              <a:buSzTx/>
              <a:buFontTx/>
              <a:buNone/>
              <a:tabLst/>
              <a:defRPr/>
            </a:pPr>
            <a:r>
              <a:rPr kumimoji="1" lang="ja-JP" altLang="en-US"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長野県出身</a:t>
            </a:r>
            <a:endParaRPr kumimoji="1" lang="en-US" altLang="ja-JP"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a:p>
            <a:pPr marL="0" marR="0" lvl="0" indent="0" algn="ctr" defTabSz="457200" rtl="0" eaLnBrk="1" fontAlgn="auto" latinLnBrk="0" hangingPunct="1">
              <a:lnSpc>
                <a:spcPct val="100000"/>
              </a:lnSpc>
              <a:spcBef>
                <a:spcPts val="0"/>
              </a:spcBef>
              <a:spcAft>
                <a:spcPts val="700"/>
              </a:spcAft>
              <a:buClrTx/>
              <a:buSzTx/>
              <a:buFontTx/>
              <a:buNone/>
              <a:tabLst/>
              <a:defRPr/>
            </a:pPr>
            <a:r>
              <a:rPr kumimoji="1" lang="ja-JP" altLang="en-US"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専門学校卒</a:t>
            </a:r>
          </a:p>
        </p:txBody>
      </p:sp>
      <p:sp>
        <p:nvSpPr>
          <p:cNvPr id="8" name="テキスト ボックス 7">
            <a:extLst>
              <a:ext uri="{FF2B5EF4-FFF2-40B4-BE49-F238E27FC236}">
                <a16:creationId xmlns:a16="http://schemas.microsoft.com/office/drawing/2014/main" id="{7D944C6C-91AD-4800-5E00-FCB8CBBB1F0C}"/>
              </a:ext>
            </a:extLst>
          </p:cNvPr>
          <p:cNvSpPr txBox="1"/>
          <p:nvPr/>
        </p:nvSpPr>
        <p:spPr>
          <a:xfrm>
            <a:off x="1596400" y="6155231"/>
            <a:ext cx="1704955" cy="292388"/>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撮影時</a:t>
            </a:r>
            <a:r>
              <a:rPr kumimoji="1" lang="en-US" altLang="ja-JP"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 </a:t>
            </a:r>
            <a:r>
              <a:rPr kumimoji="1" lang="ja-JP" altLang="en-US"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採用１年目</a:t>
            </a:r>
          </a:p>
        </p:txBody>
      </p:sp>
      <p:sp>
        <p:nvSpPr>
          <p:cNvPr id="11" name="円/楕円 10">
            <a:extLst>
              <a:ext uri="{FF2B5EF4-FFF2-40B4-BE49-F238E27FC236}">
                <a16:creationId xmlns:a16="http://schemas.microsoft.com/office/drawing/2014/main" id="{C12453AE-BFC8-2A02-EF3C-FB3055C13A21}"/>
              </a:ext>
            </a:extLst>
          </p:cNvPr>
          <p:cNvSpPr>
            <a:spLocks noChangeAspect="1"/>
          </p:cNvSpPr>
          <p:nvPr/>
        </p:nvSpPr>
        <p:spPr>
          <a:xfrm>
            <a:off x="333028" y="909895"/>
            <a:ext cx="3896848" cy="389684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DAB42A5C-BF9B-9EE8-8199-C49111E23217}"/>
              </a:ext>
            </a:extLst>
          </p:cNvPr>
          <p:cNvSpPr txBox="1"/>
          <p:nvPr/>
        </p:nvSpPr>
        <p:spPr>
          <a:xfrm>
            <a:off x="4479845" y="2000854"/>
            <a:ext cx="5400000" cy="5003101"/>
          </a:xfrm>
          <a:prstGeom prst="rect">
            <a:avLst/>
          </a:prstGeom>
          <a:noFill/>
        </p:spPr>
        <p:txBody>
          <a:bodyPr wrap="square" rtlCol="0">
            <a:spAutoFit/>
          </a:bodyPr>
          <a:lstStyle/>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関東だけでなく全国各地出身の同期もいるので、今まで聞いたことのない方言を聞くことも多く、毎日笑いの耐えない楽しい生活を送っています。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a:t>
            </a:r>
            <a:r>
              <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17</a:t>
            </a: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時以降に２時間の自主学習時間</a:t>
            </a:r>
            <a:r>
              <a:rPr kumimoji="1" lang="ja-JP" altLang="en-US" sz="2400" b="1" spc="-120" dirty="0">
                <a:solidFill>
                  <a:prstClr val="black"/>
                </a:solidFill>
                <a:latin typeface="Yu Gothic" panose="020B0400000000000000" pitchFamily="34" charset="-128"/>
                <a:ea typeface="Yu Gothic" panose="020B0400000000000000" pitchFamily="34" charset="-128"/>
              </a:rPr>
              <a:t>を設けることで</a:t>
            </a: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集中して</a:t>
            </a:r>
            <a:r>
              <a:rPr kumimoji="1" lang="ja-JP" altLang="en-US" sz="2400" b="1" spc="-120" dirty="0">
                <a:solidFill>
                  <a:prstClr val="black"/>
                </a:solidFill>
                <a:latin typeface="Yu Gothic" panose="020B0400000000000000" pitchFamily="34" charset="-128"/>
                <a:ea typeface="Yu Gothic" panose="020B0400000000000000" pitchFamily="34" charset="-128"/>
              </a:rPr>
              <a:t>勉強することができています</a:t>
            </a: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休日は、同期と池袋や研修所近くのカレー屋さんに行ったりしています。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p:txBody>
      </p:sp>
      <p:pic>
        <p:nvPicPr>
          <p:cNvPr id="9" name="図 8">
            <a:extLst>
              <a:ext uri="{FF2B5EF4-FFF2-40B4-BE49-F238E27FC236}">
                <a16:creationId xmlns:a16="http://schemas.microsoft.com/office/drawing/2014/main" id="{276D7503-C27F-8B7D-10CB-660314A6CFFC}"/>
              </a:ext>
            </a:extLst>
          </p:cNvPr>
          <p:cNvPicPr>
            <a:picLocks noChangeAspect="1"/>
          </p:cNvPicPr>
          <p:nvPr/>
        </p:nvPicPr>
        <p:blipFill>
          <a:blip r:embed="rId3"/>
          <a:stretch>
            <a:fillRect/>
          </a:stretch>
        </p:blipFill>
        <p:spPr>
          <a:xfrm>
            <a:off x="0" y="519"/>
            <a:ext cx="0" cy="0"/>
          </a:xfrm>
          <a:prstGeom prst="rect">
            <a:avLst/>
          </a:prstGeom>
        </p:spPr>
      </p:pic>
      <p:sp>
        <p:nvSpPr>
          <p:cNvPr id="4" name="正方形/長方形 3">
            <a:extLst>
              <a:ext uri="{FF2B5EF4-FFF2-40B4-BE49-F238E27FC236}">
                <a16:creationId xmlns:a16="http://schemas.microsoft.com/office/drawing/2014/main" id="{0D78A36C-6724-80FF-BB53-B95059E3743B}"/>
              </a:ext>
            </a:extLst>
          </p:cNvPr>
          <p:cNvSpPr/>
          <p:nvPr/>
        </p:nvSpPr>
        <p:spPr>
          <a:xfrm>
            <a:off x="538480" y="325120"/>
            <a:ext cx="1391920" cy="315680"/>
          </a:xfrm>
          <a:prstGeom prst="rect">
            <a:avLst/>
          </a:prstGeom>
          <a:solidFill>
            <a:srgbClr val="09A7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 name="正方形/長方形 4">
            <a:extLst>
              <a:ext uri="{FF2B5EF4-FFF2-40B4-BE49-F238E27FC236}">
                <a16:creationId xmlns:a16="http://schemas.microsoft.com/office/drawing/2014/main" id="{AA66A057-55C8-DD06-E41B-462CD5B4D0C8}"/>
              </a:ext>
            </a:extLst>
          </p:cNvPr>
          <p:cNvSpPr/>
          <p:nvPr/>
        </p:nvSpPr>
        <p:spPr>
          <a:xfrm>
            <a:off x="759574" y="115480"/>
            <a:ext cx="1005403"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32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HGP創英角ｺﾞｼｯｸUB" panose="020B0900000000000000" pitchFamily="50" charset="-128"/>
                <a:ea typeface="HGP創英角ｺﾞｼｯｸUB" panose="020B0900000000000000" pitchFamily="50" charset="-128"/>
                <a:cs typeface="+mn-cs"/>
              </a:rPr>
              <a:t>研修</a:t>
            </a:r>
          </a:p>
        </p:txBody>
      </p:sp>
      <p:pic>
        <p:nvPicPr>
          <p:cNvPr id="2" name="図 1">
            <a:extLst>
              <a:ext uri="{FF2B5EF4-FFF2-40B4-BE49-F238E27FC236}">
                <a16:creationId xmlns:a16="http://schemas.microsoft.com/office/drawing/2014/main" id="{C620529C-B522-2033-FCD5-B461690A7DC8}"/>
              </a:ext>
            </a:extLst>
          </p:cNvPr>
          <p:cNvPicPr>
            <a:picLocks noChangeAspect="1"/>
          </p:cNvPicPr>
          <p:nvPr/>
        </p:nvPicPr>
        <p:blipFill rotWithShape="1">
          <a:blip r:embed="rId4">
            <a:extLst>
              <a:ext uri="{28A0092B-C50C-407E-A947-70E740481C1C}">
                <a14:useLocalDpi xmlns:a14="http://schemas.microsoft.com/office/drawing/2010/main" val="0"/>
              </a:ext>
            </a:extLst>
          </a:blip>
          <a:srcRect l="24742" t="24990" r="21611" b="3482"/>
          <a:stretch>
            <a:fillRect/>
          </a:stretch>
        </p:blipFill>
        <p:spPr bwMode="auto">
          <a:xfrm>
            <a:off x="462283" y="1051804"/>
            <a:ext cx="3613030" cy="3613030"/>
          </a:xfrm>
          <a:prstGeom prst="ellipse">
            <a:avLst/>
          </a:prstGeom>
          <a:noFill/>
          <a:ln>
            <a:noFill/>
          </a:ln>
          <a:extLst>
            <a:ext uri="{53640926-AAD7-44D8-BBD7-CCE9431645EC}">
              <a14:shadowObscured xmlns:a14="http://schemas.microsoft.com/office/drawing/2010/main"/>
            </a:ext>
          </a:extLst>
        </p:spPr>
      </p:pic>
      <p:pic>
        <p:nvPicPr>
          <p:cNvPr id="12" name="図 11">
            <a:extLst>
              <a:ext uri="{FF2B5EF4-FFF2-40B4-BE49-F238E27FC236}">
                <a16:creationId xmlns:a16="http://schemas.microsoft.com/office/drawing/2014/main" id="{A68CA93A-0ADF-7061-DD7E-4BAF6C05B0A4}"/>
              </a:ext>
            </a:extLst>
          </p:cNvPr>
          <p:cNvPicPr>
            <a:picLocks noChangeAspect="1"/>
          </p:cNvPicPr>
          <p:nvPr/>
        </p:nvPicPr>
        <p:blipFill rotWithShape="1">
          <a:blip r:embed="rId5"/>
          <a:srcRect r="30180"/>
          <a:stretch>
            <a:fillRect/>
          </a:stretch>
        </p:blipFill>
        <p:spPr bwMode="auto">
          <a:xfrm>
            <a:off x="1596400" y="3471099"/>
            <a:ext cx="1181100" cy="16916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01341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D6B09-305D-D374-EBFB-3A9B3358EC06}"/>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A4705B75-EABC-B750-1828-E041DB3CD985}"/>
              </a:ext>
            </a:extLst>
          </p:cNvPr>
          <p:cNvPicPr>
            <a:picLocks noChangeAspect="1"/>
          </p:cNvPicPr>
          <p:nvPr/>
        </p:nvPicPr>
        <p:blipFill>
          <a:blip r:embed="rId2"/>
          <a:stretch>
            <a:fillRect/>
          </a:stretch>
        </p:blipFill>
        <p:spPr>
          <a:xfrm>
            <a:off x="0" y="-844"/>
            <a:ext cx="10693744" cy="7560000"/>
          </a:xfrm>
          <a:prstGeom prst="rect">
            <a:avLst/>
          </a:prstGeom>
        </p:spPr>
      </p:pic>
      <p:sp>
        <p:nvSpPr>
          <p:cNvPr id="12" name="正方形/長方形 11">
            <a:extLst>
              <a:ext uri="{FF2B5EF4-FFF2-40B4-BE49-F238E27FC236}">
                <a16:creationId xmlns:a16="http://schemas.microsoft.com/office/drawing/2014/main" id="{18AE075B-5366-EC66-9CB0-59F86554A6B7}"/>
              </a:ext>
            </a:extLst>
          </p:cNvPr>
          <p:cNvSpPr/>
          <p:nvPr/>
        </p:nvSpPr>
        <p:spPr>
          <a:xfrm>
            <a:off x="5176474" y="0"/>
            <a:ext cx="5515339" cy="75636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D87549D5-EDE9-B0A3-4078-2A4E755E5B57}"/>
              </a:ext>
            </a:extLst>
          </p:cNvPr>
          <p:cNvSpPr txBox="1"/>
          <p:nvPr/>
        </p:nvSpPr>
        <p:spPr>
          <a:xfrm>
            <a:off x="666560" y="1197899"/>
            <a:ext cx="3866252" cy="1200329"/>
          </a:xfrm>
          <a:prstGeom prst="rect">
            <a:avLst/>
          </a:prstGeom>
          <a:noFill/>
        </p:spPr>
        <p:txBody>
          <a:bodyPr wrap="square" rtlCol="0">
            <a:spAutoFit/>
          </a:bodyPr>
          <a:lstStyle/>
          <a:p>
            <a:pPr>
              <a:spcAft>
                <a:spcPts val="1700"/>
              </a:spcAft>
            </a:pPr>
            <a:r>
              <a:rPr kumimoji="1" lang="ja-JP" altLang="en-US" sz="3600" b="1" spc="20" dirty="0">
                <a:solidFill>
                  <a:schemeClr val="bg1"/>
                </a:solidFill>
                <a:latin typeface="Yu Gothic" panose="020B0400000000000000" pitchFamily="34" charset="-128"/>
                <a:ea typeface="Yu Gothic" panose="020B0400000000000000" pitchFamily="34" charset="-128"/>
              </a:rPr>
              <a:t>地元の福岡を離れ、関東信越国税局へ</a:t>
            </a:r>
            <a:endParaRPr kumimoji="1" lang="en-US" altLang="ja-JP" sz="3600" b="1" spc="20" dirty="0">
              <a:solidFill>
                <a:schemeClr val="bg1"/>
              </a:solidFill>
              <a:latin typeface="Yu Gothic" panose="020B0400000000000000" pitchFamily="34" charset="-128"/>
              <a:ea typeface="Yu Gothic" panose="020B0400000000000000" pitchFamily="34" charset="-128"/>
            </a:endParaRPr>
          </a:p>
        </p:txBody>
      </p:sp>
      <p:sp>
        <p:nvSpPr>
          <p:cNvPr id="9" name="テキスト ボックス 8">
            <a:extLst>
              <a:ext uri="{FF2B5EF4-FFF2-40B4-BE49-F238E27FC236}">
                <a16:creationId xmlns:a16="http://schemas.microsoft.com/office/drawing/2014/main" id="{CAFFEF39-BBC3-A229-E0A9-0E7736295B78}"/>
              </a:ext>
            </a:extLst>
          </p:cNvPr>
          <p:cNvSpPr txBox="1"/>
          <p:nvPr/>
        </p:nvSpPr>
        <p:spPr>
          <a:xfrm>
            <a:off x="1444253" y="4899072"/>
            <a:ext cx="2339102" cy="964367"/>
          </a:xfrm>
          <a:prstGeom prst="rect">
            <a:avLst/>
          </a:prstGeom>
          <a:noFill/>
        </p:spPr>
        <p:txBody>
          <a:bodyPr wrap="none" rtlCol="0">
            <a:spAutoFit/>
          </a:bodyPr>
          <a:lstStyle/>
          <a:p>
            <a:pPr algn="ctr">
              <a:spcAft>
                <a:spcPts val="800"/>
              </a:spcAft>
            </a:pPr>
            <a:r>
              <a:rPr kumimoji="1" lang="ja-JP" altLang="en-US" sz="2500" b="1" spc="300" dirty="0">
                <a:solidFill>
                  <a:srgbClr val="724498"/>
                </a:solidFill>
                <a:latin typeface="Yu Gothic" panose="020B0400000000000000" pitchFamily="34" charset="-128"/>
                <a:ea typeface="Yu Gothic" panose="020B0400000000000000" pitchFamily="34" charset="-128"/>
              </a:rPr>
              <a:t>福岡県出身</a:t>
            </a:r>
            <a:endParaRPr kumimoji="1" lang="en-US" altLang="ja-JP" sz="2500" b="1" spc="300" dirty="0">
              <a:solidFill>
                <a:srgbClr val="724498"/>
              </a:solidFill>
              <a:latin typeface="Yu Gothic" panose="020B0400000000000000" pitchFamily="34" charset="-128"/>
              <a:ea typeface="Yu Gothic" panose="020B0400000000000000" pitchFamily="34" charset="-128"/>
            </a:endParaRPr>
          </a:p>
          <a:p>
            <a:pPr algn="ctr">
              <a:spcAft>
                <a:spcPts val="800"/>
              </a:spcAft>
            </a:pPr>
            <a:r>
              <a:rPr kumimoji="1" lang="ja-JP" altLang="en-US" sz="2500" b="1" spc="300" dirty="0">
                <a:solidFill>
                  <a:srgbClr val="724498"/>
                </a:solidFill>
                <a:latin typeface="Yu Gothic" panose="020B0400000000000000" pitchFamily="34" charset="-128"/>
                <a:ea typeface="Yu Gothic" panose="020B0400000000000000" pitchFamily="34" charset="-128"/>
              </a:rPr>
              <a:t>高校普通科卒</a:t>
            </a:r>
          </a:p>
        </p:txBody>
      </p:sp>
      <p:sp>
        <p:nvSpPr>
          <p:cNvPr id="11" name="テキスト ボックス 10">
            <a:extLst>
              <a:ext uri="{FF2B5EF4-FFF2-40B4-BE49-F238E27FC236}">
                <a16:creationId xmlns:a16="http://schemas.microsoft.com/office/drawing/2014/main" id="{B2A76CD0-8DD2-72DC-EB27-901003EC34E7}"/>
              </a:ext>
            </a:extLst>
          </p:cNvPr>
          <p:cNvSpPr txBox="1"/>
          <p:nvPr/>
        </p:nvSpPr>
        <p:spPr>
          <a:xfrm>
            <a:off x="1564507" y="6061435"/>
            <a:ext cx="2093202" cy="338554"/>
          </a:xfrm>
          <a:prstGeom prst="rect">
            <a:avLst/>
          </a:prstGeom>
          <a:noFill/>
        </p:spPr>
        <p:txBody>
          <a:bodyPr wrap="none" rtlCol="0">
            <a:spAutoFit/>
          </a:bodyPr>
          <a:lstStyle/>
          <a:p>
            <a:pPr algn="ctr">
              <a:spcAft>
                <a:spcPts val="800"/>
              </a:spcAft>
            </a:pPr>
            <a:r>
              <a:rPr kumimoji="1" lang="ja-JP" altLang="en-US" sz="1600" b="1" spc="180" dirty="0">
                <a:solidFill>
                  <a:schemeClr val="bg1"/>
                </a:solidFill>
                <a:latin typeface="Yu Gothic" panose="020B0400000000000000" pitchFamily="34" charset="-128"/>
                <a:ea typeface="Yu Gothic" panose="020B0400000000000000" pitchFamily="34" charset="-128"/>
              </a:rPr>
              <a:t>撮影時</a:t>
            </a:r>
            <a:r>
              <a:rPr kumimoji="1" lang="en-US" altLang="ja-JP" sz="1600" b="1" spc="180" dirty="0">
                <a:solidFill>
                  <a:schemeClr val="bg1"/>
                </a:solidFill>
                <a:latin typeface="Yu Gothic" panose="020B0400000000000000" pitchFamily="34" charset="-128"/>
                <a:ea typeface="Yu Gothic" panose="020B0400000000000000" pitchFamily="34" charset="-128"/>
              </a:rPr>
              <a:t> </a:t>
            </a:r>
            <a:r>
              <a:rPr kumimoji="1" lang="ja-JP" altLang="en-US" sz="1600" b="1" spc="180" dirty="0">
                <a:solidFill>
                  <a:schemeClr val="bg1"/>
                </a:solidFill>
                <a:latin typeface="Yu Gothic" panose="020B0400000000000000" pitchFamily="34" charset="-128"/>
                <a:ea typeface="Yu Gothic" panose="020B0400000000000000" pitchFamily="34" charset="-128"/>
              </a:rPr>
              <a:t>採用１年目</a:t>
            </a:r>
          </a:p>
        </p:txBody>
      </p:sp>
      <p:sp>
        <p:nvSpPr>
          <p:cNvPr id="4" name="テキスト ボックス 3">
            <a:extLst>
              <a:ext uri="{FF2B5EF4-FFF2-40B4-BE49-F238E27FC236}">
                <a16:creationId xmlns:a16="http://schemas.microsoft.com/office/drawing/2014/main" id="{E3CAFC2B-B1B1-5B92-FE96-A50D52FBF146}"/>
              </a:ext>
            </a:extLst>
          </p:cNvPr>
          <p:cNvSpPr txBox="1"/>
          <p:nvPr/>
        </p:nvSpPr>
        <p:spPr>
          <a:xfrm>
            <a:off x="5227608" y="138774"/>
            <a:ext cx="5972334" cy="461665"/>
          </a:xfrm>
          <a:prstGeom prst="rect">
            <a:avLst/>
          </a:prstGeom>
          <a:noFill/>
        </p:spPr>
        <p:txBody>
          <a:bodyPr wrap="square" rtlCol="0">
            <a:spAutoFit/>
          </a:bodyPr>
          <a:lstStyle/>
          <a:p>
            <a:pPr>
              <a:spcAft>
                <a:spcPts val="1000"/>
              </a:spcAft>
            </a:pPr>
            <a:r>
              <a:rPr kumimoji="1" lang="ja-JP" altLang="en-US" sz="2400" b="1" dirty="0">
                <a:solidFill>
                  <a:srgbClr val="F53DDB"/>
                </a:solidFill>
                <a:latin typeface="Yu Gothic" panose="020B0400000000000000" pitchFamily="34" charset="-128"/>
                <a:ea typeface="Yu Gothic" panose="020B0400000000000000" pitchFamily="34" charset="-128"/>
              </a:rPr>
              <a:t>●税務職員を志望した理由は？</a:t>
            </a:r>
            <a:endParaRPr kumimoji="1" lang="en-US" altLang="ja-JP" sz="2400" b="1" dirty="0">
              <a:solidFill>
                <a:srgbClr val="F53DDB"/>
              </a:solidFill>
              <a:latin typeface="Yu Gothic" panose="020B0400000000000000" pitchFamily="34" charset="-128"/>
              <a:ea typeface="Yu Gothic" panose="020B0400000000000000" pitchFamily="34" charset="-128"/>
            </a:endParaRPr>
          </a:p>
        </p:txBody>
      </p:sp>
      <p:sp>
        <p:nvSpPr>
          <p:cNvPr id="5" name="テキスト ボックス 4">
            <a:extLst>
              <a:ext uri="{FF2B5EF4-FFF2-40B4-BE49-F238E27FC236}">
                <a16:creationId xmlns:a16="http://schemas.microsoft.com/office/drawing/2014/main" id="{18870121-F5CB-A071-1BBB-59FABB6165A9}"/>
              </a:ext>
            </a:extLst>
          </p:cNvPr>
          <p:cNvSpPr txBox="1"/>
          <p:nvPr/>
        </p:nvSpPr>
        <p:spPr>
          <a:xfrm>
            <a:off x="5227608" y="1697258"/>
            <a:ext cx="5972334" cy="461665"/>
          </a:xfrm>
          <a:prstGeom prst="rect">
            <a:avLst/>
          </a:prstGeom>
          <a:noFill/>
        </p:spPr>
        <p:txBody>
          <a:bodyPr wrap="square" rtlCol="0">
            <a:spAutoFit/>
          </a:bodyPr>
          <a:lstStyle/>
          <a:p>
            <a:pPr>
              <a:spcAft>
                <a:spcPts val="1000"/>
              </a:spcAft>
            </a:pPr>
            <a:r>
              <a:rPr kumimoji="1" lang="ja-JP" altLang="en-US" sz="2400" b="1" dirty="0">
                <a:solidFill>
                  <a:srgbClr val="F53DDB"/>
                </a:solidFill>
                <a:latin typeface="Yu Gothic" panose="020B0400000000000000" pitchFamily="34" charset="-128"/>
                <a:ea typeface="Yu Gothic" panose="020B0400000000000000" pitchFamily="34" charset="-128"/>
              </a:rPr>
              <a:t>●関東信越国税局を選んだ理由は？</a:t>
            </a:r>
            <a:endParaRPr kumimoji="1" lang="en-US" altLang="ja-JP" sz="2400" b="1" dirty="0">
              <a:solidFill>
                <a:srgbClr val="F53DDB"/>
              </a:solidFill>
              <a:latin typeface="Yu Gothic" panose="020B0400000000000000" pitchFamily="34" charset="-128"/>
              <a:ea typeface="Yu Gothic" panose="020B0400000000000000" pitchFamily="34" charset="-128"/>
            </a:endParaRPr>
          </a:p>
        </p:txBody>
      </p:sp>
      <p:sp>
        <p:nvSpPr>
          <p:cNvPr id="6" name="テキスト ボックス 5">
            <a:extLst>
              <a:ext uri="{FF2B5EF4-FFF2-40B4-BE49-F238E27FC236}">
                <a16:creationId xmlns:a16="http://schemas.microsoft.com/office/drawing/2014/main" id="{92063BA9-B51B-5096-59B7-F99D38DA90EE}"/>
              </a:ext>
            </a:extLst>
          </p:cNvPr>
          <p:cNvSpPr txBox="1"/>
          <p:nvPr/>
        </p:nvSpPr>
        <p:spPr>
          <a:xfrm>
            <a:off x="5278170" y="3553410"/>
            <a:ext cx="5972334" cy="461665"/>
          </a:xfrm>
          <a:prstGeom prst="rect">
            <a:avLst/>
          </a:prstGeom>
          <a:noFill/>
        </p:spPr>
        <p:txBody>
          <a:bodyPr wrap="square" rtlCol="0">
            <a:spAutoFit/>
          </a:bodyPr>
          <a:lstStyle/>
          <a:p>
            <a:pPr>
              <a:spcAft>
                <a:spcPts val="1000"/>
              </a:spcAft>
            </a:pPr>
            <a:r>
              <a:rPr kumimoji="1" lang="ja-JP" altLang="en-US" sz="2400" b="1" dirty="0">
                <a:solidFill>
                  <a:srgbClr val="F53DDB"/>
                </a:solidFill>
                <a:latin typeface="Yu Gothic" panose="020B0400000000000000" pitchFamily="34" charset="-128"/>
                <a:ea typeface="Yu Gothic" panose="020B0400000000000000" pitchFamily="34" charset="-128"/>
              </a:rPr>
              <a:t>●採用試験対策は？</a:t>
            </a:r>
            <a:endParaRPr kumimoji="1" lang="en-US" altLang="ja-JP" sz="2400" b="1" dirty="0">
              <a:solidFill>
                <a:srgbClr val="F53DDB"/>
              </a:solidFill>
              <a:latin typeface="Yu Gothic" panose="020B0400000000000000" pitchFamily="34" charset="-128"/>
              <a:ea typeface="Yu Gothic" panose="020B0400000000000000" pitchFamily="34" charset="-128"/>
            </a:endParaRPr>
          </a:p>
        </p:txBody>
      </p:sp>
      <p:sp>
        <p:nvSpPr>
          <p:cNvPr id="7" name="円/楕円 10">
            <a:extLst>
              <a:ext uri="{FF2B5EF4-FFF2-40B4-BE49-F238E27FC236}">
                <a16:creationId xmlns:a16="http://schemas.microsoft.com/office/drawing/2014/main" id="{6E4033BB-2922-72EF-CE2C-63B8BE8AE661}"/>
              </a:ext>
            </a:extLst>
          </p:cNvPr>
          <p:cNvSpPr>
            <a:spLocks noChangeAspect="1"/>
          </p:cNvSpPr>
          <p:nvPr/>
        </p:nvSpPr>
        <p:spPr>
          <a:xfrm>
            <a:off x="8001709" y="4955723"/>
            <a:ext cx="2603433" cy="2603433"/>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B5AF0498-0E79-B9E3-A17B-526BFD1CD2F0}"/>
              </a:ext>
            </a:extLst>
          </p:cNvPr>
          <p:cNvSpPr txBox="1"/>
          <p:nvPr/>
        </p:nvSpPr>
        <p:spPr>
          <a:xfrm>
            <a:off x="5516776" y="621835"/>
            <a:ext cx="5066488" cy="1025474"/>
          </a:xfrm>
          <a:prstGeom prst="rect">
            <a:avLst/>
          </a:prstGeom>
          <a:noFill/>
        </p:spPr>
        <p:txBody>
          <a:bodyPr wrap="square" rtlCol="0">
            <a:spAutoFit/>
          </a:bodyPr>
          <a:lstStyle/>
          <a:p>
            <a:pPr>
              <a:lnSpc>
                <a:spcPts val="2400"/>
              </a:lnSpc>
            </a:pPr>
            <a:r>
              <a:rPr kumimoji="1" lang="ja-JP" altLang="en-US" sz="2400" dirty="0">
                <a:latin typeface="+mn-ea"/>
              </a:rPr>
              <a:t>税金面で国民生活や社会基盤を支えることができる税務職員の仕事に魅力を感じたからです。</a:t>
            </a:r>
          </a:p>
        </p:txBody>
      </p:sp>
      <p:sp>
        <p:nvSpPr>
          <p:cNvPr id="10" name="テキスト ボックス 9">
            <a:extLst>
              <a:ext uri="{FF2B5EF4-FFF2-40B4-BE49-F238E27FC236}">
                <a16:creationId xmlns:a16="http://schemas.microsoft.com/office/drawing/2014/main" id="{075C5436-BE12-266D-4020-010F69320474}"/>
              </a:ext>
            </a:extLst>
          </p:cNvPr>
          <p:cNvSpPr txBox="1"/>
          <p:nvPr/>
        </p:nvSpPr>
        <p:spPr>
          <a:xfrm>
            <a:off x="5516776" y="2202842"/>
            <a:ext cx="5066488" cy="1333250"/>
          </a:xfrm>
          <a:prstGeom prst="rect">
            <a:avLst/>
          </a:prstGeom>
          <a:noFill/>
        </p:spPr>
        <p:txBody>
          <a:bodyPr wrap="square" rtlCol="0">
            <a:spAutoFit/>
          </a:bodyPr>
          <a:lstStyle/>
          <a:p>
            <a:pPr>
              <a:lnSpc>
                <a:spcPts val="2400"/>
              </a:lnSpc>
            </a:pPr>
            <a:r>
              <a:rPr kumimoji="1" lang="ja-JP" altLang="en-US" sz="2400" dirty="0">
                <a:latin typeface="+mn-ea"/>
              </a:rPr>
              <a:t>管轄が広いがゆえに様々な特色を持つ地域での勤務や多様な業種の調査等を経験できるところに魅力を感じたからです。</a:t>
            </a:r>
          </a:p>
        </p:txBody>
      </p:sp>
      <p:sp>
        <p:nvSpPr>
          <p:cNvPr id="13" name="テキスト ボックス 12">
            <a:extLst>
              <a:ext uri="{FF2B5EF4-FFF2-40B4-BE49-F238E27FC236}">
                <a16:creationId xmlns:a16="http://schemas.microsoft.com/office/drawing/2014/main" id="{907B9821-0EB1-17D2-EA34-8ED93B5E4515}"/>
              </a:ext>
            </a:extLst>
          </p:cNvPr>
          <p:cNvSpPr txBox="1"/>
          <p:nvPr/>
        </p:nvSpPr>
        <p:spPr>
          <a:xfrm>
            <a:off x="5538654" y="4016982"/>
            <a:ext cx="5066488" cy="1025474"/>
          </a:xfrm>
          <a:prstGeom prst="rect">
            <a:avLst/>
          </a:prstGeom>
          <a:noFill/>
        </p:spPr>
        <p:txBody>
          <a:bodyPr wrap="square" rtlCol="0">
            <a:spAutoFit/>
          </a:bodyPr>
          <a:lstStyle/>
          <a:p>
            <a:pPr>
              <a:lnSpc>
                <a:spcPts val="2400"/>
              </a:lnSpc>
            </a:pPr>
            <a:r>
              <a:rPr kumimoji="1" lang="ja-JP" altLang="en-US" sz="2400" dirty="0">
                <a:latin typeface="+mn-ea"/>
              </a:rPr>
              <a:t>高校の朝の課外時間に加え、授業の合間などスキマ時間を活用して問題集を繰り返し解いて対策しました。</a:t>
            </a:r>
          </a:p>
        </p:txBody>
      </p:sp>
      <p:pic>
        <p:nvPicPr>
          <p:cNvPr id="14" name="図 13">
            <a:extLst>
              <a:ext uri="{FF2B5EF4-FFF2-40B4-BE49-F238E27FC236}">
                <a16:creationId xmlns:a16="http://schemas.microsoft.com/office/drawing/2014/main" id="{3B31EB9C-13DD-E713-FA90-A55560C9CFD9}"/>
              </a:ext>
            </a:extLst>
          </p:cNvPr>
          <p:cNvPicPr>
            <a:picLocks noChangeAspect="1"/>
          </p:cNvPicPr>
          <p:nvPr/>
        </p:nvPicPr>
        <p:blipFill rotWithShape="1">
          <a:blip r:embed="rId3">
            <a:extLst>
              <a:ext uri="{28A0092B-C50C-407E-A947-70E740481C1C}">
                <a14:useLocalDpi xmlns:a14="http://schemas.microsoft.com/office/drawing/2010/main" val="0"/>
              </a:ext>
            </a:extLst>
          </a:blip>
          <a:srcRect t="11997" b="13002"/>
          <a:stretch>
            <a:fillRect/>
          </a:stretch>
        </p:blipFill>
        <p:spPr bwMode="auto">
          <a:xfrm>
            <a:off x="8083888" y="5032035"/>
            <a:ext cx="2448873" cy="2448873"/>
          </a:xfrm>
          <a:prstGeom prst="ellipse">
            <a:avLst/>
          </a:prstGeom>
          <a:noFill/>
          <a:ln>
            <a:noFill/>
          </a:ln>
          <a:extLst>
            <a:ext uri="{53640926-AAD7-44D8-BBD7-CCE9431645EC}">
              <a14:shadowObscured xmlns:a14="http://schemas.microsoft.com/office/drawing/2010/main"/>
            </a:ext>
          </a:extLst>
        </p:spPr>
      </p:pic>
      <p:sp>
        <p:nvSpPr>
          <p:cNvPr id="15" name="楕円 14">
            <a:extLst>
              <a:ext uri="{FF2B5EF4-FFF2-40B4-BE49-F238E27FC236}">
                <a16:creationId xmlns:a16="http://schemas.microsoft.com/office/drawing/2014/main" id="{D3DD4CE8-DCC7-BC1D-1D45-3E2EF4068304}"/>
              </a:ext>
            </a:extLst>
          </p:cNvPr>
          <p:cNvSpPr/>
          <p:nvPr/>
        </p:nvSpPr>
        <p:spPr>
          <a:xfrm>
            <a:off x="4003040" y="5608320"/>
            <a:ext cx="294640" cy="25511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52099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2A44-2D35-DB49-2197-BAC9FE741A2B}"/>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F56F6A2E-CEC8-BBEB-133D-5FA7B40BCB0F}"/>
              </a:ext>
            </a:extLst>
          </p:cNvPr>
          <p:cNvPicPr>
            <a:picLocks noChangeAspect="1"/>
          </p:cNvPicPr>
          <p:nvPr/>
        </p:nvPicPr>
        <p:blipFill>
          <a:blip r:embed="rId2"/>
          <a:stretch>
            <a:fillRect/>
          </a:stretch>
        </p:blipFill>
        <p:spPr>
          <a:xfrm>
            <a:off x="0" y="519"/>
            <a:ext cx="10693744" cy="7560000"/>
          </a:xfrm>
          <a:prstGeom prst="rect">
            <a:avLst/>
          </a:prstGeom>
        </p:spPr>
      </p:pic>
      <p:sp>
        <p:nvSpPr>
          <p:cNvPr id="6" name="テキスト ボックス 5">
            <a:extLst>
              <a:ext uri="{FF2B5EF4-FFF2-40B4-BE49-F238E27FC236}">
                <a16:creationId xmlns:a16="http://schemas.microsoft.com/office/drawing/2014/main" id="{349B809F-5060-4E8D-3AAD-9BB1BA5B8B5E}"/>
              </a:ext>
            </a:extLst>
          </p:cNvPr>
          <p:cNvSpPr txBox="1"/>
          <p:nvPr/>
        </p:nvSpPr>
        <p:spPr>
          <a:xfrm>
            <a:off x="4479845" y="923636"/>
            <a:ext cx="5400000" cy="1077218"/>
          </a:xfrm>
          <a:prstGeom prst="rect">
            <a:avLst/>
          </a:prstGeom>
          <a:noFill/>
        </p:spPr>
        <p:txBody>
          <a:bodyPr wrap="square" rtlCol="0">
            <a:spAutoFit/>
          </a:bodyPr>
          <a:lstStyle/>
          <a:p>
            <a:pPr>
              <a:spcAft>
                <a:spcPts val="1000"/>
              </a:spcAft>
            </a:pPr>
            <a:r>
              <a:rPr kumimoji="1" lang="ja-JP" altLang="en-US" sz="3200" b="1" dirty="0">
                <a:solidFill>
                  <a:srgbClr val="724498"/>
                </a:solidFill>
                <a:latin typeface="Yu Gothic" panose="020B0400000000000000" pitchFamily="34" charset="-128"/>
                <a:ea typeface="Yu Gothic" panose="020B0400000000000000" pitchFamily="34" charset="-128"/>
              </a:rPr>
              <a:t>同期と協力して充実した共同生活を送っています</a:t>
            </a:r>
            <a:endParaRPr kumimoji="1" lang="en-US" altLang="ja-JP" sz="3200" b="1" dirty="0">
              <a:solidFill>
                <a:srgbClr val="724498"/>
              </a:solidFill>
              <a:latin typeface="Yu Gothic" panose="020B0400000000000000" pitchFamily="34" charset="-128"/>
              <a:ea typeface="Yu Gothic" panose="020B0400000000000000" pitchFamily="34" charset="-128"/>
            </a:endParaRPr>
          </a:p>
        </p:txBody>
      </p:sp>
      <p:sp>
        <p:nvSpPr>
          <p:cNvPr id="7" name="テキスト ボックス 6">
            <a:extLst>
              <a:ext uri="{FF2B5EF4-FFF2-40B4-BE49-F238E27FC236}">
                <a16:creationId xmlns:a16="http://schemas.microsoft.com/office/drawing/2014/main" id="{953DAB29-F3A7-2749-BCA4-5743402F04B9}"/>
              </a:ext>
            </a:extLst>
          </p:cNvPr>
          <p:cNvSpPr txBox="1"/>
          <p:nvPr/>
        </p:nvSpPr>
        <p:spPr>
          <a:xfrm>
            <a:off x="1481212" y="5227685"/>
            <a:ext cx="1954381" cy="797654"/>
          </a:xfrm>
          <a:prstGeom prst="rect">
            <a:avLst/>
          </a:prstGeom>
          <a:noFill/>
        </p:spPr>
        <p:txBody>
          <a:bodyPr wrap="none" rtlCol="0">
            <a:spAutoFit/>
          </a:bodyPr>
          <a:lstStyle/>
          <a:p>
            <a:pPr algn="ctr">
              <a:spcAft>
                <a:spcPts val="700"/>
              </a:spcAft>
            </a:pPr>
            <a:r>
              <a:rPr kumimoji="1" lang="ja-JP" altLang="en-US" sz="2000" b="1" spc="300" dirty="0">
                <a:solidFill>
                  <a:srgbClr val="724498"/>
                </a:solidFill>
                <a:latin typeface="Yu Gothic" panose="020B0400000000000000" pitchFamily="34" charset="-128"/>
                <a:ea typeface="Yu Gothic" panose="020B0400000000000000" pitchFamily="34" charset="-128"/>
              </a:rPr>
              <a:t>福岡県出身</a:t>
            </a:r>
            <a:endParaRPr kumimoji="1" lang="en-US" altLang="ja-JP" sz="2000" b="1" spc="300" dirty="0">
              <a:solidFill>
                <a:srgbClr val="724498"/>
              </a:solidFill>
              <a:latin typeface="Yu Gothic" panose="020B0400000000000000" pitchFamily="34" charset="-128"/>
              <a:ea typeface="Yu Gothic" panose="020B0400000000000000" pitchFamily="34" charset="-128"/>
            </a:endParaRPr>
          </a:p>
          <a:p>
            <a:pPr algn="ctr">
              <a:spcAft>
                <a:spcPts val="700"/>
              </a:spcAft>
            </a:pPr>
            <a:r>
              <a:rPr kumimoji="1" lang="ja-JP" altLang="en-US" sz="2000" b="1" spc="300" dirty="0">
                <a:solidFill>
                  <a:srgbClr val="724498"/>
                </a:solidFill>
                <a:latin typeface="Yu Gothic" panose="020B0400000000000000" pitchFamily="34" charset="-128"/>
                <a:ea typeface="Yu Gothic" panose="020B0400000000000000" pitchFamily="34" charset="-128"/>
              </a:rPr>
              <a:t>高校普通科卒</a:t>
            </a:r>
          </a:p>
        </p:txBody>
      </p:sp>
      <p:sp>
        <p:nvSpPr>
          <p:cNvPr id="8" name="テキスト ボックス 7">
            <a:extLst>
              <a:ext uri="{FF2B5EF4-FFF2-40B4-BE49-F238E27FC236}">
                <a16:creationId xmlns:a16="http://schemas.microsoft.com/office/drawing/2014/main" id="{08802DEB-FAFF-B2A3-F358-47AD11D8C2EE}"/>
              </a:ext>
            </a:extLst>
          </p:cNvPr>
          <p:cNvSpPr txBox="1"/>
          <p:nvPr/>
        </p:nvSpPr>
        <p:spPr>
          <a:xfrm>
            <a:off x="1596400" y="6155231"/>
            <a:ext cx="1704955" cy="292388"/>
          </a:xfrm>
          <a:prstGeom prst="rect">
            <a:avLst/>
          </a:prstGeom>
          <a:noFill/>
        </p:spPr>
        <p:txBody>
          <a:bodyPr wrap="none" rtlCol="0">
            <a:spAutoFit/>
          </a:bodyPr>
          <a:lstStyle/>
          <a:p>
            <a:pPr algn="ctr">
              <a:spcAft>
                <a:spcPts val="800"/>
              </a:spcAft>
            </a:pPr>
            <a:r>
              <a:rPr kumimoji="1" lang="ja-JP" altLang="en-US" sz="1300" b="1" spc="120" dirty="0">
                <a:solidFill>
                  <a:schemeClr val="bg1"/>
                </a:solidFill>
                <a:latin typeface="Yu Gothic" panose="020B0400000000000000" pitchFamily="34" charset="-128"/>
                <a:ea typeface="Yu Gothic" panose="020B0400000000000000" pitchFamily="34" charset="-128"/>
              </a:rPr>
              <a:t>撮影時</a:t>
            </a:r>
            <a:r>
              <a:rPr kumimoji="1" lang="en-US" altLang="ja-JP" sz="1300" b="1" spc="120" dirty="0">
                <a:solidFill>
                  <a:schemeClr val="bg1"/>
                </a:solidFill>
                <a:latin typeface="Yu Gothic" panose="020B0400000000000000" pitchFamily="34" charset="-128"/>
                <a:ea typeface="Yu Gothic" panose="020B0400000000000000" pitchFamily="34" charset="-128"/>
              </a:rPr>
              <a:t> </a:t>
            </a:r>
            <a:r>
              <a:rPr kumimoji="1" lang="ja-JP" altLang="en-US" sz="1300" b="1" spc="120" dirty="0">
                <a:solidFill>
                  <a:schemeClr val="bg1"/>
                </a:solidFill>
                <a:latin typeface="Yu Gothic" panose="020B0400000000000000" pitchFamily="34" charset="-128"/>
                <a:ea typeface="Yu Gothic" panose="020B0400000000000000" pitchFamily="34" charset="-128"/>
              </a:rPr>
              <a:t>採用１年目</a:t>
            </a:r>
          </a:p>
        </p:txBody>
      </p:sp>
      <p:sp>
        <p:nvSpPr>
          <p:cNvPr id="11" name="円/楕円 10">
            <a:extLst>
              <a:ext uri="{FF2B5EF4-FFF2-40B4-BE49-F238E27FC236}">
                <a16:creationId xmlns:a16="http://schemas.microsoft.com/office/drawing/2014/main" id="{BF270971-4C84-7EC8-450B-ABFF5F874B86}"/>
              </a:ext>
            </a:extLst>
          </p:cNvPr>
          <p:cNvSpPr>
            <a:spLocks noChangeAspect="1"/>
          </p:cNvSpPr>
          <p:nvPr/>
        </p:nvSpPr>
        <p:spPr>
          <a:xfrm>
            <a:off x="394747" y="1002132"/>
            <a:ext cx="3690351" cy="3690351"/>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V</a:t>
            </a:r>
            <a:endParaRPr kumimoji="1" lang="ja-JP" altLang="en-US" dirty="0"/>
          </a:p>
        </p:txBody>
      </p:sp>
      <p:sp>
        <p:nvSpPr>
          <p:cNvPr id="13" name="テキスト ボックス 12">
            <a:extLst>
              <a:ext uri="{FF2B5EF4-FFF2-40B4-BE49-F238E27FC236}">
                <a16:creationId xmlns:a16="http://schemas.microsoft.com/office/drawing/2014/main" id="{E57B3255-8F47-85FF-A8EF-0F70BE1C1D76}"/>
              </a:ext>
            </a:extLst>
          </p:cNvPr>
          <p:cNvSpPr txBox="1"/>
          <p:nvPr/>
        </p:nvSpPr>
        <p:spPr>
          <a:xfrm>
            <a:off x="4479845" y="2102458"/>
            <a:ext cx="5724816" cy="4451668"/>
          </a:xfrm>
          <a:prstGeom prst="rect">
            <a:avLst/>
          </a:prstGeom>
          <a:noFill/>
        </p:spPr>
        <p:txBody>
          <a:bodyPr wrap="square" rtlCol="0">
            <a:spAutoFit/>
          </a:bodyPr>
          <a:lstStyle/>
          <a:p>
            <a:pPr>
              <a:lnSpc>
                <a:spcPts val="4300"/>
              </a:lnSpc>
            </a:pPr>
            <a:r>
              <a:rPr kumimoji="1" lang="ja-JP" altLang="en-US" sz="2400" b="1" spc="-120" dirty="0">
                <a:latin typeface="Yu Gothic" panose="020B0400000000000000" pitchFamily="34" charset="-128"/>
                <a:ea typeface="Yu Gothic" panose="020B0400000000000000" pitchFamily="34" charset="-128"/>
              </a:rPr>
              <a:t>　規則正しい生活を心がけるとともに、同部屋の同期とのコミュニケーションを大切にしています。</a:t>
            </a:r>
            <a:endParaRPr kumimoji="1" lang="en-US" altLang="ja-JP" sz="2400" b="1" spc="-120" dirty="0">
              <a:latin typeface="Yu Gothic" panose="020B0400000000000000" pitchFamily="34" charset="-128"/>
              <a:ea typeface="Yu Gothic" panose="020B0400000000000000" pitchFamily="34" charset="-128"/>
            </a:endParaRPr>
          </a:p>
          <a:p>
            <a:pPr>
              <a:lnSpc>
                <a:spcPts val="4300"/>
              </a:lnSpc>
            </a:pPr>
            <a:r>
              <a:rPr kumimoji="1" lang="ja-JP" altLang="en-US" sz="2400" b="1" spc="-120" dirty="0">
                <a:latin typeface="Yu Gothic" panose="020B0400000000000000" pitchFamily="34" charset="-128"/>
                <a:ea typeface="Yu Gothic" panose="020B0400000000000000" pitchFamily="34" charset="-128"/>
              </a:rPr>
              <a:t>　同じ班の人と勉強会を行うなど、みんなで協力しながら学習に取り組んでいます。</a:t>
            </a:r>
            <a:endParaRPr kumimoji="1" lang="en-US" altLang="ja-JP" sz="2400" b="1" spc="-120" dirty="0">
              <a:latin typeface="Yu Gothic" panose="020B0400000000000000" pitchFamily="34" charset="-128"/>
              <a:ea typeface="Yu Gothic" panose="020B0400000000000000" pitchFamily="34" charset="-128"/>
            </a:endParaRPr>
          </a:p>
          <a:p>
            <a:pPr>
              <a:lnSpc>
                <a:spcPts val="4300"/>
              </a:lnSpc>
            </a:pPr>
            <a:r>
              <a:rPr kumimoji="1" lang="ja-JP" altLang="en-US" sz="2400" b="1" spc="-120" dirty="0">
                <a:latin typeface="Yu Gothic" panose="020B0400000000000000" pitchFamily="34" charset="-128"/>
                <a:ea typeface="Yu Gothic" panose="020B0400000000000000" pitchFamily="34" charset="-128"/>
              </a:rPr>
              <a:t>　同部屋の同期とは平日の</a:t>
            </a:r>
            <a:r>
              <a:rPr kumimoji="1" lang="en-US" altLang="ja-JP" sz="2400" b="1" spc="-120" dirty="0">
                <a:latin typeface="Yu Gothic" panose="020B0400000000000000" pitchFamily="34" charset="-128"/>
                <a:ea typeface="Yu Gothic" panose="020B0400000000000000" pitchFamily="34" charset="-128"/>
              </a:rPr>
              <a:t>17</a:t>
            </a:r>
            <a:r>
              <a:rPr kumimoji="1" lang="ja-JP" altLang="en-US" sz="2400" b="1" spc="-120" dirty="0">
                <a:latin typeface="Yu Gothic" panose="020B0400000000000000" pitchFamily="34" charset="-128"/>
                <a:ea typeface="Yu Gothic" panose="020B0400000000000000" pitchFamily="34" charset="-128"/>
              </a:rPr>
              <a:t>時以降や休日も一緒に食事や買い物に出掛けてリフレッシュしています。</a:t>
            </a:r>
            <a:endParaRPr kumimoji="1" lang="en-US" altLang="ja-JP" sz="2400" b="1" spc="-120" dirty="0">
              <a:latin typeface="Yu Gothic" panose="020B0400000000000000" pitchFamily="34" charset="-128"/>
              <a:ea typeface="Yu Gothic" panose="020B0400000000000000" pitchFamily="34" charset="-128"/>
            </a:endParaRPr>
          </a:p>
        </p:txBody>
      </p:sp>
      <p:pic>
        <p:nvPicPr>
          <p:cNvPr id="9" name="図 8">
            <a:extLst>
              <a:ext uri="{FF2B5EF4-FFF2-40B4-BE49-F238E27FC236}">
                <a16:creationId xmlns:a16="http://schemas.microsoft.com/office/drawing/2014/main" id="{87952C89-AA16-8F83-5BF6-4E7423A2E022}"/>
              </a:ext>
            </a:extLst>
          </p:cNvPr>
          <p:cNvPicPr>
            <a:picLocks noChangeAspect="1"/>
          </p:cNvPicPr>
          <p:nvPr/>
        </p:nvPicPr>
        <p:blipFill>
          <a:blip r:embed="rId3"/>
          <a:stretch>
            <a:fillRect/>
          </a:stretch>
        </p:blipFill>
        <p:spPr>
          <a:xfrm>
            <a:off x="0" y="519"/>
            <a:ext cx="0" cy="0"/>
          </a:xfrm>
          <a:prstGeom prst="rect">
            <a:avLst/>
          </a:prstGeom>
        </p:spPr>
      </p:pic>
      <p:sp>
        <p:nvSpPr>
          <p:cNvPr id="3" name="正方形/長方形 2">
            <a:extLst>
              <a:ext uri="{FF2B5EF4-FFF2-40B4-BE49-F238E27FC236}">
                <a16:creationId xmlns:a16="http://schemas.microsoft.com/office/drawing/2014/main" id="{459DB4B4-684B-C28A-FE91-56F9E44C27D5}"/>
              </a:ext>
            </a:extLst>
          </p:cNvPr>
          <p:cNvSpPr/>
          <p:nvPr/>
        </p:nvSpPr>
        <p:spPr>
          <a:xfrm>
            <a:off x="518160" y="301612"/>
            <a:ext cx="1451308" cy="399428"/>
          </a:xfrm>
          <a:prstGeom prst="rect">
            <a:avLst/>
          </a:prstGeom>
          <a:solidFill>
            <a:srgbClr val="F539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8D4986F8-BEF1-966B-26FD-AAA7768B9C48}"/>
              </a:ext>
            </a:extLst>
          </p:cNvPr>
          <p:cNvSpPr/>
          <p:nvPr/>
        </p:nvSpPr>
        <p:spPr>
          <a:xfrm>
            <a:off x="741112" y="160577"/>
            <a:ext cx="1005403" cy="584775"/>
          </a:xfrm>
          <a:prstGeom prst="rect">
            <a:avLst/>
          </a:prstGeom>
          <a:noFill/>
        </p:spPr>
        <p:txBody>
          <a:bodyPr wrap="none" lIns="91440" tIns="45720" rIns="91440" bIns="45720">
            <a:spAutoFit/>
          </a:bodyPr>
          <a:lstStyle/>
          <a:p>
            <a:pPr algn="ctr"/>
            <a:r>
              <a:rPr lang="ja-JP" altLang="en-US" sz="3200" dirty="0">
                <a:ln w="0"/>
                <a:solidFill>
                  <a:schemeClr val="bg1"/>
                </a:solidFill>
                <a:effectLst>
                  <a:outerShdw blurRad="38100" dist="19050" dir="2700000" algn="tl" rotWithShape="0">
                    <a:schemeClr val="dk1">
                      <a:alpha val="40000"/>
                    </a:schemeClr>
                  </a:outerShdw>
                </a:effectLst>
                <a:latin typeface="HGP創英角ｺﾞｼｯｸUB" panose="020B0900000000000000" pitchFamily="50" charset="-128"/>
                <a:ea typeface="HGP創英角ｺﾞｼｯｸUB" panose="020B0900000000000000" pitchFamily="50" charset="-128"/>
              </a:rPr>
              <a:t>研修</a:t>
            </a:r>
            <a:endParaRPr lang="ja-JP" altLang="en-US" sz="3200" b="0" cap="none" spc="0" dirty="0">
              <a:ln w="0"/>
              <a:solidFill>
                <a:schemeClr val="bg1"/>
              </a:solidFill>
              <a:effectLst>
                <a:outerShdw blurRad="38100" dist="19050" dir="2700000" algn="tl" rotWithShape="0">
                  <a:schemeClr val="dk1">
                    <a:alpha val="40000"/>
                  </a:schemeClr>
                </a:outerShdw>
              </a:effectLst>
              <a:latin typeface="HGP創英角ｺﾞｼｯｸUB" panose="020B0900000000000000" pitchFamily="50" charset="-128"/>
              <a:ea typeface="HGP創英角ｺﾞｼｯｸUB" panose="020B0900000000000000" pitchFamily="50" charset="-128"/>
            </a:endParaRPr>
          </a:p>
        </p:txBody>
      </p:sp>
      <p:pic>
        <p:nvPicPr>
          <p:cNvPr id="17" name="図 16">
            <a:extLst>
              <a:ext uri="{FF2B5EF4-FFF2-40B4-BE49-F238E27FC236}">
                <a16:creationId xmlns:a16="http://schemas.microsoft.com/office/drawing/2014/main" id="{2F9A7D75-916C-68FD-66FD-A2EC023F8FC0}"/>
              </a:ext>
            </a:extLst>
          </p:cNvPr>
          <p:cNvPicPr>
            <a:picLocks noChangeAspect="1"/>
          </p:cNvPicPr>
          <p:nvPr/>
        </p:nvPicPr>
        <p:blipFill>
          <a:blip r:embed="rId4"/>
          <a:stretch>
            <a:fillRect/>
          </a:stretch>
        </p:blipFill>
        <p:spPr>
          <a:xfrm>
            <a:off x="3301355" y="3607384"/>
            <a:ext cx="1692000" cy="1692000"/>
          </a:xfrm>
          <a:prstGeom prst="rect">
            <a:avLst/>
          </a:prstGeom>
        </p:spPr>
      </p:pic>
      <p:pic>
        <p:nvPicPr>
          <p:cNvPr id="15" name="図 14">
            <a:extLst>
              <a:ext uri="{FF2B5EF4-FFF2-40B4-BE49-F238E27FC236}">
                <a16:creationId xmlns:a16="http://schemas.microsoft.com/office/drawing/2014/main" id="{855EC114-4550-63A3-7FDA-35B0CA2EEBB7}"/>
              </a:ext>
            </a:extLst>
          </p:cNvPr>
          <p:cNvPicPr>
            <a:picLocks noChangeAspect="1"/>
          </p:cNvPicPr>
          <p:nvPr/>
        </p:nvPicPr>
        <p:blipFill rotWithShape="1">
          <a:blip r:embed="rId5">
            <a:extLst>
              <a:ext uri="{28A0092B-C50C-407E-A947-70E740481C1C}">
                <a14:useLocalDpi xmlns:a14="http://schemas.microsoft.com/office/drawing/2010/main" val="0"/>
              </a:ext>
            </a:extLst>
          </a:blip>
          <a:srcRect l="36143" t="7715" r="216" b="7775"/>
          <a:stretch>
            <a:fillRect/>
          </a:stretch>
        </p:blipFill>
        <p:spPr bwMode="auto">
          <a:xfrm>
            <a:off x="487152" y="1097246"/>
            <a:ext cx="3505540" cy="3491932"/>
          </a:xfrm>
          <a:prstGeom prst="ellipse">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4334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FF3E3-4250-490D-8060-FA127640848A}"/>
            </a:ext>
          </a:extLst>
        </p:cNvPr>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15C071CC-0F83-D65B-FCDD-5BF16F275473}"/>
              </a:ext>
            </a:extLst>
          </p:cNvPr>
          <p:cNvSpPr/>
          <p:nvPr/>
        </p:nvSpPr>
        <p:spPr>
          <a:xfrm>
            <a:off x="5183496" y="3452"/>
            <a:ext cx="5515339" cy="75636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7" name="図 6">
            <a:extLst>
              <a:ext uri="{FF2B5EF4-FFF2-40B4-BE49-F238E27FC236}">
                <a16:creationId xmlns:a16="http://schemas.microsoft.com/office/drawing/2014/main" id="{0AF1EFBC-B36A-189C-62AD-FC4C74B935A2}"/>
              </a:ext>
            </a:extLst>
          </p:cNvPr>
          <p:cNvPicPr>
            <a:picLocks noChangeAspect="1"/>
          </p:cNvPicPr>
          <p:nvPr/>
        </p:nvPicPr>
        <p:blipFill>
          <a:blip r:embed="rId2"/>
          <a:stretch>
            <a:fillRect/>
          </a:stretch>
        </p:blipFill>
        <p:spPr>
          <a:xfrm>
            <a:off x="0" y="3452"/>
            <a:ext cx="10698836" cy="7563600"/>
          </a:xfrm>
          <a:prstGeom prst="rect">
            <a:avLst/>
          </a:prstGeom>
        </p:spPr>
      </p:pic>
      <p:sp>
        <p:nvSpPr>
          <p:cNvPr id="8" name="テキスト ボックス 7">
            <a:extLst>
              <a:ext uri="{FF2B5EF4-FFF2-40B4-BE49-F238E27FC236}">
                <a16:creationId xmlns:a16="http://schemas.microsoft.com/office/drawing/2014/main" id="{4DB62002-0E86-61DF-F851-94FD4433133B}"/>
              </a:ext>
            </a:extLst>
          </p:cNvPr>
          <p:cNvSpPr txBox="1"/>
          <p:nvPr/>
        </p:nvSpPr>
        <p:spPr>
          <a:xfrm>
            <a:off x="333280" y="1039547"/>
            <a:ext cx="485021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700"/>
              </a:spcAft>
              <a:buClrTx/>
              <a:buSzTx/>
              <a:buFontTx/>
              <a:buNone/>
              <a:tabLst/>
              <a:defRPr/>
            </a:pPr>
            <a:r>
              <a:rPr kumimoji="1" lang="ja-JP" altLang="en-US" sz="3600" b="1" i="0" u="none" strike="noStrike" kern="1200" cap="none" spc="2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rPr>
              <a:t>映画「マルサの女」を観て税務に憧れを</a:t>
            </a:r>
            <a:endParaRPr kumimoji="1" lang="en-US" altLang="ja-JP" sz="3600" b="1" i="0" u="none" strike="noStrike" kern="1200" cap="none" spc="20" normalizeH="0" baseline="0" noProof="0" dirty="0">
              <a:ln>
                <a:noFill/>
              </a:ln>
              <a:solidFill>
                <a:prstClr val="white"/>
              </a:solidFill>
              <a:effectLst/>
              <a:uLnTx/>
              <a:uFillTx/>
              <a:latin typeface="BIZ UDPゴシック" panose="020B0400000000000000" pitchFamily="50" charset="-128"/>
              <a:ea typeface="BIZ UDPゴシック" panose="020B0400000000000000" pitchFamily="50" charset="-128"/>
              <a:cs typeface="+mn-cs"/>
            </a:endParaRPr>
          </a:p>
        </p:txBody>
      </p:sp>
      <p:sp>
        <p:nvSpPr>
          <p:cNvPr id="9" name="テキスト ボックス 8">
            <a:extLst>
              <a:ext uri="{FF2B5EF4-FFF2-40B4-BE49-F238E27FC236}">
                <a16:creationId xmlns:a16="http://schemas.microsoft.com/office/drawing/2014/main" id="{B10FF308-D9A7-B2D0-33EE-8EC198030062}"/>
              </a:ext>
            </a:extLst>
          </p:cNvPr>
          <p:cNvSpPr txBox="1"/>
          <p:nvPr/>
        </p:nvSpPr>
        <p:spPr>
          <a:xfrm>
            <a:off x="1085182" y="4899072"/>
            <a:ext cx="3057247" cy="96436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群馬県出身</a:t>
            </a:r>
            <a:endParaRPr kumimoji="1" lang="en-US" altLang="ja-JP"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25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高校情報処理科卒</a:t>
            </a:r>
          </a:p>
        </p:txBody>
      </p:sp>
      <p:sp>
        <p:nvSpPr>
          <p:cNvPr id="11" name="テキスト ボックス 10">
            <a:extLst>
              <a:ext uri="{FF2B5EF4-FFF2-40B4-BE49-F238E27FC236}">
                <a16:creationId xmlns:a16="http://schemas.microsoft.com/office/drawing/2014/main" id="{AFF88FE1-8499-B35D-3CFF-17D80CC52CA8}"/>
              </a:ext>
            </a:extLst>
          </p:cNvPr>
          <p:cNvSpPr txBox="1"/>
          <p:nvPr/>
        </p:nvSpPr>
        <p:spPr>
          <a:xfrm>
            <a:off x="1564506" y="6061435"/>
            <a:ext cx="2093202" cy="3385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撮影時</a:t>
            </a:r>
            <a:r>
              <a:rPr kumimoji="1" lang="en-US" altLang="ja-JP"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 </a:t>
            </a:r>
            <a:r>
              <a:rPr kumimoji="1" lang="ja-JP" altLang="en-US" sz="1600" b="1" i="0" u="none" strike="noStrike" kern="1200" cap="none" spc="18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採用１年目</a:t>
            </a:r>
          </a:p>
        </p:txBody>
      </p:sp>
      <p:sp>
        <p:nvSpPr>
          <p:cNvPr id="3" name="テキスト ボックス 2">
            <a:extLst>
              <a:ext uri="{FF2B5EF4-FFF2-40B4-BE49-F238E27FC236}">
                <a16:creationId xmlns:a16="http://schemas.microsoft.com/office/drawing/2014/main" id="{B922E4C1-3A81-4D15-F877-F26ACF45D5C8}"/>
              </a:ext>
            </a:extLst>
          </p:cNvPr>
          <p:cNvSpPr txBox="1"/>
          <p:nvPr/>
        </p:nvSpPr>
        <p:spPr>
          <a:xfrm>
            <a:off x="5183495" y="185792"/>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●税務職員を志望した理由は？</a:t>
            </a:r>
            <a:endParaRPr kumimoji="1" lang="en-US" altLang="ja-JP" sz="24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p:txBody>
      </p:sp>
      <p:sp>
        <p:nvSpPr>
          <p:cNvPr id="4" name="テキスト ボックス 3">
            <a:extLst>
              <a:ext uri="{FF2B5EF4-FFF2-40B4-BE49-F238E27FC236}">
                <a16:creationId xmlns:a16="http://schemas.microsoft.com/office/drawing/2014/main" id="{8213B293-4C4F-BB34-6A36-B0A2DF0A39AF}"/>
              </a:ext>
            </a:extLst>
          </p:cNvPr>
          <p:cNvSpPr txBox="1"/>
          <p:nvPr/>
        </p:nvSpPr>
        <p:spPr>
          <a:xfrm>
            <a:off x="5169380" y="1569567"/>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●関東信越国税局を選んだ理由は？</a:t>
            </a:r>
            <a:endParaRPr kumimoji="1" lang="en-US" altLang="ja-JP" sz="24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p:txBody>
      </p:sp>
      <p:sp>
        <p:nvSpPr>
          <p:cNvPr id="5" name="テキスト ボックス 4">
            <a:extLst>
              <a:ext uri="{FF2B5EF4-FFF2-40B4-BE49-F238E27FC236}">
                <a16:creationId xmlns:a16="http://schemas.microsoft.com/office/drawing/2014/main" id="{B2736EEC-683A-FC17-9880-893E55F4AA5B}"/>
              </a:ext>
            </a:extLst>
          </p:cNvPr>
          <p:cNvSpPr txBox="1"/>
          <p:nvPr/>
        </p:nvSpPr>
        <p:spPr>
          <a:xfrm>
            <a:off x="5183495" y="3192778"/>
            <a:ext cx="597233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24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●採用試験対策は？</a:t>
            </a:r>
            <a:endParaRPr kumimoji="1" lang="en-US" altLang="ja-JP" sz="24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p:txBody>
      </p:sp>
      <p:sp>
        <p:nvSpPr>
          <p:cNvPr id="10" name="円/楕円 10">
            <a:extLst>
              <a:ext uri="{FF2B5EF4-FFF2-40B4-BE49-F238E27FC236}">
                <a16:creationId xmlns:a16="http://schemas.microsoft.com/office/drawing/2014/main" id="{6A1D487A-A816-BF31-8A77-87D4A63D5BC8}"/>
              </a:ext>
            </a:extLst>
          </p:cNvPr>
          <p:cNvSpPr>
            <a:spLocks noChangeAspect="1"/>
          </p:cNvSpPr>
          <p:nvPr/>
        </p:nvSpPr>
        <p:spPr>
          <a:xfrm>
            <a:off x="7940614" y="4928995"/>
            <a:ext cx="2603433" cy="2603433"/>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 name="テキスト ボックス 1">
            <a:extLst>
              <a:ext uri="{FF2B5EF4-FFF2-40B4-BE49-F238E27FC236}">
                <a16:creationId xmlns:a16="http://schemas.microsoft.com/office/drawing/2014/main" id="{427BDE42-ADAC-1565-DFB0-CE8FBC6200FB}"/>
              </a:ext>
            </a:extLst>
          </p:cNvPr>
          <p:cNvSpPr txBox="1"/>
          <p:nvPr/>
        </p:nvSpPr>
        <p:spPr>
          <a:xfrm>
            <a:off x="5407921" y="631298"/>
            <a:ext cx="5066488"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親の影響で映画「マルサの女」を観て税務の仕事に憧れたからです。</a:t>
            </a:r>
          </a:p>
        </p:txBody>
      </p:sp>
      <p:sp>
        <p:nvSpPr>
          <p:cNvPr id="6" name="テキスト ボックス 5">
            <a:extLst>
              <a:ext uri="{FF2B5EF4-FFF2-40B4-BE49-F238E27FC236}">
                <a16:creationId xmlns:a16="http://schemas.microsoft.com/office/drawing/2014/main" id="{FFD2D6A9-F7E5-85BE-9E07-16DC48CC50B3}"/>
              </a:ext>
            </a:extLst>
          </p:cNvPr>
          <p:cNvSpPr txBox="1"/>
          <p:nvPr/>
        </p:nvSpPr>
        <p:spPr>
          <a:xfrm>
            <a:off x="5407921" y="2003269"/>
            <a:ext cx="5066488"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地元が群馬県であったことと、住み慣れた関東の地で仕事がしたい思ったからです。</a:t>
            </a:r>
          </a:p>
        </p:txBody>
      </p:sp>
      <p:sp>
        <p:nvSpPr>
          <p:cNvPr id="14" name="テキスト ボックス 13">
            <a:extLst>
              <a:ext uri="{FF2B5EF4-FFF2-40B4-BE49-F238E27FC236}">
                <a16:creationId xmlns:a16="http://schemas.microsoft.com/office/drawing/2014/main" id="{64896E70-17C3-664B-4891-0DD04914F615}"/>
              </a:ext>
            </a:extLst>
          </p:cNvPr>
          <p:cNvSpPr txBox="1"/>
          <p:nvPr/>
        </p:nvSpPr>
        <p:spPr>
          <a:xfrm>
            <a:off x="5407921" y="3652207"/>
            <a:ext cx="5066488"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高校の商業科目の勉強をしつつ、簿記検定を取得しました。その合間に採用試験対策をしたので、時間管理に苦労しました。</a:t>
            </a:r>
          </a:p>
        </p:txBody>
      </p:sp>
      <p:pic>
        <p:nvPicPr>
          <p:cNvPr id="13" name="図 12">
            <a:extLst>
              <a:ext uri="{FF2B5EF4-FFF2-40B4-BE49-F238E27FC236}">
                <a16:creationId xmlns:a16="http://schemas.microsoft.com/office/drawing/2014/main" id="{BCAA3B55-53E7-9CCA-1BA3-74FFE551B152}"/>
              </a:ext>
            </a:extLst>
          </p:cNvPr>
          <p:cNvPicPr>
            <a:picLocks noChangeAspect="1"/>
          </p:cNvPicPr>
          <p:nvPr/>
        </p:nvPicPr>
        <p:blipFill rotWithShape="1">
          <a:blip r:embed="rId3">
            <a:extLst>
              <a:ext uri="{28A0092B-C50C-407E-A947-70E740481C1C}">
                <a14:useLocalDpi xmlns:a14="http://schemas.microsoft.com/office/drawing/2010/main" val="0"/>
              </a:ext>
            </a:extLst>
          </a:blip>
          <a:srcRect l="1436" t="8149" r="7993" b="23922"/>
          <a:stretch>
            <a:fillRect/>
          </a:stretch>
        </p:blipFill>
        <p:spPr bwMode="auto">
          <a:xfrm>
            <a:off x="8025998" y="5014379"/>
            <a:ext cx="2432664" cy="2432664"/>
          </a:xfrm>
          <a:prstGeom prst="ellipse">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1645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023D2-99C6-9330-56D5-03302BD12F6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1E94DFC4-56DD-45E4-D801-00BE922F2DA9}"/>
              </a:ext>
            </a:extLst>
          </p:cNvPr>
          <p:cNvPicPr>
            <a:picLocks noChangeAspect="1"/>
          </p:cNvPicPr>
          <p:nvPr/>
        </p:nvPicPr>
        <p:blipFill>
          <a:blip r:embed="rId2"/>
          <a:stretch>
            <a:fillRect/>
          </a:stretch>
        </p:blipFill>
        <p:spPr>
          <a:xfrm>
            <a:off x="0" y="519"/>
            <a:ext cx="10693744" cy="7560000"/>
          </a:xfrm>
          <a:prstGeom prst="rect">
            <a:avLst/>
          </a:prstGeom>
        </p:spPr>
      </p:pic>
      <p:sp>
        <p:nvSpPr>
          <p:cNvPr id="7" name="テキスト ボックス 6">
            <a:extLst>
              <a:ext uri="{FF2B5EF4-FFF2-40B4-BE49-F238E27FC236}">
                <a16:creationId xmlns:a16="http://schemas.microsoft.com/office/drawing/2014/main" id="{2E04F3A8-68DD-6EA5-522D-C88E07A78553}"/>
              </a:ext>
            </a:extLst>
          </p:cNvPr>
          <p:cNvSpPr txBox="1"/>
          <p:nvPr/>
        </p:nvSpPr>
        <p:spPr>
          <a:xfrm>
            <a:off x="1186261" y="5227685"/>
            <a:ext cx="2544286" cy="79765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700"/>
              </a:spcAft>
              <a:buClrTx/>
              <a:buSzTx/>
              <a:buFontTx/>
              <a:buNone/>
              <a:tabLst/>
              <a:defRPr/>
            </a:pPr>
            <a:r>
              <a:rPr kumimoji="1" lang="ja-JP" altLang="en-US"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群馬県出身</a:t>
            </a:r>
            <a:endParaRPr kumimoji="1" lang="en-US" altLang="ja-JP"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a:p>
            <a:pPr marL="0" marR="0" lvl="0" indent="0" algn="ctr" defTabSz="457200" rtl="0" eaLnBrk="1" fontAlgn="auto" latinLnBrk="0" hangingPunct="1">
              <a:lnSpc>
                <a:spcPct val="100000"/>
              </a:lnSpc>
              <a:spcBef>
                <a:spcPts val="0"/>
              </a:spcBef>
              <a:spcAft>
                <a:spcPts val="700"/>
              </a:spcAft>
              <a:buClrTx/>
              <a:buSzTx/>
              <a:buFontTx/>
              <a:buNone/>
              <a:tabLst/>
              <a:defRPr/>
            </a:pPr>
            <a:r>
              <a:rPr kumimoji="1" lang="ja-JP" altLang="en-US" sz="2000" b="1" i="0" u="none" strike="noStrike" kern="1200" cap="none" spc="30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高校情報処理科卒</a:t>
            </a:r>
          </a:p>
        </p:txBody>
      </p:sp>
      <p:sp>
        <p:nvSpPr>
          <p:cNvPr id="8" name="テキスト ボックス 7">
            <a:extLst>
              <a:ext uri="{FF2B5EF4-FFF2-40B4-BE49-F238E27FC236}">
                <a16:creationId xmlns:a16="http://schemas.microsoft.com/office/drawing/2014/main" id="{1D9D2364-843E-CA15-A233-5AF7D65B86F2}"/>
              </a:ext>
            </a:extLst>
          </p:cNvPr>
          <p:cNvSpPr txBox="1"/>
          <p:nvPr/>
        </p:nvSpPr>
        <p:spPr>
          <a:xfrm>
            <a:off x="1596401" y="6155231"/>
            <a:ext cx="1704954" cy="292388"/>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1" lang="ja-JP" altLang="en-US"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撮影時</a:t>
            </a:r>
            <a:r>
              <a:rPr kumimoji="1" lang="en-US" altLang="ja-JP"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 </a:t>
            </a:r>
            <a:r>
              <a:rPr kumimoji="1" lang="ja-JP" altLang="en-US" sz="1300" b="1" i="0" u="none" strike="noStrike" kern="1200" cap="none" spc="120" normalizeH="0" baseline="0" noProof="0" dirty="0">
                <a:ln>
                  <a:noFill/>
                </a:ln>
                <a:solidFill>
                  <a:prstClr val="white"/>
                </a:solidFill>
                <a:effectLst/>
                <a:uLnTx/>
                <a:uFillTx/>
                <a:latin typeface="Yu Gothic" panose="020B0400000000000000" pitchFamily="34" charset="-128"/>
                <a:ea typeface="Yu Gothic" panose="020B0400000000000000" pitchFamily="34" charset="-128"/>
                <a:cs typeface="+mn-cs"/>
              </a:rPr>
              <a:t>採用１年目</a:t>
            </a:r>
          </a:p>
        </p:txBody>
      </p:sp>
      <p:sp>
        <p:nvSpPr>
          <p:cNvPr id="11" name="円/楕円 10">
            <a:extLst>
              <a:ext uri="{FF2B5EF4-FFF2-40B4-BE49-F238E27FC236}">
                <a16:creationId xmlns:a16="http://schemas.microsoft.com/office/drawing/2014/main" id="{51E80D5C-2505-04E9-9934-EFCC37A72F5B}"/>
              </a:ext>
            </a:extLst>
          </p:cNvPr>
          <p:cNvSpPr>
            <a:spLocks noChangeAspect="1"/>
          </p:cNvSpPr>
          <p:nvPr/>
        </p:nvSpPr>
        <p:spPr>
          <a:xfrm>
            <a:off x="369268" y="889156"/>
            <a:ext cx="3935849" cy="393584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90324ACC-992D-667A-A167-92282B335FF9}"/>
              </a:ext>
            </a:extLst>
          </p:cNvPr>
          <p:cNvSpPr txBox="1"/>
          <p:nvPr/>
        </p:nvSpPr>
        <p:spPr>
          <a:xfrm>
            <a:off x="4353997" y="2254996"/>
            <a:ext cx="5985549" cy="3348802"/>
          </a:xfrm>
          <a:prstGeom prst="rect">
            <a:avLst/>
          </a:prstGeom>
          <a:noFill/>
        </p:spPr>
        <p:txBody>
          <a:bodyPr wrap="square" rtlCol="0">
            <a:spAutoFit/>
          </a:bodyPr>
          <a:lstStyle/>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a:t>
            </a:r>
            <a:r>
              <a:rPr kumimoji="1" lang="ja-JP" altLang="en-US" sz="2400" b="1" spc="-120" dirty="0">
                <a:solidFill>
                  <a:prstClr val="black"/>
                </a:solidFill>
                <a:latin typeface="Yu Gothic" panose="020B0400000000000000" pitchFamily="34" charset="-128"/>
                <a:ea typeface="Yu Gothic" panose="020B0400000000000000" pitchFamily="34" charset="-128"/>
              </a:rPr>
              <a:t>早寝早起きを心がけて、体調管理を行っています。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a:t>
            </a:r>
            <a:r>
              <a:rPr kumimoji="1" lang="ja-JP" altLang="en-US" sz="2400" b="1" spc="-120" dirty="0">
                <a:solidFill>
                  <a:prstClr val="black"/>
                </a:solidFill>
                <a:latin typeface="Yu Gothic" panose="020B0400000000000000" pitchFamily="34" charset="-128"/>
                <a:ea typeface="Yu Gothic" panose="020B0400000000000000" pitchFamily="34" charset="-128"/>
              </a:rPr>
              <a:t>日商簿記２級の取得と研修試験の好成績を目指して、日々勉強に取り組んでいます。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a:p>
            <a:pPr marL="0" marR="0" lvl="0" indent="0" algn="l" defTabSz="457200" rtl="0" eaLnBrk="1" fontAlgn="auto" latinLnBrk="0" hangingPunct="1">
              <a:lnSpc>
                <a:spcPts val="4300"/>
              </a:lnSpc>
              <a:spcBef>
                <a:spcPts val="0"/>
              </a:spcBef>
              <a:spcAft>
                <a:spcPts val="0"/>
              </a:spcAft>
              <a:buClrTx/>
              <a:buSzTx/>
              <a:buFontTx/>
              <a:buNone/>
              <a:tabLst/>
              <a:defRPr/>
            </a:pP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　休日は、</a:t>
            </a:r>
            <a:r>
              <a:rPr kumimoji="1" lang="ja-JP" altLang="en-US" sz="2400" b="1" spc="-120" dirty="0">
                <a:solidFill>
                  <a:prstClr val="black"/>
                </a:solidFill>
                <a:latin typeface="Yu Gothic" panose="020B0400000000000000" pitchFamily="34" charset="-128"/>
                <a:ea typeface="Yu Gothic" panose="020B0400000000000000" pitchFamily="34" charset="-128"/>
              </a:rPr>
              <a:t>同期と</a:t>
            </a:r>
            <a:r>
              <a:rPr kumimoji="1" lang="ja-JP" altLang="en-US"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rPr>
              <a:t>買い物に出かけたり</a:t>
            </a:r>
            <a:r>
              <a:rPr kumimoji="1" lang="ja-JP" altLang="en-US" sz="2400" b="1" spc="-120" dirty="0">
                <a:solidFill>
                  <a:prstClr val="black"/>
                </a:solidFill>
                <a:latin typeface="Yu Gothic" panose="020B0400000000000000" pitchFamily="34" charset="-128"/>
                <a:ea typeface="Yu Gothic" panose="020B0400000000000000" pitchFamily="34" charset="-128"/>
              </a:rPr>
              <a:t>、軽い運動でリフレッシュしています。</a:t>
            </a:r>
            <a:endParaRPr kumimoji="1" lang="en-US" altLang="ja-JP" sz="2400" b="1" i="0" u="none" strike="noStrike" kern="1200" cap="none" spc="-12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mn-cs"/>
            </a:endParaRPr>
          </a:p>
        </p:txBody>
      </p:sp>
      <p:sp>
        <p:nvSpPr>
          <p:cNvPr id="9" name="正方形/長方形 8">
            <a:extLst>
              <a:ext uri="{FF2B5EF4-FFF2-40B4-BE49-F238E27FC236}">
                <a16:creationId xmlns:a16="http://schemas.microsoft.com/office/drawing/2014/main" id="{81E64CA5-E7C4-D783-FCBD-3C0A5A3FC1A5}"/>
              </a:ext>
            </a:extLst>
          </p:cNvPr>
          <p:cNvSpPr/>
          <p:nvPr/>
        </p:nvSpPr>
        <p:spPr>
          <a:xfrm>
            <a:off x="490888" y="202131"/>
            <a:ext cx="1568918" cy="519764"/>
          </a:xfrm>
          <a:prstGeom prst="rect">
            <a:avLst/>
          </a:prstGeom>
          <a:solidFill>
            <a:srgbClr val="7245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2" name="正方形/長方形 11">
            <a:extLst>
              <a:ext uri="{FF2B5EF4-FFF2-40B4-BE49-F238E27FC236}">
                <a16:creationId xmlns:a16="http://schemas.microsoft.com/office/drawing/2014/main" id="{FC5B6F3F-5AE2-8080-33BA-A17497D0E837}"/>
              </a:ext>
            </a:extLst>
          </p:cNvPr>
          <p:cNvSpPr/>
          <p:nvPr/>
        </p:nvSpPr>
        <p:spPr>
          <a:xfrm>
            <a:off x="772644" y="137120"/>
            <a:ext cx="1005403"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32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HGP創英角ｺﾞｼｯｸUB" panose="020B0900000000000000" pitchFamily="50" charset="-128"/>
                <a:ea typeface="HGP創英角ｺﾞｼｯｸUB" panose="020B0900000000000000" pitchFamily="50" charset="-128"/>
                <a:cs typeface="+mn-cs"/>
              </a:rPr>
              <a:t>研修</a:t>
            </a:r>
          </a:p>
        </p:txBody>
      </p:sp>
      <p:pic>
        <p:nvPicPr>
          <p:cNvPr id="2" name="図 1">
            <a:extLst>
              <a:ext uri="{FF2B5EF4-FFF2-40B4-BE49-F238E27FC236}">
                <a16:creationId xmlns:a16="http://schemas.microsoft.com/office/drawing/2014/main" id="{189DFEBF-0B67-FC4B-84B5-F2299EE4DCE3}"/>
              </a:ext>
            </a:extLst>
          </p:cNvPr>
          <p:cNvPicPr>
            <a:picLocks noChangeAspect="1"/>
          </p:cNvPicPr>
          <p:nvPr/>
        </p:nvPicPr>
        <p:blipFill rotWithShape="1">
          <a:blip r:embed="rId3">
            <a:extLst>
              <a:ext uri="{28A0092B-C50C-407E-A947-70E740481C1C}">
                <a14:useLocalDpi xmlns:a14="http://schemas.microsoft.com/office/drawing/2010/main" val="0"/>
              </a:ext>
            </a:extLst>
          </a:blip>
          <a:srcRect l="33429" t="10278" r="13194" b="18553"/>
          <a:stretch>
            <a:fillRect/>
          </a:stretch>
        </p:blipFill>
        <p:spPr bwMode="auto">
          <a:xfrm>
            <a:off x="491146" y="1011034"/>
            <a:ext cx="3692091" cy="3692091"/>
          </a:xfrm>
          <a:prstGeom prst="ellipse">
            <a:avLst/>
          </a:prstGeom>
          <a:noFill/>
          <a:ln>
            <a:noFill/>
          </a:ln>
          <a:extLst>
            <a:ext uri="{53640926-AAD7-44D8-BBD7-CCE9431645EC}">
              <a14:shadowObscured xmlns:a14="http://schemas.microsoft.com/office/drawing/2010/main"/>
            </a:ext>
          </a:extLst>
        </p:spPr>
      </p:pic>
      <p:pic>
        <p:nvPicPr>
          <p:cNvPr id="10" name="図 9">
            <a:extLst>
              <a:ext uri="{FF2B5EF4-FFF2-40B4-BE49-F238E27FC236}">
                <a16:creationId xmlns:a16="http://schemas.microsoft.com/office/drawing/2014/main" id="{C1AEABBB-B451-124B-A98E-DE5502CD7218}"/>
              </a:ext>
            </a:extLst>
          </p:cNvPr>
          <p:cNvPicPr>
            <a:picLocks noChangeAspect="1"/>
          </p:cNvPicPr>
          <p:nvPr/>
        </p:nvPicPr>
        <p:blipFill>
          <a:blip r:embed="rId4"/>
          <a:stretch>
            <a:fillRect/>
          </a:stretch>
        </p:blipFill>
        <p:spPr>
          <a:xfrm>
            <a:off x="2724030" y="3562385"/>
            <a:ext cx="1665300" cy="1665300"/>
          </a:xfrm>
          <a:prstGeom prst="rect">
            <a:avLst/>
          </a:prstGeom>
        </p:spPr>
      </p:pic>
      <p:sp>
        <p:nvSpPr>
          <p:cNvPr id="5" name="テキスト ボックス 4">
            <a:extLst>
              <a:ext uri="{FF2B5EF4-FFF2-40B4-BE49-F238E27FC236}">
                <a16:creationId xmlns:a16="http://schemas.microsoft.com/office/drawing/2014/main" id="{B3530D98-AD01-A0B3-E878-71410F5A20D9}"/>
              </a:ext>
            </a:extLst>
          </p:cNvPr>
          <p:cNvSpPr txBox="1"/>
          <p:nvPr/>
        </p:nvSpPr>
        <p:spPr>
          <a:xfrm>
            <a:off x="4479845" y="923636"/>
            <a:ext cx="5400000"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1000"/>
              </a:spcAft>
              <a:buClrTx/>
              <a:buSzTx/>
              <a:buFontTx/>
              <a:buNone/>
              <a:tabLst/>
              <a:defRPr/>
            </a:pPr>
            <a:r>
              <a:rPr kumimoji="1" lang="ja-JP" altLang="en-US" sz="32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rPr>
              <a:t>休日は同期と外出してリフレッシュしています</a:t>
            </a:r>
            <a:endParaRPr kumimoji="1" lang="en-US" altLang="ja-JP" sz="3200" b="1" i="0" u="none" strike="noStrike" kern="1200" cap="none" spc="0" normalizeH="0" baseline="0" noProof="0" dirty="0">
              <a:ln>
                <a:noFill/>
              </a:ln>
              <a:solidFill>
                <a:srgbClr val="724498"/>
              </a:solidFill>
              <a:effectLst/>
              <a:uLnTx/>
              <a:uFillTx/>
              <a:latin typeface="Yu Gothic" panose="020B0400000000000000" pitchFamily="34" charset="-128"/>
              <a:ea typeface="Yu Gothic" panose="020B0400000000000000" pitchFamily="34" charset="-128"/>
              <a:cs typeface="+mn-cs"/>
            </a:endParaRPr>
          </a:p>
        </p:txBody>
      </p:sp>
    </p:spTree>
    <p:extLst>
      <p:ext uri="{BB962C8B-B14F-4D97-AF65-F5344CB8AC3E}">
        <p14:creationId xmlns:p14="http://schemas.microsoft.com/office/powerpoint/2010/main" val="43974379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407c8aa-442d-492f-bf13-176cc1a07c5c">
      <Terms xmlns="http://schemas.microsoft.com/office/infopath/2007/PartnerControls"/>
    </lcf76f155ced4ddcb4097134ff3c332f>
    <TaxCatchAll xmlns="bd65b03f-1a5a-4e10-8438-61ba9e3fa23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1A93263BA3BB0C47838D0B1BF6F2D657" ma:contentTypeVersion="11" ma:contentTypeDescription="新しいドキュメントを作成します。" ma:contentTypeScope="" ma:versionID="6f405a1f04fb4ff4e92e178429f0a03f">
  <xsd:schema xmlns:xsd="http://www.w3.org/2001/XMLSchema" xmlns:xs="http://www.w3.org/2001/XMLSchema" xmlns:p="http://schemas.microsoft.com/office/2006/metadata/properties" xmlns:ns2="9407c8aa-442d-492f-bf13-176cc1a07c5c" xmlns:ns3="bd65b03f-1a5a-4e10-8438-61ba9e3fa230" targetNamespace="http://schemas.microsoft.com/office/2006/metadata/properties" ma:root="true" ma:fieldsID="680fa32b825ac3ba8c80636f282fbaca" ns2:_="" ns3:_="">
    <xsd:import namespace="9407c8aa-442d-492f-bf13-176cc1a07c5c"/>
    <xsd:import namespace="bd65b03f-1a5a-4e10-8438-61ba9e3fa2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07c8aa-442d-492f-bf13-176cc1a07c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d65b03f-1a5a-4e10-8438-61ba9e3fa23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6ba5d36-e04e-45a8-96e7-956ee44a2417}" ma:internalName="TaxCatchAll" ma:showField="CatchAllData" ma:web="bd65b03f-1a5a-4e10-8438-61ba9e3fa2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49E843-08ED-48BA-8EDB-975DD15BD1C3}">
  <ds:schemaRefs>
    <ds:schemaRef ds:uri="http://schemas.microsoft.com/sharepoint/v3/contenttype/forms"/>
  </ds:schemaRefs>
</ds:datastoreItem>
</file>

<file path=customXml/itemProps2.xml><?xml version="1.0" encoding="utf-8"?>
<ds:datastoreItem xmlns:ds="http://schemas.openxmlformats.org/officeDocument/2006/customXml" ds:itemID="{950E8F7E-76A2-4C79-8EDF-94CBDFFF00D2}">
  <ds:schemaRefs>
    <ds:schemaRef ds:uri="http://purl.org/dc/dcmitype/"/>
    <ds:schemaRef ds:uri="http://schemas.microsoft.com/office/2006/metadata/properties"/>
    <ds:schemaRef ds:uri="http://purl.org/dc/terms/"/>
    <ds:schemaRef ds:uri="http://purl.org/dc/elements/1.1/"/>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bd65b03f-1a5a-4e10-8438-61ba9e3fa230"/>
    <ds:schemaRef ds:uri="9407c8aa-442d-492f-bf13-176cc1a07c5c"/>
  </ds:schemaRefs>
</ds:datastoreItem>
</file>

<file path=customXml/itemProps3.xml><?xml version="1.0" encoding="utf-8"?>
<ds:datastoreItem xmlns:ds="http://schemas.openxmlformats.org/officeDocument/2006/customXml" ds:itemID="{0B4F6D86-4A10-4D63-B680-06D4C564C0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07c8aa-442d-492f-bf13-176cc1a07c5c"/>
    <ds:schemaRef ds:uri="bd65b03f-1a5a-4e10-8438-61ba9e3fa2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979</TotalTime>
  <Words>1555</Words>
  <Application>Microsoft Office PowerPoint</Application>
  <PresentationFormat>ユーザー設定</PresentationFormat>
  <Paragraphs>149</Paragraphs>
  <Slides>17</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17</vt:i4>
      </vt:variant>
    </vt:vector>
  </HeadingPairs>
  <TitlesOfParts>
    <vt:vector size="25" baseType="lpstr">
      <vt:lpstr>BIZ UDPゴシック</vt:lpstr>
      <vt:lpstr>HGP創英角ｺﾞｼｯｸUB</vt:lpstr>
      <vt:lpstr>Yu Gothic</vt:lpstr>
      <vt:lpstr>Yu Gothic</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U・STYLE 株式会社</dc:creator>
  <cp:lastModifiedBy>茂木 博之(MOGI Hiroyuki)</cp:lastModifiedBy>
  <cp:revision>6</cp:revision>
  <cp:lastPrinted>2026-06-29T02:38:28Z</cp:lastPrinted>
  <dcterms:created xsi:type="dcterms:W3CDTF">2026-03-29T23:21:16Z</dcterms:created>
  <dcterms:modified xsi:type="dcterms:W3CDTF">2026-07-01T09:11:29Z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0x0101001A93263BA3BB0C47838D0B1BF6F2D657</vt:lpwstr>
  </property>
  <property fmtid="{D5CDD505-2E9C-101B-9397-08002B2CF9AE}" pid="3" name="MediaServiceImageTags">
    <vt:lpwstr/>
  </property>
</Properties>
</file>