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Lst>
  <p:sldIdLst>
    <p:sldId id="296" r:id="rId5"/>
    <p:sldId id="257" r:id="rId6"/>
    <p:sldId id="266" r:id="rId7"/>
    <p:sldId id="281" r:id="rId8"/>
    <p:sldId id="282" r:id="rId9"/>
    <p:sldId id="264" r:id="rId10"/>
    <p:sldId id="270" r:id="rId11"/>
    <p:sldId id="294" r:id="rId12"/>
    <p:sldId id="295" r:id="rId13"/>
    <p:sldId id="265" r:id="rId14"/>
    <p:sldId id="271" r:id="rId15"/>
    <p:sldId id="290" r:id="rId16"/>
    <p:sldId id="288" r:id="rId17"/>
    <p:sldId id="284" r:id="rId18"/>
    <p:sldId id="285" r:id="rId19"/>
    <p:sldId id="291" r:id="rId20"/>
    <p:sldId id="292" r:id="rId21"/>
  </p:sldIdLst>
  <p:sldSz cx="10691813" cy="7559675"/>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9A7A3"/>
    <a:srgbClr val="F539B6"/>
    <a:srgbClr val="CC1292"/>
    <a:srgbClr val="D30BB6"/>
    <a:srgbClr val="D10BB5"/>
    <a:srgbClr val="F53DDB"/>
    <a:srgbClr val="724598"/>
    <a:srgbClr val="7244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B53778-D16E-4330-A591-EFFE5C8B8489}" v="3" dt="2026-07-01T09:10:14.2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81" autoAdjust="0"/>
    <p:restoredTop sz="94685"/>
  </p:normalViewPr>
  <p:slideViewPr>
    <p:cSldViewPr snapToGrid="0">
      <p:cViewPr varScale="1">
        <p:scale>
          <a:sx n="63" d="100"/>
          <a:sy n="63" d="100"/>
        </p:scale>
        <p:origin x="888" y="64"/>
      </p:cViewPr>
      <p:guideLst/>
    </p:cSldViewPr>
  </p:slideViewPr>
  <p:notesTextViewPr>
    <p:cViewPr>
      <p:scale>
        <a:sx n="165" d="100"/>
        <a:sy n="16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茂木 博之(MOGI Hiroyuki)" userId="62a31f1d-1772-4a6d-89da-a4fef8e980bc" providerId="ADAL" clId="{1E6FE5FA-B063-4EB2-B20A-F5436BA4D157}"/>
    <pc:docChg chg="undo custSel addSld delSld modSld sldOrd">
      <pc:chgData name="茂木 博之(MOGI Hiroyuki)" userId="62a31f1d-1772-4a6d-89da-a4fef8e980bc" providerId="ADAL" clId="{1E6FE5FA-B063-4EB2-B20A-F5436BA4D157}" dt="2026-07-01T09:11:24.866" v="19920" actId="14100"/>
      <pc:docMkLst>
        <pc:docMk/>
      </pc:docMkLst>
      <pc:sldChg chg="addSp delSp modSp mod">
        <pc:chgData name="茂木 博之(MOGI Hiroyuki)" userId="62a31f1d-1772-4a6d-89da-a4fef8e980bc" providerId="ADAL" clId="{1E6FE5FA-B063-4EB2-B20A-F5436BA4D157}" dt="2026-06-24T07:06:20.504" v="16779" actId="1037"/>
        <pc:sldMkLst>
          <pc:docMk/>
          <pc:sldMk cId="35729179" sldId="257"/>
        </pc:sldMkLst>
        <pc:spChg chg="add mod">
          <ac:chgData name="茂木 博之(MOGI Hiroyuki)" userId="62a31f1d-1772-4a6d-89da-a4fef8e980bc" providerId="ADAL" clId="{1E6FE5FA-B063-4EB2-B20A-F5436BA4D157}" dt="2026-06-24T07:05:38.280" v="16757" actId="1076"/>
          <ac:spMkLst>
            <pc:docMk/>
            <pc:sldMk cId="35729179" sldId="257"/>
            <ac:spMk id="2" creationId="{9053B461-2BE8-BDBC-CF8A-536B2545ABCF}"/>
          </ac:spMkLst>
        </pc:spChg>
        <pc:spChg chg="add mod">
          <ac:chgData name="茂木 博之(MOGI Hiroyuki)" userId="62a31f1d-1772-4a6d-89da-a4fef8e980bc" providerId="ADAL" clId="{1E6FE5FA-B063-4EB2-B20A-F5436BA4D157}" dt="2026-06-23T02:47:35.225" v="4106" actId="1076"/>
          <ac:spMkLst>
            <pc:docMk/>
            <pc:sldMk cId="35729179" sldId="257"/>
            <ac:spMk id="3" creationId="{8C6308C6-A095-8812-EE76-9171BA06D6BB}"/>
          </ac:spMkLst>
        </pc:spChg>
        <pc:spChg chg="add mod">
          <ac:chgData name="茂木 博之(MOGI Hiroyuki)" userId="62a31f1d-1772-4a6d-89da-a4fef8e980bc" providerId="ADAL" clId="{1E6FE5FA-B063-4EB2-B20A-F5436BA4D157}" dt="2026-06-24T05:52:52.942" v="16320" actId="1076"/>
          <ac:spMkLst>
            <pc:docMk/>
            <pc:sldMk cId="35729179" sldId="257"/>
            <ac:spMk id="4" creationId="{384B9C8E-21B7-30A7-16EE-763E85E52AC3}"/>
          </ac:spMkLst>
        </pc:spChg>
        <pc:spChg chg="add mod">
          <ac:chgData name="茂木 博之(MOGI Hiroyuki)" userId="62a31f1d-1772-4a6d-89da-a4fef8e980bc" providerId="ADAL" clId="{1E6FE5FA-B063-4EB2-B20A-F5436BA4D157}" dt="2026-06-24T05:52:59.822" v="16322" actId="1076"/>
          <ac:spMkLst>
            <pc:docMk/>
            <pc:sldMk cId="35729179" sldId="257"/>
            <ac:spMk id="5" creationId="{7E0A9FDC-9168-B0B8-A740-81CA67BF857C}"/>
          </ac:spMkLst>
        </pc:spChg>
        <pc:spChg chg="add mod">
          <ac:chgData name="茂木 博之(MOGI Hiroyuki)" userId="62a31f1d-1772-4a6d-89da-a4fef8e980bc" providerId="ADAL" clId="{1E6FE5FA-B063-4EB2-B20A-F5436BA4D157}" dt="2026-06-24T07:05:46.388" v="16758" actId="1076"/>
          <ac:spMkLst>
            <pc:docMk/>
            <pc:sldMk cId="35729179" sldId="257"/>
            <ac:spMk id="6" creationId="{FB24478C-73B8-B5C2-6B92-18228ABA9C58}"/>
          </ac:spMkLst>
        </pc:spChg>
        <pc:spChg chg="mod">
          <ac:chgData name="茂木 博之(MOGI Hiroyuki)" userId="62a31f1d-1772-4a6d-89da-a4fef8e980bc" providerId="ADAL" clId="{1E6FE5FA-B063-4EB2-B20A-F5436BA4D157}" dt="2026-06-23T08:33:58.037" v="16060" actId="20577"/>
          <ac:spMkLst>
            <pc:docMk/>
            <pc:sldMk cId="35729179" sldId="257"/>
            <ac:spMk id="8" creationId="{7BB2ADCC-8012-0E13-F7E4-EC2636B92D67}"/>
          </ac:spMkLst>
        </pc:spChg>
        <pc:spChg chg="mod">
          <ac:chgData name="茂木 博之(MOGI Hiroyuki)" userId="62a31f1d-1772-4a6d-89da-a4fef8e980bc" providerId="ADAL" clId="{1E6FE5FA-B063-4EB2-B20A-F5436BA4D157}" dt="2026-06-16T06:04:32.432" v="2561" actId="20577"/>
          <ac:spMkLst>
            <pc:docMk/>
            <pc:sldMk cId="35729179" sldId="257"/>
            <ac:spMk id="9" creationId="{BBD0EE91-670B-87EB-A0A4-EA3A373533E8}"/>
          </ac:spMkLst>
        </pc:spChg>
        <pc:spChg chg="add mod">
          <ac:chgData name="茂木 博之(MOGI Hiroyuki)" userId="62a31f1d-1772-4a6d-89da-a4fef8e980bc" providerId="ADAL" clId="{1E6FE5FA-B063-4EB2-B20A-F5436BA4D157}" dt="2026-06-24T05:51:56.452" v="16313" actId="1076"/>
          <ac:spMkLst>
            <pc:docMk/>
            <pc:sldMk cId="35729179" sldId="257"/>
            <ac:spMk id="10" creationId="{2423B792-5C56-6D18-39DD-DDEDD2CBAF20}"/>
          </ac:spMkLst>
        </pc:spChg>
        <pc:spChg chg="mod">
          <ac:chgData name="茂木 博之(MOGI Hiroyuki)" userId="62a31f1d-1772-4a6d-89da-a4fef8e980bc" providerId="ADAL" clId="{1E6FE5FA-B063-4EB2-B20A-F5436BA4D157}" dt="2026-06-12T08:06:08.837" v="23" actId="20577"/>
          <ac:spMkLst>
            <pc:docMk/>
            <pc:sldMk cId="35729179" sldId="257"/>
            <ac:spMk id="11" creationId="{32CB726F-C92F-9C91-2513-31CCD0CDF8E5}"/>
          </ac:spMkLst>
        </pc:spChg>
        <pc:spChg chg="add mod ord">
          <ac:chgData name="茂木 博之(MOGI Hiroyuki)" userId="62a31f1d-1772-4a6d-89da-a4fef8e980bc" providerId="ADAL" clId="{1E6FE5FA-B063-4EB2-B20A-F5436BA4D157}" dt="2026-06-24T07:05:52.139" v="16759" actId="1076"/>
          <ac:spMkLst>
            <pc:docMk/>
            <pc:sldMk cId="35729179" sldId="257"/>
            <ac:spMk id="14" creationId="{9B396D84-D545-B526-9BD4-6CDB2EDA6C04}"/>
          </ac:spMkLst>
        </pc:spChg>
        <pc:picChg chg="mod">
          <ac:chgData name="茂木 博之(MOGI Hiroyuki)" userId="62a31f1d-1772-4a6d-89da-a4fef8e980bc" providerId="ADAL" clId="{1E6FE5FA-B063-4EB2-B20A-F5436BA4D157}" dt="2026-06-23T02:48:03.518" v="4111" actId="1076"/>
          <ac:picMkLst>
            <pc:docMk/>
            <pc:sldMk cId="35729179" sldId="257"/>
            <ac:picMk id="7" creationId="{2609C993-4BE0-B6A2-8A6D-BA6491AD3362}"/>
          </ac:picMkLst>
        </pc:picChg>
        <pc:picChg chg="add mod">
          <ac:chgData name="茂木 博之(MOGI Hiroyuki)" userId="62a31f1d-1772-4a6d-89da-a4fef8e980bc" providerId="ADAL" clId="{1E6FE5FA-B063-4EB2-B20A-F5436BA4D157}" dt="2026-06-24T07:06:20.504" v="16779" actId="1037"/>
          <ac:picMkLst>
            <pc:docMk/>
            <pc:sldMk cId="35729179" sldId="257"/>
            <ac:picMk id="13" creationId="{C5F905ED-E49A-9996-18F5-9241B746ECA6}"/>
          </ac:picMkLst>
        </pc:picChg>
      </pc:sldChg>
      <pc:sldChg chg="addSp delSp modSp mod ord">
        <pc:chgData name="茂木 博之(MOGI Hiroyuki)" userId="62a31f1d-1772-4a6d-89da-a4fef8e980bc" providerId="ADAL" clId="{1E6FE5FA-B063-4EB2-B20A-F5436BA4D157}" dt="2026-07-01T09:10:01.345" v="19907" actId="2085"/>
        <pc:sldMkLst>
          <pc:docMk/>
          <pc:sldMk cId="452099816" sldId="264"/>
        </pc:sldMkLst>
        <pc:spChg chg="add mod">
          <ac:chgData name="茂木 博之(MOGI Hiroyuki)" userId="62a31f1d-1772-4a6d-89da-a4fef8e980bc" providerId="ADAL" clId="{1E6FE5FA-B063-4EB2-B20A-F5436BA4D157}" dt="2026-06-24T06:01:28.693" v="16358" actId="1076"/>
          <ac:spMkLst>
            <pc:docMk/>
            <pc:sldMk cId="452099816" sldId="264"/>
            <ac:spMk id="2" creationId="{B5AF0498-0E79-B9E3-A17B-526BFD1CD2F0}"/>
          </ac:spMkLst>
        </pc:spChg>
        <pc:spChg chg="add mod">
          <ac:chgData name="茂木 博之(MOGI Hiroyuki)" userId="62a31f1d-1772-4a6d-89da-a4fef8e980bc" providerId="ADAL" clId="{1E6FE5FA-B063-4EB2-B20A-F5436BA4D157}" dt="2026-06-23T03:12:04.843" v="5803" actId="1076"/>
          <ac:spMkLst>
            <pc:docMk/>
            <pc:sldMk cId="452099816" sldId="264"/>
            <ac:spMk id="4" creationId="{E3CAFC2B-B1B1-5B92-FE96-A50D52FBF146}"/>
          </ac:spMkLst>
        </pc:spChg>
        <pc:spChg chg="add mod">
          <ac:chgData name="茂木 博之(MOGI Hiroyuki)" userId="62a31f1d-1772-4a6d-89da-a4fef8e980bc" providerId="ADAL" clId="{1E6FE5FA-B063-4EB2-B20A-F5436BA4D157}" dt="2026-06-24T07:07:40.118" v="16805" actId="1076"/>
          <ac:spMkLst>
            <pc:docMk/>
            <pc:sldMk cId="452099816" sldId="264"/>
            <ac:spMk id="5" creationId="{18870121-F5CB-A071-1BBB-59FABB6165A9}"/>
          </ac:spMkLst>
        </pc:spChg>
        <pc:spChg chg="add mod">
          <ac:chgData name="茂木 博之(MOGI Hiroyuki)" userId="62a31f1d-1772-4a6d-89da-a4fef8e980bc" providerId="ADAL" clId="{1E6FE5FA-B063-4EB2-B20A-F5436BA4D157}" dt="2026-06-24T07:10:07.340" v="16848" actId="1037"/>
          <ac:spMkLst>
            <pc:docMk/>
            <pc:sldMk cId="452099816" sldId="264"/>
            <ac:spMk id="6" creationId="{92063BA9-B51B-5096-59B7-F99D38DA90EE}"/>
          </ac:spMkLst>
        </pc:spChg>
        <pc:spChg chg="add mod ord">
          <ac:chgData name="茂木 博之(MOGI Hiroyuki)" userId="62a31f1d-1772-4a6d-89da-a4fef8e980bc" providerId="ADAL" clId="{1E6FE5FA-B063-4EB2-B20A-F5436BA4D157}" dt="2026-06-23T03:14:26.440" v="6061" actId="1076"/>
          <ac:spMkLst>
            <pc:docMk/>
            <pc:sldMk cId="452099816" sldId="264"/>
            <ac:spMk id="7" creationId="{6E4033BB-2922-72EF-CE2C-63B8BE8AE661}"/>
          </ac:spMkLst>
        </pc:spChg>
        <pc:spChg chg="mod">
          <ac:chgData name="茂木 博之(MOGI Hiroyuki)" userId="62a31f1d-1772-4a6d-89da-a4fef8e980bc" providerId="ADAL" clId="{1E6FE5FA-B063-4EB2-B20A-F5436BA4D157}" dt="2026-06-23T08:34:23.083" v="16061" actId="255"/>
          <ac:spMkLst>
            <pc:docMk/>
            <pc:sldMk cId="452099816" sldId="264"/>
            <ac:spMk id="8" creationId="{D87549D5-EDE9-B0A3-4078-2A4E755E5B57}"/>
          </ac:spMkLst>
        </pc:spChg>
        <pc:spChg chg="mod">
          <ac:chgData name="茂木 博之(MOGI Hiroyuki)" userId="62a31f1d-1772-4a6d-89da-a4fef8e980bc" providerId="ADAL" clId="{1E6FE5FA-B063-4EB2-B20A-F5436BA4D157}" dt="2026-06-16T06:04:25.340" v="2555" actId="20577"/>
          <ac:spMkLst>
            <pc:docMk/>
            <pc:sldMk cId="452099816" sldId="264"/>
            <ac:spMk id="9" creationId="{CAFFEF39-BBC3-A229-E0A9-0E7736295B78}"/>
          </ac:spMkLst>
        </pc:spChg>
        <pc:spChg chg="add mod">
          <ac:chgData name="茂木 博之(MOGI Hiroyuki)" userId="62a31f1d-1772-4a6d-89da-a4fef8e980bc" providerId="ADAL" clId="{1E6FE5FA-B063-4EB2-B20A-F5436BA4D157}" dt="2026-06-24T07:09:46.763" v="16839" actId="1076"/>
          <ac:spMkLst>
            <pc:docMk/>
            <pc:sldMk cId="452099816" sldId="264"/>
            <ac:spMk id="10" creationId="{075C5436-BE12-266D-4020-010F69320474}"/>
          </ac:spMkLst>
        </pc:spChg>
        <pc:spChg chg="mod">
          <ac:chgData name="茂木 博之(MOGI Hiroyuki)" userId="62a31f1d-1772-4a6d-89da-a4fef8e980bc" providerId="ADAL" clId="{1E6FE5FA-B063-4EB2-B20A-F5436BA4D157}" dt="2026-06-12T08:56:25.656" v="1643"/>
          <ac:spMkLst>
            <pc:docMk/>
            <pc:sldMk cId="452099816" sldId="264"/>
            <ac:spMk id="11" creationId="{B2A76CD0-8DD2-72DC-EB27-901003EC34E7}"/>
          </ac:spMkLst>
        </pc:spChg>
        <pc:spChg chg="mod">
          <ac:chgData name="茂木 博之(MOGI Hiroyuki)" userId="62a31f1d-1772-4a6d-89da-a4fef8e980bc" providerId="ADAL" clId="{1E6FE5FA-B063-4EB2-B20A-F5436BA4D157}" dt="2026-06-25T04:23:06.451" v="19210" actId="1076"/>
          <ac:spMkLst>
            <pc:docMk/>
            <pc:sldMk cId="452099816" sldId="264"/>
            <ac:spMk id="12" creationId="{18AE075B-5366-EC66-9CB0-59F86554A6B7}"/>
          </ac:spMkLst>
        </pc:spChg>
        <pc:spChg chg="add mod ord">
          <ac:chgData name="茂木 博之(MOGI Hiroyuki)" userId="62a31f1d-1772-4a6d-89da-a4fef8e980bc" providerId="ADAL" clId="{1E6FE5FA-B063-4EB2-B20A-F5436BA4D157}" dt="2026-06-24T07:10:20.065" v="16849" actId="1076"/>
          <ac:spMkLst>
            <pc:docMk/>
            <pc:sldMk cId="452099816" sldId="264"/>
            <ac:spMk id="13" creationId="{907B9821-0EB1-17D2-EA34-8ED93B5E4515}"/>
          </ac:spMkLst>
        </pc:spChg>
        <pc:spChg chg="add mod">
          <ac:chgData name="茂木 博之(MOGI Hiroyuki)" userId="62a31f1d-1772-4a6d-89da-a4fef8e980bc" providerId="ADAL" clId="{1E6FE5FA-B063-4EB2-B20A-F5436BA4D157}" dt="2026-07-01T09:10:01.345" v="19907" actId="2085"/>
          <ac:spMkLst>
            <pc:docMk/>
            <pc:sldMk cId="452099816" sldId="264"/>
            <ac:spMk id="15" creationId="{D3DD4CE8-DCC7-BC1D-1D45-3E2EF4068304}"/>
          </ac:spMkLst>
        </pc:spChg>
        <pc:picChg chg="mod">
          <ac:chgData name="茂木 博之(MOGI Hiroyuki)" userId="62a31f1d-1772-4a6d-89da-a4fef8e980bc" providerId="ADAL" clId="{1E6FE5FA-B063-4EB2-B20A-F5436BA4D157}" dt="2026-06-23T07:03:08.334" v="15672" actId="1076"/>
          <ac:picMkLst>
            <pc:docMk/>
            <pc:sldMk cId="452099816" sldId="264"/>
            <ac:picMk id="3" creationId="{A4705B75-EABC-B750-1828-E041DB3CD985}"/>
          </ac:picMkLst>
        </pc:picChg>
        <pc:picChg chg="add mod">
          <ac:chgData name="茂木 博之(MOGI Hiroyuki)" userId="62a31f1d-1772-4a6d-89da-a4fef8e980bc" providerId="ADAL" clId="{1E6FE5FA-B063-4EB2-B20A-F5436BA4D157}" dt="2026-06-24T07:06:45.318" v="16794" actId="1036"/>
          <ac:picMkLst>
            <pc:docMk/>
            <pc:sldMk cId="452099816" sldId="264"/>
            <ac:picMk id="14" creationId="{3B31EB9C-13DD-E713-FA90-A55560C9CFD9}"/>
          </ac:picMkLst>
        </pc:picChg>
      </pc:sldChg>
      <pc:sldChg chg="addSp delSp modSp mod">
        <pc:chgData name="茂木 博之(MOGI Hiroyuki)" userId="62a31f1d-1772-4a6d-89da-a4fef8e980bc" providerId="ADAL" clId="{1E6FE5FA-B063-4EB2-B20A-F5436BA4D157}" dt="2026-06-24T07:13:24.645" v="16883" actId="1038"/>
        <pc:sldMkLst>
          <pc:docMk/>
          <pc:sldMk cId="651880766" sldId="265"/>
        </pc:sldMkLst>
        <pc:spChg chg="add mod">
          <ac:chgData name="茂木 博之(MOGI Hiroyuki)" userId="62a31f1d-1772-4a6d-89da-a4fef8e980bc" providerId="ADAL" clId="{1E6FE5FA-B063-4EB2-B20A-F5436BA4D157}" dt="2026-06-23T07:59:03.843" v="15777" actId="1076"/>
          <ac:spMkLst>
            <pc:docMk/>
            <pc:sldMk cId="651880766" sldId="265"/>
            <ac:spMk id="2" creationId="{5B5648B8-3DFA-933F-DDA1-02CDF642A19A}"/>
          </ac:spMkLst>
        </pc:spChg>
        <pc:spChg chg="add mod">
          <ac:chgData name="茂木 博之(MOGI Hiroyuki)" userId="62a31f1d-1772-4a6d-89da-a4fef8e980bc" providerId="ADAL" clId="{1E6FE5FA-B063-4EB2-B20A-F5436BA4D157}" dt="2026-06-18T02:48:11.174" v="3397" actId="207"/>
          <ac:spMkLst>
            <pc:docMk/>
            <pc:sldMk cId="651880766" sldId="265"/>
            <ac:spMk id="4" creationId="{4C4E929D-F33C-5DEF-F8D7-5FCB1241FB5C}"/>
          </ac:spMkLst>
        </pc:spChg>
        <pc:spChg chg="add mod">
          <ac:chgData name="茂木 博之(MOGI Hiroyuki)" userId="62a31f1d-1772-4a6d-89da-a4fef8e980bc" providerId="ADAL" clId="{1E6FE5FA-B063-4EB2-B20A-F5436BA4D157}" dt="2026-06-23T07:59:07.722" v="15778" actId="1076"/>
          <ac:spMkLst>
            <pc:docMk/>
            <pc:sldMk cId="651880766" sldId="265"/>
            <ac:spMk id="5" creationId="{170A8773-3D29-1E20-371A-4BEC91581BC7}"/>
          </ac:spMkLst>
        </pc:spChg>
        <pc:spChg chg="add mod">
          <ac:chgData name="茂木 博之(MOGI Hiroyuki)" userId="62a31f1d-1772-4a6d-89da-a4fef8e980bc" providerId="ADAL" clId="{1E6FE5FA-B063-4EB2-B20A-F5436BA4D157}" dt="2026-06-23T07:59:22.563" v="15795" actId="1076"/>
          <ac:spMkLst>
            <pc:docMk/>
            <pc:sldMk cId="651880766" sldId="265"/>
            <ac:spMk id="6" creationId="{BC707EF4-B5B8-05AB-6AFD-5CD791AB81C6}"/>
          </ac:spMkLst>
        </pc:spChg>
        <pc:spChg chg="add mod">
          <ac:chgData name="茂木 博之(MOGI Hiroyuki)" userId="62a31f1d-1772-4a6d-89da-a4fef8e980bc" providerId="ADAL" clId="{1E6FE5FA-B063-4EB2-B20A-F5436BA4D157}" dt="2026-06-24T07:13:19.602" v="16879" actId="1076"/>
          <ac:spMkLst>
            <pc:docMk/>
            <pc:sldMk cId="651880766" sldId="265"/>
            <ac:spMk id="7" creationId="{C744E011-A0A0-952F-5D56-A4D63E7BDA55}"/>
          </ac:spMkLst>
        </pc:spChg>
        <pc:spChg chg="mod">
          <ac:chgData name="茂木 博之(MOGI Hiroyuki)" userId="62a31f1d-1772-4a6d-89da-a4fef8e980bc" providerId="ADAL" clId="{1E6FE5FA-B063-4EB2-B20A-F5436BA4D157}" dt="2026-06-24T05:19:52.568" v="16213" actId="20577"/>
          <ac:spMkLst>
            <pc:docMk/>
            <pc:sldMk cId="651880766" sldId="265"/>
            <ac:spMk id="8" creationId="{D760AF15-3347-F853-EBAC-873197D48E5E}"/>
          </ac:spMkLst>
        </pc:spChg>
        <pc:spChg chg="mod">
          <ac:chgData name="茂木 博之(MOGI Hiroyuki)" userId="62a31f1d-1772-4a6d-89da-a4fef8e980bc" providerId="ADAL" clId="{1E6FE5FA-B063-4EB2-B20A-F5436BA4D157}" dt="2026-06-16T05:33:13.756" v="2326" actId="20577"/>
          <ac:spMkLst>
            <pc:docMk/>
            <pc:sldMk cId="651880766" sldId="265"/>
            <ac:spMk id="9" creationId="{25EBCDF3-C261-BDFD-C983-CA718852D735}"/>
          </ac:spMkLst>
        </pc:spChg>
        <pc:spChg chg="add mod">
          <ac:chgData name="茂木 博之(MOGI Hiroyuki)" userId="62a31f1d-1772-4a6d-89da-a4fef8e980bc" providerId="ADAL" clId="{1E6FE5FA-B063-4EB2-B20A-F5436BA4D157}" dt="2026-06-24T07:13:12.748" v="16878" actId="1076"/>
          <ac:spMkLst>
            <pc:docMk/>
            <pc:sldMk cId="651880766" sldId="265"/>
            <ac:spMk id="10" creationId="{82800874-0CE3-3819-7A9C-B6F1EC5E51BC}"/>
          </ac:spMkLst>
        </pc:spChg>
        <pc:spChg chg="mod">
          <ac:chgData name="茂木 博之(MOGI Hiroyuki)" userId="62a31f1d-1772-4a6d-89da-a4fef8e980bc" providerId="ADAL" clId="{1E6FE5FA-B063-4EB2-B20A-F5436BA4D157}" dt="2026-06-23T04:13:23.526" v="7599" actId="20577"/>
          <ac:spMkLst>
            <pc:docMk/>
            <pc:sldMk cId="651880766" sldId="265"/>
            <ac:spMk id="11" creationId="{8515D244-D341-6694-F1B5-DD2DB1C79824}"/>
          </ac:spMkLst>
        </pc:spChg>
        <pc:spChg chg="add mod ord">
          <ac:chgData name="茂木 博之(MOGI Hiroyuki)" userId="62a31f1d-1772-4a6d-89da-a4fef8e980bc" providerId="ADAL" clId="{1E6FE5FA-B063-4EB2-B20A-F5436BA4D157}" dt="2026-06-23T07:59:26.438" v="15796" actId="1076"/>
          <ac:spMkLst>
            <pc:docMk/>
            <pc:sldMk cId="651880766" sldId="265"/>
            <ac:spMk id="13" creationId="{B43486FB-3F7E-9777-4046-5AB0FE14A39F}"/>
          </ac:spMkLst>
        </pc:spChg>
        <pc:picChg chg="add mod">
          <ac:chgData name="茂木 博之(MOGI Hiroyuki)" userId="62a31f1d-1772-4a6d-89da-a4fef8e980bc" providerId="ADAL" clId="{1E6FE5FA-B063-4EB2-B20A-F5436BA4D157}" dt="2026-06-24T07:13:24.645" v="16883" actId="1038"/>
          <ac:picMkLst>
            <pc:docMk/>
            <pc:sldMk cId="651880766" sldId="265"/>
            <ac:picMk id="14" creationId="{63194621-2AC9-A16A-7909-E160FCD146D6}"/>
          </ac:picMkLst>
        </pc:picChg>
      </pc:sldChg>
      <pc:sldChg chg="addSp delSp modSp mod">
        <pc:chgData name="茂木 博之(MOGI Hiroyuki)" userId="62a31f1d-1772-4a6d-89da-a4fef8e980bc" providerId="ADAL" clId="{1E6FE5FA-B063-4EB2-B20A-F5436BA4D157}" dt="2026-06-24T07:12:29.600" v="16877" actId="20577"/>
        <pc:sldMkLst>
          <pc:docMk/>
          <pc:sldMk cId="3297034807" sldId="266"/>
        </pc:sldMkLst>
        <pc:spChg chg="mod">
          <ac:chgData name="茂木 博之(MOGI Hiroyuki)" userId="62a31f1d-1772-4a6d-89da-a4fef8e980bc" providerId="ADAL" clId="{1E6FE5FA-B063-4EB2-B20A-F5436BA4D157}" dt="2026-06-24T07:09:10.558" v="16837" actId="20577"/>
          <ac:spMkLst>
            <pc:docMk/>
            <pc:sldMk cId="3297034807" sldId="266"/>
            <ac:spMk id="6" creationId="{F358FCE3-B6B1-4F72-5E32-5177AF747406}"/>
          </ac:spMkLst>
        </pc:spChg>
        <pc:spChg chg="mod">
          <ac:chgData name="茂木 博之(MOGI Hiroyuki)" userId="62a31f1d-1772-4a6d-89da-a4fef8e980bc" providerId="ADAL" clId="{1E6FE5FA-B063-4EB2-B20A-F5436BA4D157}" dt="2026-06-23T02:49:16.817" v="4153" actId="20577"/>
          <ac:spMkLst>
            <pc:docMk/>
            <pc:sldMk cId="3297034807" sldId="266"/>
            <ac:spMk id="7" creationId="{A613CD2B-98DC-9070-C5A2-8FD0FF2D6E94}"/>
          </ac:spMkLst>
        </pc:spChg>
        <pc:spChg chg="mod">
          <ac:chgData name="茂木 博之(MOGI Hiroyuki)" userId="62a31f1d-1772-4a6d-89da-a4fef8e980bc" providerId="ADAL" clId="{1E6FE5FA-B063-4EB2-B20A-F5436BA4D157}" dt="2026-06-12T08:31:56.970" v="1110" actId="20577"/>
          <ac:spMkLst>
            <pc:docMk/>
            <pc:sldMk cId="3297034807" sldId="266"/>
            <ac:spMk id="8" creationId="{4600B160-E316-236E-F0B5-8FE353015AD7}"/>
          </ac:spMkLst>
        </pc:spChg>
        <pc:spChg chg="add mod">
          <ac:chgData name="茂木 博之(MOGI Hiroyuki)" userId="62a31f1d-1772-4a6d-89da-a4fef8e980bc" providerId="ADAL" clId="{1E6FE5FA-B063-4EB2-B20A-F5436BA4D157}" dt="2026-06-12T08:30:40.428" v="1060" actId="207"/>
          <ac:spMkLst>
            <pc:docMk/>
            <pc:sldMk cId="3297034807" sldId="266"/>
            <ac:spMk id="9" creationId="{DEA25696-B62A-9400-815C-79BFFEBF1845}"/>
          </ac:spMkLst>
        </pc:spChg>
        <pc:spChg chg="mod">
          <ac:chgData name="茂木 博之(MOGI Hiroyuki)" userId="62a31f1d-1772-4a6d-89da-a4fef8e980bc" providerId="ADAL" clId="{1E6FE5FA-B063-4EB2-B20A-F5436BA4D157}" dt="2026-06-24T07:04:45.713" v="16746" actId="1076"/>
          <ac:spMkLst>
            <pc:docMk/>
            <pc:sldMk cId="3297034807" sldId="266"/>
            <ac:spMk id="11" creationId="{DDB23746-010C-A7F6-C5BE-ECCCB5451DBB}"/>
          </ac:spMkLst>
        </pc:spChg>
        <pc:spChg chg="add mod">
          <ac:chgData name="茂木 博之(MOGI Hiroyuki)" userId="62a31f1d-1772-4a6d-89da-a4fef8e980bc" providerId="ADAL" clId="{1E6FE5FA-B063-4EB2-B20A-F5436BA4D157}" dt="2026-06-18T02:41:58.817" v="3345" actId="20577"/>
          <ac:spMkLst>
            <pc:docMk/>
            <pc:sldMk cId="3297034807" sldId="266"/>
            <ac:spMk id="12" creationId="{E081B11C-67FD-71FF-A48E-3D6812949E33}"/>
          </ac:spMkLst>
        </pc:spChg>
        <pc:spChg chg="mod">
          <ac:chgData name="茂木 博之(MOGI Hiroyuki)" userId="62a31f1d-1772-4a6d-89da-a4fef8e980bc" providerId="ADAL" clId="{1E6FE5FA-B063-4EB2-B20A-F5436BA4D157}" dt="2026-06-24T07:12:29.600" v="16877" actId="20577"/>
          <ac:spMkLst>
            <pc:docMk/>
            <pc:sldMk cId="3297034807" sldId="266"/>
            <ac:spMk id="13" creationId="{CE5426A7-2516-90D5-1821-181C0527A711}"/>
          </ac:spMkLst>
        </pc:spChg>
        <pc:picChg chg="mod">
          <ac:chgData name="茂木 博之(MOGI Hiroyuki)" userId="62a31f1d-1772-4a6d-89da-a4fef8e980bc" providerId="ADAL" clId="{1E6FE5FA-B063-4EB2-B20A-F5436BA4D157}" dt="2026-06-23T02:58:01.556" v="5179" actId="1076"/>
          <ac:picMkLst>
            <pc:docMk/>
            <pc:sldMk cId="3297034807" sldId="266"/>
            <ac:picMk id="3" creationId="{FA5B43E7-4737-926A-46B9-A79EDA559A20}"/>
          </ac:picMkLst>
        </pc:picChg>
        <pc:picChg chg="add mod">
          <ac:chgData name="茂木 博之(MOGI Hiroyuki)" userId="62a31f1d-1772-4a6d-89da-a4fef8e980bc" providerId="ADAL" clId="{1E6FE5FA-B063-4EB2-B20A-F5436BA4D157}" dt="2026-06-24T07:04:54.062" v="16749" actId="1076"/>
          <ac:picMkLst>
            <pc:docMk/>
            <pc:sldMk cId="3297034807" sldId="266"/>
            <ac:picMk id="5" creationId="{DC056781-C257-9F2C-ADE2-9ABC40C53332}"/>
          </ac:picMkLst>
        </pc:picChg>
        <pc:picChg chg="mod ord">
          <ac:chgData name="茂木 博之(MOGI Hiroyuki)" userId="62a31f1d-1772-4a6d-89da-a4fef8e980bc" providerId="ADAL" clId="{1E6FE5FA-B063-4EB2-B20A-F5436BA4D157}" dt="2026-06-24T07:04:58.907" v="16750" actId="1076"/>
          <ac:picMkLst>
            <pc:docMk/>
            <pc:sldMk cId="3297034807" sldId="266"/>
            <ac:picMk id="10" creationId="{14F75A9F-15AF-E07F-AC19-394BD5A19C9A}"/>
          </ac:picMkLst>
        </pc:picChg>
      </pc:sldChg>
      <pc:sldChg chg="addSp delSp modSp mod">
        <pc:chgData name="茂木 博之(MOGI Hiroyuki)" userId="62a31f1d-1772-4a6d-89da-a4fef8e980bc" providerId="ADAL" clId="{1E6FE5FA-B063-4EB2-B20A-F5436BA4D157}" dt="2026-07-01T09:10:07.221" v="19908" actId="1076"/>
        <pc:sldMkLst>
          <pc:docMk/>
          <pc:sldMk cId="2804334694" sldId="270"/>
        </pc:sldMkLst>
        <pc:spChg chg="add mod ord">
          <ac:chgData name="茂木 博之(MOGI Hiroyuki)" userId="62a31f1d-1772-4a6d-89da-a4fef8e980bc" providerId="ADAL" clId="{1E6FE5FA-B063-4EB2-B20A-F5436BA4D157}" dt="2026-06-18T02:45:42.633" v="3383" actId="1076"/>
          <ac:spMkLst>
            <pc:docMk/>
            <pc:sldMk cId="2804334694" sldId="270"/>
            <ac:spMk id="2" creationId="{8D4986F8-BEF1-966B-26FD-AAA7768B9C48}"/>
          </ac:spMkLst>
        </pc:spChg>
        <pc:spChg chg="add mod">
          <ac:chgData name="茂木 博之(MOGI Hiroyuki)" userId="62a31f1d-1772-4a6d-89da-a4fef8e980bc" providerId="ADAL" clId="{1E6FE5FA-B063-4EB2-B20A-F5436BA4D157}" dt="2026-06-18T02:45:15.327" v="3376" actId="207"/>
          <ac:spMkLst>
            <pc:docMk/>
            <pc:sldMk cId="2804334694" sldId="270"/>
            <ac:spMk id="3" creationId="{459DB4B4-684B-C28A-FE91-56F9E44C27D5}"/>
          </ac:spMkLst>
        </pc:spChg>
        <pc:spChg chg="mod">
          <ac:chgData name="茂木 博之(MOGI Hiroyuki)" userId="62a31f1d-1772-4a6d-89da-a4fef8e980bc" providerId="ADAL" clId="{1E6FE5FA-B063-4EB2-B20A-F5436BA4D157}" dt="2026-06-23T04:07:32.864" v="6866" actId="20577"/>
          <ac:spMkLst>
            <pc:docMk/>
            <pc:sldMk cId="2804334694" sldId="270"/>
            <ac:spMk id="6" creationId="{349B809F-5060-4E8D-3AAD-9BB1BA5B8B5E}"/>
          </ac:spMkLst>
        </pc:spChg>
        <pc:spChg chg="mod">
          <ac:chgData name="茂木 博之(MOGI Hiroyuki)" userId="62a31f1d-1772-4a6d-89da-a4fef8e980bc" providerId="ADAL" clId="{1E6FE5FA-B063-4EB2-B20A-F5436BA4D157}" dt="2026-06-23T03:57:13.784" v="6110" actId="20577"/>
          <ac:spMkLst>
            <pc:docMk/>
            <pc:sldMk cId="2804334694" sldId="270"/>
            <ac:spMk id="7" creationId="{953DAB29-F3A7-2749-BCA4-5743402F04B9}"/>
          </ac:spMkLst>
        </pc:spChg>
        <pc:spChg chg="mod">
          <ac:chgData name="茂木 博之(MOGI Hiroyuki)" userId="62a31f1d-1772-4a6d-89da-a4fef8e980bc" providerId="ADAL" clId="{1E6FE5FA-B063-4EB2-B20A-F5436BA4D157}" dt="2026-06-12T08:56:49.059" v="1720" actId="20577"/>
          <ac:spMkLst>
            <pc:docMk/>
            <pc:sldMk cId="2804334694" sldId="270"/>
            <ac:spMk id="8" creationId="{08802DEB-FAFF-B2A3-F358-47AD11D8C2EE}"/>
          </ac:spMkLst>
        </pc:spChg>
        <pc:spChg chg="add del mod">
          <ac:chgData name="茂木 博之(MOGI Hiroyuki)" userId="62a31f1d-1772-4a6d-89da-a4fef8e980bc" providerId="ADAL" clId="{1E6FE5FA-B063-4EB2-B20A-F5436BA4D157}" dt="2026-06-24T07:11:06.035" v="16850" actId="1076"/>
          <ac:spMkLst>
            <pc:docMk/>
            <pc:sldMk cId="2804334694" sldId="270"/>
            <ac:spMk id="11" creationId="{BF270971-4C84-7EC8-450B-ABFF5F874B86}"/>
          </ac:spMkLst>
        </pc:spChg>
        <pc:spChg chg="mod">
          <ac:chgData name="茂木 博之(MOGI Hiroyuki)" userId="62a31f1d-1772-4a6d-89da-a4fef8e980bc" providerId="ADAL" clId="{1E6FE5FA-B063-4EB2-B20A-F5436BA4D157}" dt="2026-06-25T03:01:29.380" v="19136" actId="20577"/>
          <ac:spMkLst>
            <pc:docMk/>
            <pc:sldMk cId="2804334694" sldId="270"/>
            <ac:spMk id="13" creationId="{E57B3255-8F47-85FF-A8EF-0F70BE1C1D76}"/>
          </ac:spMkLst>
        </pc:spChg>
        <pc:picChg chg="mod ord">
          <ac:chgData name="茂木 博之(MOGI Hiroyuki)" userId="62a31f1d-1772-4a6d-89da-a4fef8e980bc" providerId="ADAL" clId="{1E6FE5FA-B063-4EB2-B20A-F5436BA4D157}" dt="2026-06-18T02:45:37.507" v="3382" actId="1076"/>
          <ac:picMkLst>
            <pc:docMk/>
            <pc:sldMk cId="2804334694" sldId="270"/>
            <ac:picMk id="4" creationId="{F56F6A2E-CEC8-BBEB-133D-5FA7B40BCB0F}"/>
          </ac:picMkLst>
        </pc:picChg>
        <pc:picChg chg="add mod">
          <ac:chgData name="茂木 博之(MOGI Hiroyuki)" userId="62a31f1d-1772-4a6d-89da-a4fef8e980bc" providerId="ADAL" clId="{1E6FE5FA-B063-4EB2-B20A-F5436BA4D157}" dt="2026-06-24T07:11:12.498" v="16857" actId="1036"/>
          <ac:picMkLst>
            <pc:docMk/>
            <pc:sldMk cId="2804334694" sldId="270"/>
            <ac:picMk id="15" creationId="{855EC114-4550-63A3-7FDA-35B0CA2EEBB7}"/>
          </ac:picMkLst>
        </pc:picChg>
        <pc:picChg chg="mod ord">
          <ac:chgData name="茂木 博之(MOGI Hiroyuki)" userId="62a31f1d-1772-4a6d-89da-a4fef8e980bc" providerId="ADAL" clId="{1E6FE5FA-B063-4EB2-B20A-F5436BA4D157}" dt="2026-07-01T09:10:07.221" v="19908" actId="1076"/>
          <ac:picMkLst>
            <pc:docMk/>
            <pc:sldMk cId="2804334694" sldId="270"/>
            <ac:picMk id="17" creationId="{2F9A7D75-916C-68FD-66FD-A2EC023F8FC0}"/>
          </ac:picMkLst>
        </pc:picChg>
      </pc:sldChg>
      <pc:sldChg chg="addSp delSp modSp mod">
        <pc:chgData name="茂木 博之(MOGI Hiroyuki)" userId="62a31f1d-1772-4a6d-89da-a4fef8e980bc" providerId="ADAL" clId="{1E6FE5FA-B063-4EB2-B20A-F5436BA4D157}" dt="2026-07-01T09:10:20.578" v="19911" actId="1076"/>
        <pc:sldMkLst>
          <pc:docMk/>
          <pc:sldMk cId="1696576502" sldId="271"/>
        </pc:sldMkLst>
        <pc:spChg chg="add mod ord">
          <ac:chgData name="茂木 博之(MOGI Hiroyuki)" userId="62a31f1d-1772-4a6d-89da-a4fef8e980bc" providerId="ADAL" clId="{1E6FE5FA-B063-4EB2-B20A-F5436BA4D157}" dt="2026-06-18T02:49:09.176" v="3407" actId="1076"/>
          <ac:spMkLst>
            <pc:docMk/>
            <pc:sldMk cId="1696576502" sldId="271"/>
            <ac:spMk id="2" creationId="{80AC4FC5-7C65-F370-88BF-A1E2528B7C1B}"/>
          </ac:spMkLst>
        </pc:spChg>
        <pc:spChg chg="add mod">
          <ac:chgData name="茂木 博之(MOGI Hiroyuki)" userId="62a31f1d-1772-4a6d-89da-a4fef8e980bc" providerId="ADAL" clId="{1E6FE5FA-B063-4EB2-B20A-F5436BA4D157}" dt="2026-06-18T02:48:58.442" v="3404" actId="207"/>
          <ac:spMkLst>
            <pc:docMk/>
            <pc:sldMk cId="1696576502" sldId="271"/>
            <ac:spMk id="4" creationId="{4EA15680-6D60-DBAC-9F1B-451DE850E1C5}"/>
          </ac:spMkLst>
        </pc:spChg>
        <pc:spChg chg="add del mod">
          <ac:chgData name="茂木 博之(MOGI Hiroyuki)" userId="62a31f1d-1772-4a6d-89da-a4fef8e980bc" providerId="ADAL" clId="{1E6FE5FA-B063-4EB2-B20A-F5436BA4D157}" dt="2026-06-24T06:14:12.684" v="16406" actId="20577"/>
          <ac:spMkLst>
            <pc:docMk/>
            <pc:sldMk cId="1696576502" sldId="271"/>
            <ac:spMk id="6" creationId="{AF19A4D7-5697-38F6-0088-16B05C086FE3}"/>
          </ac:spMkLst>
        </pc:spChg>
        <pc:spChg chg="mod">
          <ac:chgData name="茂木 博之(MOGI Hiroyuki)" userId="62a31f1d-1772-4a6d-89da-a4fef8e980bc" providerId="ADAL" clId="{1E6FE5FA-B063-4EB2-B20A-F5436BA4D157}" dt="2026-06-23T04:13:50.800" v="7671" actId="20577"/>
          <ac:spMkLst>
            <pc:docMk/>
            <pc:sldMk cId="1696576502" sldId="271"/>
            <ac:spMk id="7" creationId="{EE274430-24A5-0192-11BA-C5012A830385}"/>
          </ac:spMkLst>
        </pc:spChg>
        <pc:spChg chg="mod">
          <ac:chgData name="茂木 博之(MOGI Hiroyuki)" userId="62a31f1d-1772-4a6d-89da-a4fef8e980bc" providerId="ADAL" clId="{1E6FE5FA-B063-4EB2-B20A-F5436BA4D157}" dt="2026-06-23T04:14:03.059" v="7688" actId="20577"/>
          <ac:spMkLst>
            <pc:docMk/>
            <pc:sldMk cId="1696576502" sldId="271"/>
            <ac:spMk id="8" creationId="{25197D52-53F9-FA8B-72BB-49B3B06018B6}"/>
          </ac:spMkLst>
        </pc:spChg>
        <pc:spChg chg="mod">
          <ac:chgData name="茂木 博之(MOGI Hiroyuki)" userId="62a31f1d-1772-4a6d-89da-a4fef8e980bc" providerId="ADAL" clId="{1E6FE5FA-B063-4EB2-B20A-F5436BA4D157}" dt="2026-06-24T07:14:14.631" v="16885" actId="1076"/>
          <ac:spMkLst>
            <pc:docMk/>
            <pc:sldMk cId="1696576502" sldId="271"/>
            <ac:spMk id="11" creationId="{E67FA66E-58A2-547B-F048-FEF41A40FF1B}"/>
          </ac:spMkLst>
        </pc:spChg>
        <pc:spChg chg="mod">
          <ac:chgData name="茂木 博之(MOGI Hiroyuki)" userId="62a31f1d-1772-4a6d-89da-a4fef8e980bc" providerId="ADAL" clId="{1E6FE5FA-B063-4EB2-B20A-F5436BA4D157}" dt="2026-06-29T02:38:58.867" v="19767" actId="20577"/>
          <ac:spMkLst>
            <pc:docMk/>
            <pc:sldMk cId="1696576502" sldId="271"/>
            <ac:spMk id="13" creationId="{BA834136-7594-3D65-87C9-873F26E61287}"/>
          </ac:spMkLst>
        </pc:spChg>
        <pc:picChg chg="mod">
          <ac:chgData name="茂木 博之(MOGI Hiroyuki)" userId="62a31f1d-1772-4a6d-89da-a4fef8e980bc" providerId="ADAL" clId="{1E6FE5FA-B063-4EB2-B20A-F5436BA4D157}" dt="2026-06-24T06:10:06.548" v="16380" actId="1076"/>
          <ac:picMkLst>
            <pc:docMk/>
            <pc:sldMk cId="1696576502" sldId="271"/>
            <ac:picMk id="3" creationId="{4176E949-02CD-43C5-5240-EEB2B0B76969}"/>
          </ac:picMkLst>
        </pc:picChg>
        <pc:picChg chg="add mod">
          <ac:chgData name="茂木 博之(MOGI Hiroyuki)" userId="62a31f1d-1772-4a6d-89da-a4fef8e980bc" providerId="ADAL" clId="{1E6FE5FA-B063-4EB2-B20A-F5436BA4D157}" dt="2026-07-01T09:10:20.578" v="19911" actId="1076"/>
          <ac:picMkLst>
            <pc:docMk/>
            <pc:sldMk cId="1696576502" sldId="271"/>
            <ac:picMk id="5" creationId="{A68CA93A-0ADF-7061-DD7E-4BAF6C05B0A4}"/>
          </ac:picMkLst>
        </pc:picChg>
        <pc:picChg chg="add mod">
          <ac:chgData name="茂木 博之(MOGI Hiroyuki)" userId="62a31f1d-1772-4a6d-89da-a4fef8e980bc" providerId="ADAL" clId="{1E6FE5FA-B063-4EB2-B20A-F5436BA4D157}" dt="2026-06-24T07:15:17.085" v="16909" actId="1037"/>
          <ac:picMkLst>
            <pc:docMk/>
            <pc:sldMk cId="1696576502" sldId="271"/>
            <ac:picMk id="10" creationId="{F1207717-CE7A-F33A-E4A7-F54F7B35DFB6}"/>
          </ac:picMkLst>
        </pc:picChg>
        <pc:picChg chg="del mod ord">
          <ac:chgData name="茂木 博之(MOGI Hiroyuki)" userId="62a31f1d-1772-4a6d-89da-a4fef8e980bc" providerId="ADAL" clId="{1E6FE5FA-B063-4EB2-B20A-F5436BA4D157}" dt="2026-07-01T09:10:16.892" v="19910" actId="478"/>
          <ac:picMkLst>
            <pc:docMk/>
            <pc:sldMk cId="1696576502" sldId="271"/>
            <ac:picMk id="15" creationId="{2F860305-8693-447C-6FAF-F0EBADA7D27B}"/>
          </ac:picMkLst>
        </pc:picChg>
      </pc:sldChg>
      <pc:sldChg chg="modSp add mod">
        <pc:chgData name="茂木 博之(MOGI Hiroyuki)" userId="62a31f1d-1772-4a6d-89da-a4fef8e980bc" providerId="ADAL" clId="{1E6FE5FA-B063-4EB2-B20A-F5436BA4D157}" dt="2026-06-29T10:03:55.080" v="19882" actId="1076"/>
        <pc:sldMkLst>
          <pc:docMk/>
          <pc:sldMk cId="2236291331" sldId="281"/>
        </pc:sldMkLst>
        <pc:spChg chg="mod">
          <ac:chgData name="茂木 博之(MOGI Hiroyuki)" userId="62a31f1d-1772-4a6d-89da-a4fef8e980bc" providerId="ADAL" clId="{1E6FE5FA-B063-4EB2-B20A-F5436BA4D157}" dt="2026-06-29T10:03:52.040" v="19881" actId="1076"/>
          <ac:spMkLst>
            <pc:docMk/>
            <pc:sldMk cId="2236291331" sldId="281"/>
            <ac:spMk id="7" creationId="{E3AD519E-AB0A-207E-9991-BE9A09D74776}"/>
          </ac:spMkLst>
        </pc:spChg>
        <pc:picChg chg="mod">
          <ac:chgData name="茂木 博之(MOGI Hiroyuki)" userId="62a31f1d-1772-4a6d-89da-a4fef8e980bc" providerId="ADAL" clId="{1E6FE5FA-B063-4EB2-B20A-F5436BA4D157}" dt="2026-06-29T10:03:55.080" v="19882" actId="1076"/>
          <ac:picMkLst>
            <pc:docMk/>
            <pc:sldMk cId="2236291331" sldId="281"/>
            <ac:picMk id="14" creationId="{5EE17C61-9095-C47B-E1D5-D4969BB2B59E}"/>
          </ac:picMkLst>
        </pc:picChg>
      </pc:sldChg>
      <pc:sldChg chg="addSp delSp modSp add mod">
        <pc:chgData name="茂木 博之(MOGI Hiroyuki)" userId="62a31f1d-1772-4a6d-89da-a4fef8e980bc" providerId="ADAL" clId="{1E6FE5FA-B063-4EB2-B20A-F5436BA4D157}" dt="2026-07-01T09:09:32.452" v="19902" actId="1076"/>
        <pc:sldMkLst>
          <pc:docMk/>
          <pc:sldMk cId="701341821" sldId="282"/>
        </pc:sldMkLst>
        <pc:spChg chg="mod">
          <ac:chgData name="茂木 博之(MOGI Hiroyuki)" userId="62a31f1d-1772-4a6d-89da-a4fef8e980bc" providerId="ADAL" clId="{1E6FE5FA-B063-4EB2-B20A-F5436BA4D157}" dt="2026-06-29T09:04:39.556" v="19845" actId="20577"/>
          <ac:spMkLst>
            <pc:docMk/>
            <pc:sldMk cId="701341821" sldId="282"/>
            <ac:spMk id="13" creationId="{DAB42A5C-BF9B-9EE8-8199-C49111E23217}"/>
          </ac:spMkLst>
        </pc:spChg>
        <pc:picChg chg="add del mod">
          <ac:chgData name="茂木 博之(MOGI Hiroyuki)" userId="62a31f1d-1772-4a6d-89da-a4fef8e980bc" providerId="ADAL" clId="{1E6FE5FA-B063-4EB2-B20A-F5436BA4D157}" dt="2026-07-01T09:09:11.035" v="19899" actId="478"/>
          <ac:picMkLst>
            <pc:docMk/>
            <pc:sldMk cId="701341821" sldId="282"/>
            <ac:picMk id="10" creationId="{F770B09E-355D-1ADB-CF23-5A1741F3B3AE}"/>
          </ac:picMkLst>
        </pc:picChg>
        <pc:picChg chg="add mod">
          <ac:chgData name="茂木 博之(MOGI Hiroyuki)" userId="62a31f1d-1772-4a6d-89da-a4fef8e980bc" providerId="ADAL" clId="{1E6FE5FA-B063-4EB2-B20A-F5436BA4D157}" dt="2026-07-01T09:09:32.452" v="19902" actId="1076"/>
          <ac:picMkLst>
            <pc:docMk/>
            <pc:sldMk cId="701341821" sldId="282"/>
            <ac:picMk id="12" creationId="{A68CA93A-0ADF-7061-DD7E-4BAF6C05B0A4}"/>
          </ac:picMkLst>
        </pc:picChg>
        <pc:picChg chg="del">
          <ac:chgData name="茂木 博之(MOGI Hiroyuki)" userId="62a31f1d-1772-4a6d-89da-a4fef8e980bc" providerId="ADAL" clId="{1E6FE5FA-B063-4EB2-B20A-F5436BA4D157}" dt="2026-07-01T09:09:13.638" v="19900" actId="478"/>
          <ac:picMkLst>
            <pc:docMk/>
            <pc:sldMk cId="701341821" sldId="282"/>
            <ac:picMk id="15" creationId="{26F7569B-7E59-AF40-1AF2-AE0B320540D6}"/>
          </ac:picMkLst>
        </pc:picChg>
      </pc:sldChg>
      <pc:sldChg chg="addSp delSp modSp add mod ord">
        <pc:chgData name="茂木 博之(MOGI Hiroyuki)" userId="62a31f1d-1772-4a6d-89da-a4fef8e980bc" providerId="ADAL" clId="{1E6FE5FA-B063-4EB2-B20A-F5436BA4D157}" dt="2026-06-29T10:04:59.609" v="19890" actId="1076"/>
        <pc:sldMkLst>
          <pc:docMk/>
          <pc:sldMk cId="410850437" sldId="284"/>
        </pc:sldMkLst>
        <pc:spChg chg="add mod">
          <ac:chgData name="茂木 博之(MOGI Hiroyuki)" userId="62a31f1d-1772-4a6d-89da-a4fef8e980bc" providerId="ADAL" clId="{1E6FE5FA-B063-4EB2-B20A-F5436BA4D157}" dt="2026-06-24T06:36:17.087" v="16655" actId="948"/>
          <ac:spMkLst>
            <pc:docMk/>
            <pc:sldMk cId="410850437" sldId="284"/>
            <ac:spMk id="2" creationId="{CE74CAD6-3685-CE04-1BE2-2FA761F5F084}"/>
          </ac:spMkLst>
        </pc:spChg>
        <pc:spChg chg="mod">
          <ac:chgData name="茂木 博之(MOGI Hiroyuki)" userId="62a31f1d-1772-4a6d-89da-a4fef8e980bc" providerId="ADAL" clId="{1E6FE5FA-B063-4EB2-B20A-F5436BA4D157}" dt="2026-06-23T06:50:34.489" v="14778" actId="1076"/>
          <ac:spMkLst>
            <pc:docMk/>
            <pc:sldMk cId="410850437" sldId="284"/>
            <ac:spMk id="3" creationId="{67B3638B-E1BF-838C-5340-CDBA55FC7B42}"/>
          </ac:spMkLst>
        </pc:spChg>
        <pc:spChg chg="mod">
          <ac:chgData name="茂木 博之(MOGI Hiroyuki)" userId="62a31f1d-1772-4a6d-89da-a4fef8e980bc" providerId="ADAL" clId="{1E6FE5FA-B063-4EB2-B20A-F5436BA4D157}" dt="2026-06-24T07:28:40.105" v="17294" actId="1076"/>
          <ac:spMkLst>
            <pc:docMk/>
            <pc:sldMk cId="410850437" sldId="284"/>
            <ac:spMk id="4" creationId="{7C9B92AB-8569-377A-10C9-7821C746418C}"/>
          </ac:spMkLst>
        </pc:spChg>
        <pc:spChg chg="mod">
          <ac:chgData name="茂木 博之(MOGI Hiroyuki)" userId="62a31f1d-1772-4a6d-89da-a4fef8e980bc" providerId="ADAL" clId="{1E6FE5FA-B063-4EB2-B20A-F5436BA4D157}" dt="2026-06-24T07:28:46.746" v="17296" actId="1076"/>
          <ac:spMkLst>
            <pc:docMk/>
            <pc:sldMk cId="410850437" sldId="284"/>
            <ac:spMk id="5" creationId="{E592EBDD-166E-4562-42F5-118622FF279F}"/>
          </ac:spMkLst>
        </pc:spChg>
        <pc:spChg chg="add mod">
          <ac:chgData name="茂木 博之(MOGI Hiroyuki)" userId="62a31f1d-1772-4a6d-89da-a4fef8e980bc" providerId="ADAL" clId="{1E6FE5FA-B063-4EB2-B20A-F5436BA4D157}" dt="2026-06-24T07:28:44.883" v="17295" actId="1076"/>
          <ac:spMkLst>
            <pc:docMk/>
            <pc:sldMk cId="410850437" sldId="284"/>
            <ac:spMk id="6" creationId="{E65E1D3A-326A-2803-9B15-D7D8D6737DD6}"/>
          </ac:spMkLst>
        </pc:spChg>
        <pc:spChg chg="mod">
          <ac:chgData name="茂木 博之(MOGI Hiroyuki)" userId="62a31f1d-1772-4a6d-89da-a4fef8e980bc" providerId="ADAL" clId="{1E6FE5FA-B063-4EB2-B20A-F5436BA4D157}" dt="2026-06-23T08:32:25.117" v="15988" actId="20577"/>
          <ac:spMkLst>
            <pc:docMk/>
            <pc:sldMk cId="410850437" sldId="284"/>
            <ac:spMk id="8" creationId="{C8D76607-83D2-D82F-C827-A64D7AB11990}"/>
          </ac:spMkLst>
        </pc:spChg>
        <pc:spChg chg="mod">
          <ac:chgData name="茂木 博之(MOGI Hiroyuki)" userId="62a31f1d-1772-4a6d-89da-a4fef8e980bc" providerId="ADAL" clId="{1E6FE5FA-B063-4EB2-B20A-F5436BA4D157}" dt="2026-06-23T06:54:00.717" v="14934" actId="20577"/>
          <ac:spMkLst>
            <pc:docMk/>
            <pc:sldMk cId="410850437" sldId="284"/>
            <ac:spMk id="9" creationId="{B568EE7E-B640-074D-A521-754F9D00D4C9}"/>
          </ac:spMkLst>
        </pc:spChg>
        <pc:spChg chg="mod">
          <ac:chgData name="茂木 博之(MOGI Hiroyuki)" userId="62a31f1d-1772-4a6d-89da-a4fef8e980bc" providerId="ADAL" clId="{1E6FE5FA-B063-4EB2-B20A-F5436BA4D157}" dt="2026-06-29T10:04:49.634" v="19889" actId="1076"/>
          <ac:spMkLst>
            <pc:docMk/>
            <pc:sldMk cId="410850437" sldId="284"/>
            <ac:spMk id="10" creationId="{9E8D8085-DE4D-210D-0BCC-4C790180E2F0}"/>
          </ac:spMkLst>
        </pc:spChg>
        <pc:spChg chg="add mod ord">
          <ac:chgData name="茂木 博之(MOGI Hiroyuki)" userId="62a31f1d-1772-4a6d-89da-a4fef8e980bc" providerId="ADAL" clId="{1E6FE5FA-B063-4EB2-B20A-F5436BA4D157}" dt="2026-06-24T07:28:49.491" v="17297" actId="1076"/>
          <ac:spMkLst>
            <pc:docMk/>
            <pc:sldMk cId="410850437" sldId="284"/>
            <ac:spMk id="14" creationId="{1AF7877D-4DCB-32D2-10F8-633790493C93}"/>
          </ac:spMkLst>
        </pc:spChg>
        <pc:picChg chg="mod">
          <ac:chgData name="茂木 博之(MOGI Hiroyuki)" userId="62a31f1d-1772-4a6d-89da-a4fef8e980bc" providerId="ADAL" clId="{1E6FE5FA-B063-4EB2-B20A-F5436BA4D157}" dt="2026-06-24T07:28:25.277" v="17290" actId="1076"/>
          <ac:picMkLst>
            <pc:docMk/>
            <pc:sldMk cId="410850437" sldId="284"/>
            <ac:picMk id="7" creationId="{6F76335B-7847-AEFE-36B5-38D7DCE9CE7C}"/>
          </ac:picMkLst>
        </pc:picChg>
        <pc:picChg chg="add mod">
          <ac:chgData name="茂木 博之(MOGI Hiroyuki)" userId="62a31f1d-1772-4a6d-89da-a4fef8e980bc" providerId="ADAL" clId="{1E6FE5FA-B063-4EB2-B20A-F5436BA4D157}" dt="2026-06-29T10:04:59.609" v="19890" actId="1076"/>
          <ac:picMkLst>
            <pc:docMk/>
            <pc:sldMk cId="410850437" sldId="284"/>
            <ac:picMk id="13" creationId="{93037C1A-BCFA-4C84-3FCB-BB67A2EE7C26}"/>
          </ac:picMkLst>
        </pc:picChg>
      </pc:sldChg>
      <pc:sldChg chg="addSp delSp modSp add mod">
        <pc:chgData name="茂木 博之(MOGI Hiroyuki)" userId="62a31f1d-1772-4a6d-89da-a4fef8e980bc" providerId="ADAL" clId="{1E6FE5FA-B063-4EB2-B20A-F5436BA4D157}" dt="2026-06-25T03:06:53.146" v="19171" actId="20577"/>
        <pc:sldMkLst>
          <pc:docMk/>
          <pc:sldMk cId="714262124" sldId="285"/>
        </pc:sldMkLst>
        <pc:spChg chg="mod">
          <ac:chgData name="茂木 博之(MOGI Hiroyuki)" userId="62a31f1d-1772-4a6d-89da-a4fef8e980bc" providerId="ADAL" clId="{1E6FE5FA-B063-4EB2-B20A-F5436BA4D157}" dt="2026-06-25T02:24:29.117" v="18881" actId="20577"/>
          <ac:spMkLst>
            <pc:docMk/>
            <pc:sldMk cId="714262124" sldId="285"/>
            <ac:spMk id="6" creationId="{65900AEF-1E84-4BDF-1D36-2DA9953B1832}"/>
          </ac:spMkLst>
        </pc:spChg>
        <pc:spChg chg="mod">
          <ac:chgData name="茂木 博之(MOGI Hiroyuki)" userId="62a31f1d-1772-4a6d-89da-a4fef8e980bc" providerId="ADAL" clId="{1E6FE5FA-B063-4EB2-B20A-F5436BA4D157}" dt="2026-06-23T06:58:53.406" v="15662" actId="20577"/>
          <ac:spMkLst>
            <pc:docMk/>
            <pc:sldMk cId="714262124" sldId="285"/>
            <ac:spMk id="7" creationId="{2BC221EC-0280-BA4C-5AAD-2F1C2BCB6BDE}"/>
          </ac:spMkLst>
        </pc:spChg>
        <pc:spChg chg="mod">
          <ac:chgData name="茂木 博之(MOGI Hiroyuki)" userId="62a31f1d-1772-4a6d-89da-a4fef8e980bc" providerId="ADAL" clId="{1E6FE5FA-B063-4EB2-B20A-F5436BA4D157}" dt="2026-06-24T07:29:22.851" v="17311" actId="1076"/>
          <ac:spMkLst>
            <pc:docMk/>
            <pc:sldMk cId="714262124" sldId="285"/>
            <ac:spMk id="11" creationId="{3712DD2B-1614-7F12-BF46-F95D3F24C588}"/>
          </ac:spMkLst>
        </pc:spChg>
        <pc:spChg chg="mod">
          <ac:chgData name="茂木 博之(MOGI Hiroyuki)" userId="62a31f1d-1772-4a6d-89da-a4fef8e980bc" providerId="ADAL" clId="{1E6FE5FA-B063-4EB2-B20A-F5436BA4D157}" dt="2026-06-18T02:42:52.110" v="3355" actId="20577"/>
          <ac:spMkLst>
            <pc:docMk/>
            <pc:sldMk cId="714262124" sldId="285"/>
            <ac:spMk id="12" creationId="{E8EA8041-FFE7-B300-EC6F-6395E21A16B9}"/>
          </ac:spMkLst>
        </pc:spChg>
        <pc:spChg chg="mod">
          <ac:chgData name="茂木 博之(MOGI Hiroyuki)" userId="62a31f1d-1772-4a6d-89da-a4fef8e980bc" providerId="ADAL" clId="{1E6FE5FA-B063-4EB2-B20A-F5436BA4D157}" dt="2026-06-25T03:06:53.146" v="19171" actId="20577"/>
          <ac:spMkLst>
            <pc:docMk/>
            <pc:sldMk cId="714262124" sldId="285"/>
            <ac:spMk id="13" creationId="{EE040DD0-501F-286D-09B4-6BC455787D1D}"/>
          </ac:spMkLst>
        </pc:spChg>
        <pc:picChg chg="add mod">
          <ac:chgData name="茂木 博之(MOGI Hiroyuki)" userId="62a31f1d-1772-4a6d-89da-a4fef8e980bc" providerId="ADAL" clId="{1E6FE5FA-B063-4EB2-B20A-F5436BA4D157}" dt="2026-06-24T07:29:27.709" v="17319" actId="1036"/>
          <ac:picMkLst>
            <pc:docMk/>
            <pc:sldMk cId="714262124" sldId="285"/>
            <ac:picMk id="2" creationId="{C1305C78-8276-25DE-1124-C1F3588F6334}"/>
          </ac:picMkLst>
        </pc:picChg>
        <pc:picChg chg="mod ord">
          <ac:chgData name="茂木 博之(MOGI Hiroyuki)" userId="62a31f1d-1772-4a6d-89da-a4fef8e980bc" providerId="ADAL" clId="{1E6FE5FA-B063-4EB2-B20A-F5436BA4D157}" dt="2026-06-24T06:48:20.043" v="16695" actId="1076"/>
          <ac:picMkLst>
            <pc:docMk/>
            <pc:sldMk cId="714262124" sldId="285"/>
            <ac:picMk id="10" creationId="{8A1B900F-0146-CC84-74F1-7B0EF75A8BE8}"/>
          </ac:picMkLst>
        </pc:picChg>
      </pc:sldChg>
      <pc:sldChg chg="add">
        <pc:chgData name="茂木 博之(MOGI Hiroyuki)" userId="62a31f1d-1772-4a6d-89da-a4fef8e980bc" providerId="ADAL" clId="{1E6FE5FA-B063-4EB2-B20A-F5436BA4D157}" dt="2026-06-25T04:18:28.781" v="19207"/>
        <pc:sldMkLst>
          <pc:docMk/>
          <pc:sldMk cId="1499895556" sldId="288"/>
        </pc:sldMkLst>
      </pc:sldChg>
      <pc:sldChg chg="addSp delSp modSp add mod">
        <pc:chgData name="茂木 博之(MOGI Hiroyuki)" userId="62a31f1d-1772-4a6d-89da-a4fef8e980bc" providerId="ADAL" clId="{1E6FE5FA-B063-4EB2-B20A-F5436BA4D157}" dt="2026-07-01T09:10:49.386" v="19916" actId="1076"/>
        <pc:sldMkLst>
          <pc:docMk/>
          <pc:sldMk cId="3236664756" sldId="290"/>
        </pc:sldMkLst>
        <pc:spChg chg="mod">
          <ac:chgData name="茂木 博之(MOGI Hiroyuki)" userId="62a31f1d-1772-4a6d-89da-a4fef8e980bc" providerId="ADAL" clId="{1E6FE5FA-B063-4EB2-B20A-F5436BA4D157}" dt="2026-06-29T10:04:33.939" v="19885" actId="1076"/>
          <ac:spMkLst>
            <pc:docMk/>
            <pc:sldMk cId="3236664756" sldId="290"/>
            <ac:spMk id="7" creationId="{E6077D40-B8F9-76A3-254A-353223430CBA}"/>
          </ac:spMkLst>
        </pc:spChg>
        <pc:spChg chg="add mod">
          <ac:chgData name="茂木 博之(MOGI Hiroyuki)" userId="62a31f1d-1772-4a6d-89da-a4fef8e980bc" providerId="ADAL" clId="{1E6FE5FA-B063-4EB2-B20A-F5436BA4D157}" dt="2026-07-01T09:10:49.386" v="19916" actId="1076"/>
          <ac:spMkLst>
            <pc:docMk/>
            <pc:sldMk cId="3236664756" sldId="290"/>
            <ac:spMk id="14" creationId="{6E85FA71-E817-1F2B-3467-217C79F334FC}"/>
          </ac:spMkLst>
        </pc:spChg>
        <pc:picChg chg="add mod">
          <ac:chgData name="茂木 博之(MOGI Hiroyuki)" userId="62a31f1d-1772-4a6d-89da-a4fef8e980bc" providerId="ADAL" clId="{1E6FE5FA-B063-4EB2-B20A-F5436BA4D157}" dt="2026-06-29T10:04:36.797" v="19886" actId="1076"/>
          <ac:picMkLst>
            <pc:docMk/>
            <pc:sldMk cId="3236664756" sldId="290"/>
            <ac:picMk id="15" creationId="{69AFBD22-F277-47DA-62D6-86870DDDE356}"/>
          </ac:picMkLst>
        </pc:picChg>
      </pc:sldChg>
      <pc:sldChg chg="addSp modSp add mod">
        <pc:chgData name="茂木 博之(MOGI Hiroyuki)" userId="62a31f1d-1772-4a6d-89da-a4fef8e980bc" providerId="ADAL" clId="{1E6FE5FA-B063-4EB2-B20A-F5436BA4D157}" dt="2026-07-01T09:11:24.866" v="19920" actId="14100"/>
        <pc:sldMkLst>
          <pc:docMk/>
          <pc:sldMk cId="2985683865" sldId="291"/>
        </pc:sldMkLst>
        <pc:spChg chg="add mod">
          <ac:chgData name="茂木 博之(MOGI Hiroyuki)" userId="62a31f1d-1772-4a6d-89da-a4fef8e980bc" providerId="ADAL" clId="{1E6FE5FA-B063-4EB2-B20A-F5436BA4D157}" dt="2026-07-01T09:11:24.866" v="19920" actId="14100"/>
          <ac:spMkLst>
            <pc:docMk/>
            <pc:sldMk cId="2985683865" sldId="291"/>
            <ac:spMk id="15" creationId="{72F6E892-3179-B2BE-8EDD-4481EC7509A1}"/>
          </ac:spMkLst>
        </pc:spChg>
      </pc:sldChg>
      <pc:sldChg chg="add">
        <pc:chgData name="茂木 博之(MOGI Hiroyuki)" userId="62a31f1d-1772-4a6d-89da-a4fef8e980bc" providerId="ADAL" clId="{1E6FE5FA-B063-4EB2-B20A-F5436BA4D157}" dt="2026-06-25T04:18:45.339" v="19209"/>
        <pc:sldMkLst>
          <pc:docMk/>
          <pc:sldMk cId="971625237" sldId="292"/>
        </pc:sldMkLst>
      </pc:sldChg>
      <pc:sldChg chg="modSp add mod">
        <pc:chgData name="茂木 博之(MOGI Hiroyuki)" userId="62a31f1d-1772-4a6d-89da-a4fef8e980bc" providerId="ADAL" clId="{1E6FE5FA-B063-4EB2-B20A-F5436BA4D157}" dt="2026-06-29T10:04:14.806" v="19884" actId="1076"/>
        <pc:sldMkLst>
          <pc:docMk/>
          <pc:sldMk cId="2741645666" sldId="294"/>
        </pc:sldMkLst>
        <pc:spChg chg="mod">
          <ac:chgData name="茂木 博之(MOGI Hiroyuki)" userId="62a31f1d-1772-4a6d-89da-a4fef8e980bc" providerId="ADAL" clId="{1E6FE5FA-B063-4EB2-B20A-F5436BA4D157}" dt="2026-06-29T10:04:12.851" v="19883" actId="1076"/>
          <ac:spMkLst>
            <pc:docMk/>
            <pc:sldMk cId="2741645666" sldId="294"/>
            <ac:spMk id="10" creationId="{6A1D487A-A816-BF31-8A77-87D4A63D5BC8}"/>
          </ac:spMkLst>
        </pc:spChg>
        <pc:picChg chg="mod">
          <ac:chgData name="茂木 博之(MOGI Hiroyuki)" userId="62a31f1d-1772-4a6d-89da-a4fef8e980bc" providerId="ADAL" clId="{1E6FE5FA-B063-4EB2-B20A-F5436BA4D157}" dt="2026-06-29T10:04:14.806" v="19884" actId="1076"/>
          <ac:picMkLst>
            <pc:docMk/>
            <pc:sldMk cId="2741645666" sldId="294"/>
            <ac:picMk id="13" creationId="{BCAA3B55-53E7-9CCA-1BA3-74FFE551B152}"/>
          </ac:picMkLst>
        </pc:picChg>
      </pc:sldChg>
      <pc:sldChg chg="modSp add mod">
        <pc:chgData name="茂木 博之(MOGI Hiroyuki)" userId="62a31f1d-1772-4a6d-89da-a4fef8e980bc" providerId="ADAL" clId="{1E6FE5FA-B063-4EB2-B20A-F5436BA4D157}" dt="2026-06-29T09:10:07.830" v="19879" actId="1076"/>
        <pc:sldMkLst>
          <pc:docMk/>
          <pc:sldMk cId="439743796" sldId="295"/>
        </pc:sldMkLst>
        <pc:spChg chg="mod">
          <ac:chgData name="茂木 博之(MOGI Hiroyuki)" userId="62a31f1d-1772-4a6d-89da-a4fef8e980bc" providerId="ADAL" clId="{1E6FE5FA-B063-4EB2-B20A-F5436BA4D157}" dt="2026-06-29T09:05:30.505" v="19867" actId="20577"/>
          <ac:spMkLst>
            <pc:docMk/>
            <pc:sldMk cId="439743796" sldId="295"/>
            <ac:spMk id="7" creationId="{2E04F3A8-68DD-6EA5-522D-C88E07A78553}"/>
          </ac:spMkLst>
        </pc:spChg>
        <pc:spChg chg="mod">
          <ac:chgData name="茂木 博之(MOGI Hiroyuki)" userId="62a31f1d-1772-4a6d-89da-a4fef8e980bc" providerId="ADAL" clId="{1E6FE5FA-B063-4EB2-B20A-F5436BA4D157}" dt="2026-06-29T02:37:37.452" v="19759" actId="20577"/>
          <ac:spMkLst>
            <pc:docMk/>
            <pc:sldMk cId="439743796" sldId="295"/>
            <ac:spMk id="13" creationId="{90324ACC-992D-667A-A167-92282B335FF9}"/>
          </ac:spMkLst>
        </pc:spChg>
        <pc:picChg chg="mod">
          <ac:chgData name="茂木 博之(MOGI Hiroyuki)" userId="62a31f1d-1772-4a6d-89da-a4fef8e980bc" providerId="ADAL" clId="{1E6FE5FA-B063-4EB2-B20A-F5436BA4D157}" dt="2026-06-29T09:10:07.830" v="19879" actId="1076"/>
          <ac:picMkLst>
            <pc:docMk/>
            <pc:sldMk cId="439743796" sldId="295"/>
            <ac:picMk id="2" creationId="{189DFEBF-0B67-FC4B-84B5-F2299EE4DCE3}"/>
          </ac:picMkLst>
        </pc:picChg>
      </pc:sldChg>
      <pc:sldChg chg="addSp delSp modSp add mod">
        <pc:chgData name="茂木 博之(MOGI Hiroyuki)" userId="62a31f1d-1772-4a6d-89da-a4fef8e980bc" providerId="ADAL" clId="{1E6FE5FA-B063-4EB2-B20A-F5436BA4D157}" dt="2026-07-01T09:08:37.322" v="19897" actId="1076"/>
        <pc:sldMkLst>
          <pc:docMk/>
          <pc:sldMk cId="3253525906" sldId="296"/>
        </pc:sldMkLst>
        <pc:spChg chg="add mod">
          <ac:chgData name="茂木 博之(MOGI Hiroyuki)" userId="62a31f1d-1772-4a6d-89da-a4fef8e980bc" providerId="ADAL" clId="{1E6FE5FA-B063-4EB2-B20A-F5436BA4D157}" dt="2026-07-01T09:08:37.322" v="19897" actId="1076"/>
          <ac:spMkLst>
            <pc:docMk/>
            <pc:sldMk cId="3253525906" sldId="296"/>
            <ac:spMk id="2" creationId="{42D35BAC-71AB-2AA2-19BB-5DDEB122AFF8}"/>
          </ac:spMkLst>
        </pc:spChg>
        <pc:spChg chg="add del mod">
          <ac:chgData name="茂木 博之(MOGI Hiroyuki)" userId="62a31f1d-1772-4a6d-89da-a4fef8e980bc" providerId="ADAL" clId="{1E6FE5FA-B063-4EB2-B20A-F5436BA4D157}" dt="2026-06-25T02:29:39.028" v="19000" actId="20577"/>
          <ac:spMkLst>
            <pc:docMk/>
            <pc:sldMk cId="3253525906" sldId="296"/>
            <ac:spMk id="9" creationId="{CAFFEF39-BBC3-A229-E0A9-0E7736295B78}"/>
          </ac:spMkLst>
        </pc:spChg>
        <pc:spChg chg="add del mod">
          <ac:chgData name="茂木 博之(MOGI Hiroyuki)" userId="62a31f1d-1772-4a6d-89da-a4fef8e980bc" providerId="ADAL" clId="{1E6FE5FA-B063-4EB2-B20A-F5436BA4D157}" dt="2026-06-25T02:04:08.327" v="18249" actId="20577"/>
          <ac:spMkLst>
            <pc:docMk/>
            <pc:sldMk cId="3253525906" sldId="296"/>
            <ac:spMk id="11" creationId="{B2A76CD0-8DD2-72DC-EB27-901003EC34E7}"/>
          </ac:spMkLst>
        </pc:spChg>
        <pc:spChg chg="add mod">
          <ac:chgData name="茂木 博之(MOGI Hiroyuki)" userId="62a31f1d-1772-4a6d-89da-a4fef8e980bc" providerId="ADAL" clId="{1E6FE5FA-B063-4EB2-B20A-F5436BA4D157}" dt="2026-06-25T02:12:42.634" v="18556" actId="1076"/>
          <ac:spMkLst>
            <pc:docMk/>
            <pc:sldMk cId="3253525906" sldId="296"/>
            <ac:spMk id="21" creationId="{AC3768E5-3D9F-2FCE-A38F-C63CA64919A4}"/>
          </ac:spMkLst>
        </pc:spChg>
        <pc:spChg chg="add mod">
          <ac:chgData name="茂木 博之(MOGI Hiroyuki)" userId="62a31f1d-1772-4a6d-89da-a4fef8e980bc" providerId="ADAL" clId="{1E6FE5FA-B063-4EB2-B20A-F5436BA4D157}" dt="2026-06-25T02:58:56.595" v="19091" actId="1076"/>
          <ac:spMkLst>
            <pc:docMk/>
            <pc:sldMk cId="3253525906" sldId="296"/>
            <ac:spMk id="22" creationId="{E3F7F6E5-5B0D-A7B1-229D-6EF82E36E099}"/>
          </ac:spMkLst>
        </pc:spChg>
        <pc:picChg chg="mod">
          <ac:chgData name="茂木 博之(MOGI Hiroyuki)" userId="62a31f1d-1772-4a6d-89da-a4fef8e980bc" providerId="ADAL" clId="{1E6FE5FA-B063-4EB2-B20A-F5436BA4D157}" dt="2026-06-25T02:15:40.463" v="18736" actId="1076"/>
          <ac:picMkLst>
            <pc:docMk/>
            <pc:sldMk cId="3253525906" sldId="296"/>
            <ac:picMk id="3" creationId="{A4705B75-EABC-B750-1828-E041DB3CD985}"/>
          </ac:picMkLst>
        </pc:picChg>
        <pc:picChg chg="add mod">
          <ac:chgData name="茂木 博之(MOGI Hiroyuki)" userId="62a31f1d-1772-4a6d-89da-a4fef8e980bc" providerId="ADAL" clId="{1E6FE5FA-B063-4EB2-B20A-F5436BA4D157}" dt="2026-06-25T03:10:09.578" v="19192" actId="1076"/>
          <ac:picMkLst>
            <pc:docMk/>
            <pc:sldMk cId="3253525906" sldId="296"/>
            <ac:picMk id="6" creationId="{DA76E7C1-B1A2-3A0F-2F72-4B3C64634E62}"/>
          </ac:picMkLst>
        </pc:picChg>
        <pc:picChg chg="add mod">
          <ac:chgData name="茂木 博之(MOGI Hiroyuki)" userId="62a31f1d-1772-4a6d-89da-a4fef8e980bc" providerId="ADAL" clId="{1E6FE5FA-B063-4EB2-B20A-F5436BA4D157}" dt="2026-06-25T03:09:33.764" v="19184" actId="1076"/>
          <ac:picMkLst>
            <pc:docMk/>
            <pc:sldMk cId="3253525906" sldId="296"/>
            <ac:picMk id="7" creationId="{0267960E-CBA3-95D5-5C6F-F0C2F6DE54F5}"/>
          </ac:picMkLst>
        </pc:picChg>
        <pc:picChg chg="add mod ord">
          <ac:chgData name="茂木 博之(MOGI Hiroyuki)" userId="62a31f1d-1772-4a6d-89da-a4fef8e980bc" providerId="ADAL" clId="{1E6FE5FA-B063-4EB2-B20A-F5436BA4D157}" dt="2026-07-01T09:08:06.639" v="19892" actId="166"/>
          <ac:picMkLst>
            <pc:docMk/>
            <pc:sldMk cId="3253525906" sldId="296"/>
            <ac:picMk id="14" creationId="{AC12DBB7-DE3F-8689-D331-D63B4981F789}"/>
          </ac:picMkLst>
        </pc:picChg>
        <pc:picChg chg="add mod">
          <ac:chgData name="茂木 博之(MOGI Hiroyuki)" userId="62a31f1d-1772-4a6d-89da-a4fef8e980bc" providerId="ADAL" clId="{1E6FE5FA-B063-4EB2-B20A-F5436BA4D157}" dt="2026-06-25T03:10:49.067" v="19201" actId="1076"/>
          <ac:picMkLst>
            <pc:docMk/>
            <pc:sldMk cId="3253525906" sldId="296"/>
            <ac:picMk id="18" creationId="{19B56154-5FAC-5C8D-5BE5-1206E466516A}"/>
          </ac:picMkLst>
        </pc:picChg>
        <pc:picChg chg="add mod">
          <ac:chgData name="茂木 博之(MOGI Hiroyuki)" userId="62a31f1d-1772-4a6d-89da-a4fef8e980bc" providerId="ADAL" clId="{1E6FE5FA-B063-4EB2-B20A-F5436BA4D157}" dt="2026-06-25T03:10:45.226" v="19200" actId="1076"/>
          <ac:picMkLst>
            <pc:docMk/>
            <pc:sldMk cId="3253525906" sldId="296"/>
            <ac:picMk id="19" creationId="{1DAFD628-F3E1-7084-BF18-3C0D5D5BA69D}"/>
          </ac:picMkLst>
        </pc:picChg>
        <pc:picChg chg="add mod">
          <ac:chgData name="茂木 博之(MOGI Hiroyuki)" userId="62a31f1d-1772-4a6d-89da-a4fef8e980bc" providerId="ADAL" clId="{1E6FE5FA-B063-4EB2-B20A-F5436BA4D157}" dt="2026-06-25T02:22:02.632" v="18875" actId="1076"/>
          <ac:picMkLst>
            <pc:docMk/>
            <pc:sldMk cId="3253525906" sldId="296"/>
            <ac:picMk id="20" creationId="{3F8B433C-EB25-822F-0785-259E15AAF2F0}"/>
          </ac:picMkLst>
        </pc:picChg>
        <pc:picChg chg="add mod">
          <ac:chgData name="茂木 博之(MOGI Hiroyuki)" userId="62a31f1d-1772-4a6d-89da-a4fef8e980bc" providerId="ADAL" clId="{1E6FE5FA-B063-4EB2-B20A-F5436BA4D157}" dt="2026-06-25T03:10:38.026" v="19198" actId="1076"/>
          <ac:picMkLst>
            <pc:docMk/>
            <pc:sldMk cId="3253525906" sldId="296"/>
            <ac:picMk id="23" creationId="{3AE6D3B0-2E29-9C87-581E-9CCEA9BBA935}"/>
          </ac:picMkLst>
        </pc:picChg>
        <pc:picChg chg="add mod">
          <ac:chgData name="茂木 博之(MOGI Hiroyuki)" userId="62a31f1d-1772-4a6d-89da-a4fef8e980bc" providerId="ADAL" clId="{1E6FE5FA-B063-4EB2-B20A-F5436BA4D157}" dt="2026-06-25T03:09:24.115" v="19181" actId="1076"/>
          <ac:picMkLst>
            <pc:docMk/>
            <pc:sldMk cId="3253525906" sldId="296"/>
            <ac:picMk id="24" creationId="{B7340C82-86D4-5718-AD1D-65F935575742}"/>
          </ac:picMkLst>
        </pc:picChg>
        <pc:picChg chg="add mod">
          <ac:chgData name="茂木 博之(MOGI Hiroyuki)" userId="62a31f1d-1772-4a6d-89da-a4fef8e980bc" providerId="ADAL" clId="{1E6FE5FA-B063-4EB2-B20A-F5436BA4D157}" dt="2026-07-01T09:08:12.656" v="19893" actId="1076"/>
          <ac:picMkLst>
            <pc:docMk/>
            <pc:sldMk cId="3253525906" sldId="296"/>
            <ac:picMk id="25" creationId="{6FD9EAFF-5CCD-D98C-98C7-F5DDDE195275}"/>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801886" y="1237197"/>
            <a:ext cx="9088041" cy="2631887"/>
          </a:xfrm>
        </p:spPr>
        <p:txBody>
          <a:bodyPr anchor="b"/>
          <a:lstStyle>
            <a:lvl1pPr algn="ctr">
              <a:defRPr sz="6614"/>
            </a:lvl1pPr>
          </a:lstStyle>
          <a:p>
            <a:r>
              <a:rPr lang="ja-JP" altLang="en-US"/>
              <a:t>マスター タイトルの書式設定</a:t>
            </a:r>
            <a:endParaRPr lang="en-US" dirty="0"/>
          </a:p>
        </p:txBody>
      </p:sp>
      <p:sp>
        <p:nvSpPr>
          <p:cNvPr id="3" name="Subtitle 2"/>
          <p:cNvSpPr>
            <a:spLocks noGrp="1"/>
          </p:cNvSpPr>
          <p:nvPr>
            <p:ph type="subTitle" idx="1"/>
          </p:nvPr>
        </p:nvSpPr>
        <p:spPr>
          <a:xfrm>
            <a:off x="1336477" y="3970580"/>
            <a:ext cx="8018860" cy="1825171"/>
          </a:xfrm>
        </p:spPr>
        <p:txBody>
          <a:bodyPr/>
          <a:lstStyle>
            <a:lvl1pPr marL="0" indent="0" algn="ctr">
              <a:buNone/>
              <a:defRPr sz="2646"/>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5639DC4F-2C07-094E-8A39-83CEB1ECF852}" type="datetimeFigureOut">
              <a:rPr kumimoji="1" lang="ja-JP" altLang="en-US" smtClean="0"/>
              <a:t>2026/7/1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00FD98F-2FE2-5048-8D94-A7128EFD76B4}" type="slidenum">
              <a:rPr kumimoji="1" lang="ja-JP" altLang="en-US" smtClean="0"/>
              <a:t>‹#›</a:t>
            </a:fld>
            <a:endParaRPr kumimoji="1" lang="ja-JP" altLang="en-US"/>
          </a:p>
        </p:txBody>
      </p:sp>
    </p:spTree>
    <p:extLst>
      <p:ext uri="{BB962C8B-B14F-4D97-AF65-F5344CB8AC3E}">
        <p14:creationId xmlns:p14="http://schemas.microsoft.com/office/powerpoint/2010/main" val="3757080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639DC4F-2C07-094E-8A39-83CEB1ECF852}" type="datetimeFigureOut">
              <a:rPr kumimoji="1" lang="ja-JP" altLang="en-US" smtClean="0"/>
              <a:t>2026/7/1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00FD98F-2FE2-5048-8D94-A7128EFD76B4}" type="slidenum">
              <a:rPr kumimoji="1" lang="ja-JP" altLang="en-US" smtClean="0"/>
              <a:t>‹#›</a:t>
            </a:fld>
            <a:endParaRPr kumimoji="1" lang="ja-JP" altLang="en-US"/>
          </a:p>
        </p:txBody>
      </p:sp>
    </p:spTree>
    <p:extLst>
      <p:ext uri="{BB962C8B-B14F-4D97-AF65-F5344CB8AC3E}">
        <p14:creationId xmlns:p14="http://schemas.microsoft.com/office/powerpoint/2010/main" val="610182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29" y="402483"/>
            <a:ext cx="2305422" cy="6406475"/>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735063" y="402483"/>
            <a:ext cx="6782619" cy="640647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639DC4F-2C07-094E-8A39-83CEB1ECF852}" type="datetimeFigureOut">
              <a:rPr kumimoji="1" lang="ja-JP" altLang="en-US" smtClean="0"/>
              <a:t>2026/7/1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00FD98F-2FE2-5048-8D94-A7128EFD76B4}" type="slidenum">
              <a:rPr kumimoji="1" lang="ja-JP" altLang="en-US" smtClean="0"/>
              <a:t>‹#›</a:t>
            </a:fld>
            <a:endParaRPr kumimoji="1" lang="ja-JP" altLang="en-US"/>
          </a:p>
        </p:txBody>
      </p:sp>
    </p:spTree>
    <p:extLst>
      <p:ext uri="{BB962C8B-B14F-4D97-AF65-F5344CB8AC3E}">
        <p14:creationId xmlns:p14="http://schemas.microsoft.com/office/powerpoint/2010/main" val="3517113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639DC4F-2C07-094E-8A39-83CEB1ECF852}" type="datetimeFigureOut">
              <a:rPr kumimoji="1" lang="ja-JP" altLang="en-US" smtClean="0"/>
              <a:t>2026/7/1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00FD98F-2FE2-5048-8D94-A7128EFD76B4}" type="slidenum">
              <a:rPr kumimoji="1" lang="ja-JP" altLang="en-US" smtClean="0"/>
              <a:t>‹#›</a:t>
            </a:fld>
            <a:endParaRPr kumimoji="1" lang="ja-JP" altLang="en-US"/>
          </a:p>
        </p:txBody>
      </p:sp>
    </p:spTree>
    <p:extLst>
      <p:ext uri="{BB962C8B-B14F-4D97-AF65-F5344CB8AC3E}">
        <p14:creationId xmlns:p14="http://schemas.microsoft.com/office/powerpoint/2010/main" val="3164720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729494" y="1884671"/>
            <a:ext cx="9221689" cy="3144614"/>
          </a:xfrm>
        </p:spPr>
        <p:txBody>
          <a:bodyPr anchor="b"/>
          <a:lstStyle>
            <a:lvl1pPr>
              <a:defRPr sz="6614"/>
            </a:lvl1pPr>
          </a:lstStyle>
          <a:p>
            <a:r>
              <a:rPr lang="ja-JP" altLang="en-US"/>
              <a:t>マスター タイトルの書式設定</a:t>
            </a:r>
            <a:endParaRPr lang="en-US" dirty="0"/>
          </a:p>
        </p:txBody>
      </p:sp>
      <p:sp>
        <p:nvSpPr>
          <p:cNvPr id="3" name="Text Placeholder 2"/>
          <p:cNvSpPr>
            <a:spLocks noGrp="1"/>
          </p:cNvSpPr>
          <p:nvPr>
            <p:ph type="body" idx="1"/>
          </p:nvPr>
        </p:nvSpPr>
        <p:spPr>
          <a:xfrm>
            <a:off x="729494" y="5059035"/>
            <a:ext cx="9221689" cy="1653678"/>
          </a:xfrm>
        </p:spPr>
        <p:txBody>
          <a:bodyPr/>
          <a:lstStyle>
            <a:lvl1pPr marL="0" indent="0">
              <a:buNone/>
              <a:defRPr sz="2646">
                <a:solidFill>
                  <a:schemeClr val="tx1"/>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5639DC4F-2C07-094E-8A39-83CEB1ECF852}" type="datetimeFigureOut">
              <a:rPr kumimoji="1" lang="ja-JP" altLang="en-US" smtClean="0"/>
              <a:t>2026/7/1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00FD98F-2FE2-5048-8D94-A7128EFD76B4}" type="slidenum">
              <a:rPr kumimoji="1" lang="ja-JP" altLang="en-US" smtClean="0"/>
              <a:t>‹#›</a:t>
            </a:fld>
            <a:endParaRPr kumimoji="1" lang="ja-JP" altLang="en-US"/>
          </a:p>
        </p:txBody>
      </p:sp>
    </p:spTree>
    <p:extLst>
      <p:ext uri="{BB962C8B-B14F-4D97-AF65-F5344CB8AC3E}">
        <p14:creationId xmlns:p14="http://schemas.microsoft.com/office/powerpoint/2010/main" val="2887173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735062" y="2012414"/>
            <a:ext cx="4544021" cy="479654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412730" y="2012414"/>
            <a:ext cx="4544021" cy="479654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5639DC4F-2C07-094E-8A39-83CEB1ECF852}" type="datetimeFigureOut">
              <a:rPr kumimoji="1" lang="ja-JP" altLang="en-US" smtClean="0"/>
              <a:t>2026/7/1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00FD98F-2FE2-5048-8D94-A7128EFD76B4}" type="slidenum">
              <a:rPr kumimoji="1" lang="ja-JP" altLang="en-US" smtClean="0"/>
              <a:t>‹#›</a:t>
            </a:fld>
            <a:endParaRPr kumimoji="1" lang="ja-JP" altLang="en-US"/>
          </a:p>
        </p:txBody>
      </p:sp>
    </p:spTree>
    <p:extLst>
      <p:ext uri="{BB962C8B-B14F-4D97-AF65-F5344CB8AC3E}">
        <p14:creationId xmlns:p14="http://schemas.microsoft.com/office/powerpoint/2010/main" val="3186371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736455" y="402484"/>
            <a:ext cx="9221689" cy="1461188"/>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6456" y="1853171"/>
            <a:ext cx="4523137"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ja-JP" altLang="en-US"/>
              <a:t>マスター テキストの書式設定</a:t>
            </a:r>
          </a:p>
        </p:txBody>
      </p:sp>
      <p:sp>
        <p:nvSpPr>
          <p:cNvPr id="4" name="Content Placeholder 3"/>
          <p:cNvSpPr>
            <a:spLocks noGrp="1"/>
          </p:cNvSpPr>
          <p:nvPr>
            <p:ph sz="half" idx="2"/>
          </p:nvPr>
        </p:nvSpPr>
        <p:spPr>
          <a:xfrm>
            <a:off x="736456" y="2761381"/>
            <a:ext cx="4523137" cy="406157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412731" y="1853171"/>
            <a:ext cx="4545413"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ja-JP" altLang="en-US"/>
              <a:t>マスター テキストの書式設定</a:t>
            </a:r>
          </a:p>
        </p:txBody>
      </p:sp>
      <p:sp>
        <p:nvSpPr>
          <p:cNvPr id="6" name="Content Placeholder 5"/>
          <p:cNvSpPr>
            <a:spLocks noGrp="1"/>
          </p:cNvSpPr>
          <p:nvPr>
            <p:ph sz="quarter" idx="4"/>
          </p:nvPr>
        </p:nvSpPr>
        <p:spPr>
          <a:xfrm>
            <a:off x="5412731" y="2761381"/>
            <a:ext cx="4545413" cy="406157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5639DC4F-2C07-094E-8A39-83CEB1ECF852}" type="datetimeFigureOut">
              <a:rPr kumimoji="1" lang="ja-JP" altLang="en-US" smtClean="0"/>
              <a:t>2026/7/1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600FD98F-2FE2-5048-8D94-A7128EFD76B4}" type="slidenum">
              <a:rPr kumimoji="1" lang="ja-JP" altLang="en-US" smtClean="0"/>
              <a:t>‹#›</a:t>
            </a:fld>
            <a:endParaRPr kumimoji="1" lang="ja-JP" altLang="en-US"/>
          </a:p>
        </p:txBody>
      </p:sp>
    </p:spTree>
    <p:extLst>
      <p:ext uri="{BB962C8B-B14F-4D97-AF65-F5344CB8AC3E}">
        <p14:creationId xmlns:p14="http://schemas.microsoft.com/office/powerpoint/2010/main" val="3592181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5639DC4F-2C07-094E-8A39-83CEB1ECF852}" type="datetimeFigureOut">
              <a:rPr kumimoji="1" lang="ja-JP" altLang="en-US" smtClean="0"/>
              <a:t>2026/7/1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600FD98F-2FE2-5048-8D94-A7128EFD76B4}" type="slidenum">
              <a:rPr kumimoji="1" lang="ja-JP" altLang="en-US" smtClean="0"/>
              <a:t>‹#›</a:t>
            </a:fld>
            <a:endParaRPr kumimoji="1" lang="ja-JP" altLang="en-US"/>
          </a:p>
        </p:txBody>
      </p:sp>
    </p:spTree>
    <p:extLst>
      <p:ext uri="{BB962C8B-B14F-4D97-AF65-F5344CB8AC3E}">
        <p14:creationId xmlns:p14="http://schemas.microsoft.com/office/powerpoint/2010/main" val="3825398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39DC4F-2C07-094E-8A39-83CEB1ECF852}" type="datetimeFigureOut">
              <a:rPr kumimoji="1" lang="ja-JP" altLang="en-US" smtClean="0"/>
              <a:t>2026/7/1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600FD98F-2FE2-5048-8D94-A7128EFD76B4}" type="slidenum">
              <a:rPr kumimoji="1" lang="ja-JP" altLang="en-US" smtClean="0"/>
              <a:t>‹#›</a:t>
            </a:fld>
            <a:endParaRPr kumimoji="1" lang="ja-JP" altLang="en-US"/>
          </a:p>
        </p:txBody>
      </p:sp>
    </p:spTree>
    <p:extLst>
      <p:ext uri="{BB962C8B-B14F-4D97-AF65-F5344CB8AC3E}">
        <p14:creationId xmlns:p14="http://schemas.microsoft.com/office/powerpoint/2010/main" val="36716464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ja-JP" altLang="en-US"/>
              <a:t>マスター タイトルの書式設定</a:t>
            </a:r>
            <a:endParaRPr lang="en-US" dirty="0"/>
          </a:p>
        </p:txBody>
      </p:sp>
      <p:sp>
        <p:nvSpPr>
          <p:cNvPr id="3" name="Content Placeholder 2"/>
          <p:cNvSpPr>
            <a:spLocks noGrp="1"/>
          </p:cNvSpPr>
          <p:nvPr>
            <p:ph idx="1"/>
          </p:nvPr>
        </p:nvSpPr>
        <p:spPr>
          <a:xfrm>
            <a:off x="4545413" y="1088455"/>
            <a:ext cx="5412730" cy="5372269"/>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639DC4F-2C07-094E-8A39-83CEB1ECF852}" type="datetimeFigureOut">
              <a:rPr kumimoji="1" lang="ja-JP" altLang="en-US" smtClean="0"/>
              <a:t>2026/7/1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00FD98F-2FE2-5048-8D94-A7128EFD76B4}" type="slidenum">
              <a:rPr kumimoji="1" lang="ja-JP" altLang="en-US" smtClean="0"/>
              <a:t>‹#›</a:t>
            </a:fld>
            <a:endParaRPr kumimoji="1" lang="ja-JP" altLang="en-US"/>
          </a:p>
        </p:txBody>
      </p:sp>
    </p:spTree>
    <p:extLst>
      <p:ext uri="{BB962C8B-B14F-4D97-AF65-F5344CB8AC3E}">
        <p14:creationId xmlns:p14="http://schemas.microsoft.com/office/powerpoint/2010/main" val="2957467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545413" y="1088455"/>
            <a:ext cx="5412730" cy="5372269"/>
          </a:xfrm>
        </p:spPr>
        <p:txBody>
          <a:bodyPr anchor="t"/>
          <a:lstStyle>
            <a:lvl1pPr marL="0" indent="0">
              <a:buNone/>
              <a:defRPr sz="3527"/>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639DC4F-2C07-094E-8A39-83CEB1ECF852}" type="datetimeFigureOut">
              <a:rPr kumimoji="1" lang="ja-JP" altLang="en-US" smtClean="0"/>
              <a:t>2026/7/1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00FD98F-2FE2-5048-8D94-A7128EFD76B4}" type="slidenum">
              <a:rPr kumimoji="1" lang="ja-JP" altLang="en-US" smtClean="0"/>
              <a:t>‹#›</a:t>
            </a:fld>
            <a:endParaRPr kumimoji="1" lang="ja-JP" altLang="en-US"/>
          </a:p>
        </p:txBody>
      </p:sp>
    </p:spTree>
    <p:extLst>
      <p:ext uri="{BB962C8B-B14F-4D97-AF65-F5344CB8AC3E}">
        <p14:creationId xmlns:p14="http://schemas.microsoft.com/office/powerpoint/2010/main" val="2406233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402484"/>
            <a:ext cx="9221689" cy="1461188"/>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5062" y="2012414"/>
            <a:ext cx="9221689" cy="4796544"/>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35062" y="7006700"/>
            <a:ext cx="2405658" cy="402483"/>
          </a:xfrm>
          <a:prstGeom prst="rect">
            <a:avLst/>
          </a:prstGeom>
        </p:spPr>
        <p:txBody>
          <a:bodyPr vert="horz" lIns="91440" tIns="45720" rIns="91440" bIns="45720" rtlCol="0" anchor="ctr"/>
          <a:lstStyle>
            <a:lvl1pPr algn="l">
              <a:defRPr sz="1323">
                <a:solidFill>
                  <a:schemeClr val="tx1">
                    <a:tint val="75000"/>
                  </a:schemeClr>
                </a:solidFill>
              </a:defRPr>
            </a:lvl1pPr>
          </a:lstStyle>
          <a:p>
            <a:fld id="{5639DC4F-2C07-094E-8A39-83CEB1ECF852}" type="datetimeFigureOut">
              <a:rPr kumimoji="1" lang="ja-JP" altLang="en-US" smtClean="0"/>
              <a:t>2026/7/1</a:t>
            </a:fld>
            <a:endParaRPr kumimoji="1" lang="ja-JP" altLang="en-US"/>
          </a:p>
        </p:txBody>
      </p:sp>
      <p:sp>
        <p:nvSpPr>
          <p:cNvPr id="5" name="Footer Placeholder 4"/>
          <p:cNvSpPr>
            <a:spLocks noGrp="1"/>
          </p:cNvSpPr>
          <p:nvPr>
            <p:ph type="ftr" sz="quarter" idx="3"/>
          </p:nvPr>
        </p:nvSpPr>
        <p:spPr>
          <a:xfrm>
            <a:off x="3541663" y="7006700"/>
            <a:ext cx="3608487" cy="402483"/>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7551093" y="7006700"/>
            <a:ext cx="2405658" cy="402483"/>
          </a:xfrm>
          <a:prstGeom prst="rect">
            <a:avLst/>
          </a:prstGeom>
        </p:spPr>
        <p:txBody>
          <a:bodyPr vert="horz" lIns="91440" tIns="45720" rIns="91440" bIns="45720" rtlCol="0" anchor="ctr"/>
          <a:lstStyle>
            <a:lvl1pPr algn="r">
              <a:defRPr sz="1323">
                <a:solidFill>
                  <a:schemeClr val="tx1">
                    <a:tint val="75000"/>
                  </a:schemeClr>
                </a:solidFill>
              </a:defRPr>
            </a:lvl1pPr>
          </a:lstStyle>
          <a:p>
            <a:fld id="{600FD98F-2FE2-5048-8D94-A7128EFD76B4}" type="slidenum">
              <a:rPr kumimoji="1" lang="ja-JP" altLang="en-US" smtClean="0"/>
              <a:t>‹#›</a:t>
            </a:fld>
            <a:endParaRPr kumimoji="1" lang="ja-JP" altLang="en-US"/>
          </a:p>
        </p:txBody>
      </p:sp>
    </p:spTree>
    <p:extLst>
      <p:ext uri="{BB962C8B-B14F-4D97-AF65-F5344CB8AC3E}">
        <p14:creationId xmlns:p14="http://schemas.microsoft.com/office/powerpoint/2010/main" val="78375198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p:bodyStyle>
    <p:otherStyle>
      <a:defPPr>
        <a:defRPr lang="en-US"/>
      </a:defPPr>
      <a:lvl1pPr marL="0" algn="l" defTabSz="1007943" rtl="0" eaLnBrk="1" latinLnBrk="0" hangingPunct="1">
        <a:defRPr kumimoji="1" sz="1984" kern="1200">
          <a:solidFill>
            <a:schemeClr val="tx1"/>
          </a:solidFill>
          <a:latin typeface="+mn-lt"/>
          <a:ea typeface="+mn-ea"/>
          <a:cs typeface="+mn-cs"/>
        </a:defRPr>
      </a:lvl1pPr>
      <a:lvl2pPr marL="503972" algn="l" defTabSz="1007943" rtl="0" eaLnBrk="1" latinLnBrk="0" hangingPunct="1">
        <a:defRPr kumimoji="1" sz="1984" kern="1200">
          <a:solidFill>
            <a:schemeClr val="tx1"/>
          </a:solidFill>
          <a:latin typeface="+mn-lt"/>
          <a:ea typeface="+mn-ea"/>
          <a:cs typeface="+mn-cs"/>
        </a:defRPr>
      </a:lvl2pPr>
      <a:lvl3pPr marL="1007943" algn="l" defTabSz="1007943" rtl="0" eaLnBrk="1" latinLnBrk="0" hangingPunct="1">
        <a:defRPr kumimoji="1" sz="1984" kern="1200">
          <a:solidFill>
            <a:schemeClr val="tx1"/>
          </a:solidFill>
          <a:latin typeface="+mn-lt"/>
          <a:ea typeface="+mn-ea"/>
          <a:cs typeface="+mn-cs"/>
        </a:defRPr>
      </a:lvl3pPr>
      <a:lvl4pPr marL="1511915" algn="l" defTabSz="1007943" rtl="0" eaLnBrk="1" latinLnBrk="0" hangingPunct="1">
        <a:defRPr kumimoji="1" sz="1984" kern="1200">
          <a:solidFill>
            <a:schemeClr val="tx1"/>
          </a:solidFill>
          <a:latin typeface="+mn-lt"/>
          <a:ea typeface="+mn-ea"/>
          <a:cs typeface="+mn-cs"/>
        </a:defRPr>
      </a:lvl4pPr>
      <a:lvl5pPr marL="2015886" algn="l" defTabSz="1007943" rtl="0" eaLnBrk="1" latinLnBrk="0" hangingPunct="1">
        <a:defRPr kumimoji="1" sz="1984" kern="1200">
          <a:solidFill>
            <a:schemeClr val="tx1"/>
          </a:solidFill>
          <a:latin typeface="+mn-lt"/>
          <a:ea typeface="+mn-ea"/>
          <a:cs typeface="+mn-cs"/>
        </a:defRPr>
      </a:lvl5pPr>
      <a:lvl6pPr marL="2519858" algn="l" defTabSz="1007943" rtl="0" eaLnBrk="1" latinLnBrk="0" hangingPunct="1">
        <a:defRPr kumimoji="1" sz="1984" kern="1200">
          <a:solidFill>
            <a:schemeClr val="tx1"/>
          </a:solidFill>
          <a:latin typeface="+mn-lt"/>
          <a:ea typeface="+mn-ea"/>
          <a:cs typeface="+mn-cs"/>
        </a:defRPr>
      </a:lvl6pPr>
      <a:lvl7pPr marL="3023829" algn="l" defTabSz="1007943" rtl="0" eaLnBrk="1" latinLnBrk="0" hangingPunct="1">
        <a:defRPr kumimoji="1" sz="1984" kern="1200">
          <a:solidFill>
            <a:schemeClr val="tx1"/>
          </a:solidFill>
          <a:latin typeface="+mn-lt"/>
          <a:ea typeface="+mn-ea"/>
          <a:cs typeface="+mn-cs"/>
        </a:defRPr>
      </a:lvl7pPr>
      <a:lvl8pPr marL="3527801" algn="l" defTabSz="1007943" rtl="0" eaLnBrk="1" latinLnBrk="0" hangingPunct="1">
        <a:defRPr kumimoji="1" sz="1984" kern="1200">
          <a:solidFill>
            <a:schemeClr val="tx1"/>
          </a:solidFill>
          <a:latin typeface="+mn-lt"/>
          <a:ea typeface="+mn-ea"/>
          <a:cs typeface="+mn-cs"/>
        </a:defRPr>
      </a:lvl8pPr>
      <a:lvl9pPr marL="4031772" algn="l" defTabSz="1007943" rtl="0" eaLnBrk="1" latinLnBrk="0" hangingPunct="1">
        <a:defRPr kumimoji="1"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D6B09-305D-D374-EBFB-3A9B3358EC06}"/>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A4705B75-EABC-B750-1828-E041DB3CD985}"/>
              </a:ext>
            </a:extLst>
          </p:cNvPr>
          <p:cNvPicPr>
            <a:picLocks noChangeAspect="1"/>
          </p:cNvPicPr>
          <p:nvPr/>
        </p:nvPicPr>
        <p:blipFill>
          <a:blip r:embed="rId2"/>
          <a:stretch>
            <a:fillRect/>
          </a:stretch>
        </p:blipFill>
        <p:spPr>
          <a:xfrm>
            <a:off x="0" y="519"/>
            <a:ext cx="10693744" cy="7560000"/>
          </a:xfrm>
          <a:prstGeom prst="rect">
            <a:avLst/>
          </a:prstGeom>
        </p:spPr>
      </p:pic>
      <p:sp>
        <p:nvSpPr>
          <p:cNvPr id="12" name="正方形/長方形 11">
            <a:extLst>
              <a:ext uri="{FF2B5EF4-FFF2-40B4-BE49-F238E27FC236}">
                <a16:creationId xmlns:a16="http://schemas.microsoft.com/office/drawing/2014/main" id="{18AE075B-5366-EC66-9CB0-59F86554A6B7}"/>
              </a:ext>
            </a:extLst>
          </p:cNvPr>
          <p:cNvSpPr/>
          <p:nvPr/>
        </p:nvSpPr>
        <p:spPr>
          <a:xfrm>
            <a:off x="5183496" y="3452"/>
            <a:ext cx="5515339" cy="75636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CAFFEF39-BBC3-A229-E0A9-0E7736295B78}"/>
              </a:ext>
            </a:extLst>
          </p:cNvPr>
          <p:cNvSpPr txBox="1"/>
          <p:nvPr/>
        </p:nvSpPr>
        <p:spPr>
          <a:xfrm>
            <a:off x="1214204" y="5103170"/>
            <a:ext cx="2698175" cy="477054"/>
          </a:xfrm>
          <a:prstGeom prst="rect">
            <a:avLst/>
          </a:prstGeom>
          <a:noFill/>
        </p:spPr>
        <p:txBody>
          <a:bodyPr wrap="none" rtlCol="0">
            <a:spAutoFit/>
          </a:bodyPr>
          <a:lstStyle/>
          <a:p>
            <a:pPr algn="ctr">
              <a:spcAft>
                <a:spcPts val="800"/>
              </a:spcAft>
            </a:pPr>
            <a:r>
              <a:rPr kumimoji="1" lang="ja-JP" altLang="en-US" sz="2500" b="1" spc="300" dirty="0">
                <a:solidFill>
                  <a:srgbClr val="724498"/>
                </a:solidFill>
                <a:latin typeface="Yu Gothic" panose="020B0400000000000000" pitchFamily="34" charset="-128"/>
                <a:ea typeface="Yu Gothic" panose="020B0400000000000000" pitchFamily="34" charset="-128"/>
              </a:rPr>
              <a:t>１年間の研修中</a:t>
            </a:r>
            <a:endParaRPr kumimoji="1" lang="en-US" altLang="ja-JP" sz="2500" b="1" spc="300" dirty="0">
              <a:solidFill>
                <a:srgbClr val="724498"/>
              </a:solidFill>
              <a:latin typeface="Yu Gothic" panose="020B0400000000000000" pitchFamily="34" charset="-128"/>
              <a:ea typeface="Yu Gothic" panose="020B0400000000000000" pitchFamily="34" charset="-128"/>
            </a:endParaRPr>
          </a:p>
        </p:txBody>
      </p:sp>
      <p:sp>
        <p:nvSpPr>
          <p:cNvPr id="11" name="テキスト ボックス 10">
            <a:extLst>
              <a:ext uri="{FF2B5EF4-FFF2-40B4-BE49-F238E27FC236}">
                <a16:creationId xmlns:a16="http://schemas.microsoft.com/office/drawing/2014/main" id="{B2A76CD0-8DD2-72DC-EB27-901003EC34E7}"/>
              </a:ext>
            </a:extLst>
          </p:cNvPr>
          <p:cNvSpPr txBox="1"/>
          <p:nvPr/>
        </p:nvSpPr>
        <p:spPr>
          <a:xfrm>
            <a:off x="1719836" y="6061435"/>
            <a:ext cx="1782539" cy="338554"/>
          </a:xfrm>
          <a:prstGeom prst="rect">
            <a:avLst/>
          </a:prstGeom>
          <a:noFill/>
        </p:spPr>
        <p:txBody>
          <a:bodyPr wrap="none" rtlCol="0">
            <a:spAutoFit/>
          </a:bodyPr>
          <a:lstStyle/>
          <a:p>
            <a:pPr algn="ctr">
              <a:spcAft>
                <a:spcPts val="800"/>
              </a:spcAft>
            </a:pPr>
            <a:r>
              <a:rPr kumimoji="1" lang="ja-JP" altLang="en-US" sz="1600" b="1" spc="180" dirty="0">
                <a:solidFill>
                  <a:schemeClr val="bg1"/>
                </a:solidFill>
                <a:latin typeface="Yu Gothic" panose="020B0400000000000000" pitchFamily="34" charset="-128"/>
                <a:ea typeface="Yu Gothic" panose="020B0400000000000000" pitchFamily="34" charset="-128"/>
              </a:rPr>
              <a:t>関東信越国税局</a:t>
            </a:r>
          </a:p>
        </p:txBody>
      </p:sp>
      <p:pic>
        <p:nvPicPr>
          <p:cNvPr id="6" name="図 5">
            <a:extLst>
              <a:ext uri="{FF2B5EF4-FFF2-40B4-BE49-F238E27FC236}">
                <a16:creationId xmlns:a16="http://schemas.microsoft.com/office/drawing/2014/main" id="{DA76E7C1-B1A2-3A0F-2F72-4B3C64634E62}"/>
              </a:ext>
            </a:extLst>
          </p:cNvPr>
          <p:cNvPicPr>
            <a:picLocks noChangeAspect="1"/>
          </p:cNvPicPr>
          <p:nvPr/>
        </p:nvPicPr>
        <p:blipFill rotWithShape="1">
          <a:blip r:embed="rId3">
            <a:extLst>
              <a:ext uri="{28A0092B-C50C-407E-A947-70E740481C1C}">
                <a14:useLocalDpi xmlns:a14="http://schemas.microsoft.com/office/drawing/2010/main" val="0"/>
              </a:ext>
            </a:extLst>
          </a:blip>
          <a:srcRect l="27517" t="-471" r="12417" b="20382"/>
          <a:stretch>
            <a:fillRect/>
          </a:stretch>
        </p:blipFill>
        <p:spPr bwMode="auto">
          <a:xfrm>
            <a:off x="5213412" y="2721040"/>
            <a:ext cx="2586097" cy="2586097"/>
          </a:xfrm>
          <a:prstGeom prst="ellipse">
            <a:avLst/>
          </a:prstGeom>
          <a:noFill/>
          <a:ln>
            <a:noFill/>
          </a:ln>
          <a:extLst>
            <a:ext uri="{53640926-AAD7-44D8-BBD7-CCE9431645EC}">
              <a14:shadowObscured xmlns:a14="http://schemas.microsoft.com/office/drawing/2010/main"/>
            </a:ext>
          </a:extLst>
        </p:spPr>
      </p:pic>
      <p:pic>
        <p:nvPicPr>
          <p:cNvPr id="7" name="図 6">
            <a:extLst>
              <a:ext uri="{FF2B5EF4-FFF2-40B4-BE49-F238E27FC236}">
                <a16:creationId xmlns:a16="http://schemas.microsoft.com/office/drawing/2014/main" id="{0267960E-CBA3-95D5-5C6F-F0C2F6DE54F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3192" t="16618" r="5655" b="15178"/>
          <a:stretch>
            <a:fillRect/>
          </a:stretch>
        </p:blipFill>
        <p:spPr bwMode="auto">
          <a:xfrm>
            <a:off x="5254991" y="5354929"/>
            <a:ext cx="2111852" cy="2111852"/>
          </a:xfrm>
          <a:prstGeom prst="ellipse">
            <a:avLst/>
          </a:prstGeom>
          <a:noFill/>
          <a:ln>
            <a:noFill/>
          </a:ln>
          <a:extLst>
            <a:ext uri="{53640926-AAD7-44D8-BBD7-CCE9431645EC}">
              <a14:shadowObscured xmlns:a14="http://schemas.microsoft.com/office/drawing/2010/main"/>
            </a:ext>
          </a:extLst>
        </p:spPr>
      </p:pic>
      <p:pic>
        <p:nvPicPr>
          <p:cNvPr id="18" name="図 17">
            <a:extLst>
              <a:ext uri="{FF2B5EF4-FFF2-40B4-BE49-F238E27FC236}">
                <a16:creationId xmlns:a16="http://schemas.microsoft.com/office/drawing/2014/main" id="{19B56154-5FAC-5C8D-5BE5-1206E466516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909" t="10506" r="45167" b="40262"/>
          <a:stretch>
            <a:fillRect/>
          </a:stretch>
        </p:blipFill>
        <p:spPr bwMode="auto">
          <a:xfrm>
            <a:off x="7411985" y="4571803"/>
            <a:ext cx="2472831" cy="2472831"/>
          </a:xfrm>
          <a:prstGeom prst="ellipse">
            <a:avLst/>
          </a:prstGeom>
          <a:noFill/>
          <a:ln>
            <a:noFill/>
          </a:ln>
          <a:extLst>
            <a:ext uri="{53640926-AAD7-44D8-BBD7-CCE9431645EC}">
              <a14:shadowObscured xmlns:a14="http://schemas.microsoft.com/office/drawing/2010/main"/>
            </a:ext>
          </a:extLst>
        </p:spPr>
      </p:pic>
      <p:pic>
        <p:nvPicPr>
          <p:cNvPr id="19" name="図 18">
            <a:extLst>
              <a:ext uri="{FF2B5EF4-FFF2-40B4-BE49-F238E27FC236}">
                <a16:creationId xmlns:a16="http://schemas.microsoft.com/office/drawing/2014/main" id="{1DAFD628-F3E1-7084-BF18-3C0D5D5BA69D}"/>
              </a:ext>
            </a:extLst>
          </p:cNvPr>
          <p:cNvPicPr>
            <a:picLocks noChangeAspect="1"/>
          </p:cNvPicPr>
          <p:nvPr/>
        </p:nvPicPr>
        <p:blipFill rotWithShape="1">
          <a:blip r:embed="rId6">
            <a:extLst>
              <a:ext uri="{28A0092B-C50C-407E-A947-70E740481C1C}">
                <a14:useLocalDpi xmlns:a14="http://schemas.microsoft.com/office/drawing/2010/main" val="0"/>
              </a:ext>
            </a:extLst>
          </a:blip>
          <a:srcRect l="44366" t="10817" r="7539" b="25055"/>
          <a:stretch>
            <a:fillRect/>
          </a:stretch>
        </p:blipFill>
        <p:spPr bwMode="auto">
          <a:xfrm>
            <a:off x="8746573" y="2901252"/>
            <a:ext cx="1855987" cy="1855987"/>
          </a:xfrm>
          <a:prstGeom prst="ellipse">
            <a:avLst/>
          </a:prstGeom>
          <a:noFill/>
          <a:ln>
            <a:noFill/>
          </a:ln>
          <a:extLst>
            <a:ext uri="{53640926-AAD7-44D8-BBD7-CCE9431645EC}">
              <a14:shadowObscured xmlns:a14="http://schemas.microsoft.com/office/drawing/2010/main"/>
            </a:ext>
          </a:extLst>
        </p:spPr>
      </p:pic>
      <p:pic>
        <p:nvPicPr>
          <p:cNvPr id="20" name="図 19">
            <a:extLst>
              <a:ext uri="{FF2B5EF4-FFF2-40B4-BE49-F238E27FC236}">
                <a16:creationId xmlns:a16="http://schemas.microsoft.com/office/drawing/2014/main" id="{3F8B433C-EB25-822F-0785-259E15AAF2F0}"/>
              </a:ext>
            </a:extLst>
          </p:cNvPr>
          <p:cNvPicPr>
            <a:picLocks noChangeAspect="1"/>
          </p:cNvPicPr>
          <p:nvPr/>
        </p:nvPicPr>
        <p:blipFill rotWithShape="1">
          <a:blip r:embed="rId7">
            <a:extLst>
              <a:ext uri="{28A0092B-C50C-407E-A947-70E740481C1C}">
                <a14:useLocalDpi xmlns:a14="http://schemas.microsoft.com/office/drawing/2010/main" val="0"/>
              </a:ext>
            </a:extLst>
          </a:blip>
          <a:srcRect l="7091" t="7316" r="49470" b="15468"/>
          <a:stretch>
            <a:fillRect/>
          </a:stretch>
        </p:blipFill>
        <p:spPr bwMode="auto">
          <a:xfrm>
            <a:off x="5280860" y="147167"/>
            <a:ext cx="2386312" cy="2386312"/>
          </a:xfrm>
          <a:prstGeom prst="ellipse">
            <a:avLst/>
          </a:prstGeom>
          <a:noFill/>
          <a:ln>
            <a:noFill/>
          </a:ln>
          <a:extLst>
            <a:ext uri="{53640926-AAD7-44D8-BBD7-CCE9431645EC}">
              <a14:shadowObscured xmlns:a14="http://schemas.microsoft.com/office/drawing/2010/main"/>
            </a:ext>
          </a:extLst>
        </p:spPr>
      </p:pic>
      <p:sp>
        <p:nvSpPr>
          <p:cNvPr id="21" name="テキスト ボックス 20">
            <a:extLst>
              <a:ext uri="{FF2B5EF4-FFF2-40B4-BE49-F238E27FC236}">
                <a16:creationId xmlns:a16="http://schemas.microsoft.com/office/drawing/2014/main" id="{AC3768E5-3D9F-2FCE-A38F-C63CA64919A4}"/>
              </a:ext>
            </a:extLst>
          </p:cNvPr>
          <p:cNvSpPr txBox="1"/>
          <p:nvPr/>
        </p:nvSpPr>
        <p:spPr>
          <a:xfrm>
            <a:off x="136936" y="1054683"/>
            <a:ext cx="4850214" cy="646331"/>
          </a:xfrm>
          <a:prstGeom prst="rect">
            <a:avLst/>
          </a:prstGeom>
          <a:noFill/>
        </p:spPr>
        <p:txBody>
          <a:bodyPr wrap="square" rtlCol="0">
            <a:spAutoFit/>
          </a:bodyPr>
          <a:lstStyle/>
          <a:p>
            <a:pPr>
              <a:spcAft>
                <a:spcPts val="1700"/>
              </a:spcAft>
            </a:pPr>
            <a:r>
              <a:rPr kumimoji="1" lang="ja-JP" altLang="en-US" sz="3600" b="1" spc="20" dirty="0">
                <a:solidFill>
                  <a:schemeClr val="bg1"/>
                </a:solidFill>
                <a:latin typeface="BIZ UDPゴシック" panose="020B0400000000000000" pitchFamily="50" charset="-128"/>
                <a:ea typeface="BIZ UDPゴシック" panose="020B0400000000000000" pitchFamily="50" charset="-128"/>
              </a:rPr>
              <a:t>税務職員採用試験</a:t>
            </a:r>
            <a:endParaRPr kumimoji="1" lang="en-US" altLang="ja-JP" sz="3600" b="1" spc="20" dirty="0">
              <a:solidFill>
                <a:schemeClr val="bg1"/>
              </a:solidFill>
              <a:latin typeface="BIZ UDPゴシック" panose="020B0400000000000000" pitchFamily="50" charset="-128"/>
              <a:ea typeface="BIZ UDPゴシック" panose="020B0400000000000000" pitchFamily="50" charset="-128"/>
            </a:endParaRPr>
          </a:p>
        </p:txBody>
      </p:sp>
      <p:sp>
        <p:nvSpPr>
          <p:cNvPr id="22" name="テキスト ボックス 21">
            <a:extLst>
              <a:ext uri="{FF2B5EF4-FFF2-40B4-BE49-F238E27FC236}">
                <a16:creationId xmlns:a16="http://schemas.microsoft.com/office/drawing/2014/main" id="{E3F7F6E5-5B0D-A7B1-229D-6EF82E36E099}"/>
              </a:ext>
            </a:extLst>
          </p:cNvPr>
          <p:cNvSpPr txBox="1"/>
          <p:nvPr/>
        </p:nvSpPr>
        <p:spPr>
          <a:xfrm>
            <a:off x="1507661" y="2233472"/>
            <a:ext cx="4850214" cy="646331"/>
          </a:xfrm>
          <a:prstGeom prst="rect">
            <a:avLst/>
          </a:prstGeom>
          <a:noFill/>
        </p:spPr>
        <p:txBody>
          <a:bodyPr wrap="square" rtlCol="0">
            <a:spAutoFit/>
          </a:bodyPr>
          <a:lstStyle/>
          <a:p>
            <a:pPr>
              <a:spcAft>
                <a:spcPts val="1700"/>
              </a:spcAft>
            </a:pPr>
            <a:r>
              <a:rPr kumimoji="1" lang="ja-JP" altLang="en-US" sz="3600" b="1" spc="20" dirty="0">
                <a:solidFill>
                  <a:schemeClr val="bg1"/>
                </a:solidFill>
                <a:latin typeface="BIZ UDPゴシック" panose="020B0400000000000000" pitchFamily="50" charset="-128"/>
                <a:ea typeface="BIZ UDPゴシック" panose="020B0400000000000000" pitchFamily="50" charset="-128"/>
              </a:rPr>
              <a:t>先輩メッセージ</a:t>
            </a:r>
            <a:endParaRPr kumimoji="1" lang="en-US" altLang="ja-JP" sz="3600" b="1" spc="20" dirty="0">
              <a:solidFill>
                <a:schemeClr val="bg1"/>
              </a:solidFill>
              <a:latin typeface="BIZ UDPゴシック" panose="020B0400000000000000" pitchFamily="50" charset="-128"/>
              <a:ea typeface="BIZ UDPゴシック" panose="020B0400000000000000" pitchFamily="50" charset="-128"/>
            </a:endParaRPr>
          </a:p>
        </p:txBody>
      </p:sp>
      <p:pic>
        <p:nvPicPr>
          <p:cNvPr id="23" name="図 22">
            <a:extLst>
              <a:ext uri="{FF2B5EF4-FFF2-40B4-BE49-F238E27FC236}">
                <a16:creationId xmlns:a16="http://schemas.microsoft.com/office/drawing/2014/main" id="{3AE6D3B0-2E29-9C87-581E-9CCEA9BBA935}"/>
              </a:ext>
            </a:extLst>
          </p:cNvPr>
          <p:cNvPicPr>
            <a:picLocks noChangeAspect="1"/>
          </p:cNvPicPr>
          <p:nvPr/>
        </p:nvPicPr>
        <p:blipFill>
          <a:blip r:embed="rId8"/>
          <a:stretch>
            <a:fillRect/>
          </a:stretch>
        </p:blipFill>
        <p:spPr>
          <a:xfrm>
            <a:off x="9118744" y="5997675"/>
            <a:ext cx="1665300" cy="1665300"/>
          </a:xfrm>
          <a:prstGeom prst="rect">
            <a:avLst/>
          </a:prstGeom>
        </p:spPr>
      </p:pic>
      <p:pic>
        <p:nvPicPr>
          <p:cNvPr id="24" name="図 23">
            <a:extLst>
              <a:ext uri="{FF2B5EF4-FFF2-40B4-BE49-F238E27FC236}">
                <a16:creationId xmlns:a16="http://schemas.microsoft.com/office/drawing/2014/main" id="{B7340C82-86D4-5718-AD1D-65F935575742}"/>
              </a:ext>
            </a:extLst>
          </p:cNvPr>
          <p:cNvPicPr>
            <a:picLocks noChangeAspect="1"/>
          </p:cNvPicPr>
          <p:nvPr/>
        </p:nvPicPr>
        <p:blipFill>
          <a:blip r:embed="rId9"/>
          <a:stretch>
            <a:fillRect/>
          </a:stretch>
        </p:blipFill>
        <p:spPr>
          <a:xfrm>
            <a:off x="-189430" y="2879803"/>
            <a:ext cx="1692000" cy="1692000"/>
          </a:xfrm>
          <a:prstGeom prst="rect">
            <a:avLst/>
          </a:prstGeom>
        </p:spPr>
      </p:pic>
      <p:pic>
        <p:nvPicPr>
          <p:cNvPr id="25" name="図 24">
            <a:extLst>
              <a:ext uri="{FF2B5EF4-FFF2-40B4-BE49-F238E27FC236}">
                <a16:creationId xmlns:a16="http://schemas.microsoft.com/office/drawing/2014/main" id="{6FD9EAFF-5CCD-D98C-98C7-F5DDDE195275}"/>
              </a:ext>
            </a:extLst>
          </p:cNvPr>
          <p:cNvPicPr>
            <a:picLocks noChangeAspect="1"/>
          </p:cNvPicPr>
          <p:nvPr/>
        </p:nvPicPr>
        <p:blipFill>
          <a:blip r:embed="rId10"/>
          <a:stretch>
            <a:fillRect/>
          </a:stretch>
        </p:blipFill>
        <p:spPr>
          <a:xfrm>
            <a:off x="7366843" y="2414971"/>
            <a:ext cx="1692000" cy="1692000"/>
          </a:xfrm>
          <a:prstGeom prst="rect">
            <a:avLst/>
          </a:prstGeom>
        </p:spPr>
      </p:pic>
      <p:pic>
        <p:nvPicPr>
          <p:cNvPr id="14" name="図 13">
            <a:extLst>
              <a:ext uri="{FF2B5EF4-FFF2-40B4-BE49-F238E27FC236}">
                <a16:creationId xmlns:a16="http://schemas.microsoft.com/office/drawing/2014/main" id="{AC12DBB7-DE3F-8689-D331-D63B4981F789}"/>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2266" t="12858" r="6961" b="6114"/>
          <a:stretch>
            <a:fillRect/>
          </a:stretch>
        </p:blipFill>
        <p:spPr bwMode="auto">
          <a:xfrm>
            <a:off x="7764536" y="99375"/>
            <a:ext cx="2790341" cy="2790341"/>
          </a:xfrm>
          <a:prstGeom prst="ellipse">
            <a:avLst/>
          </a:prstGeom>
          <a:noFill/>
          <a:ln>
            <a:noFill/>
          </a:ln>
          <a:extLst>
            <a:ext uri="{53640926-AAD7-44D8-BBD7-CCE9431645EC}">
              <a14:shadowObscured xmlns:a14="http://schemas.microsoft.com/office/drawing/2010/main"/>
            </a:ext>
          </a:extLst>
        </p:spPr>
      </p:pic>
      <p:sp>
        <p:nvSpPr>
          <p:cNvPr id="2" name="楕円 1">
            <a:extLst>
              <a:ext uri="{FF2B5EF4-FFF2-40B4-BE49-F238E27FC236}">
                <a16:creationId xmlns:a16="http://schemas.microsoft.com/office/drawing/2014/main" id="{42D35BAC-71AB-2AA2-19BB-5DDEB122AFF8}"/>
              </a:ext>
            </a:extLst>
          </p:cNvPr>
          <p:cNvSpPr/>
          <p:nvPr/>
        </p:nvSpPr>
        <p:spPr>
          <a:xfrm>
            <a:off x="3981934" y="5574538"/>
            <a:ext cx="298725" cy="23368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2535259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6A0D76-B21E-572B-4654-D20A4575AB51}"/>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254F2D50-7DA3-E337-206D-084508DD648E}"/>
              </a:ext>
            </a:extLst>
          </p:cNvPr>
          <p:cNvPicPr>
            <a:picLocks noChangeAspect="1"/>
          </p:cNvPicPr>
          <p:nvPr/>
        </p:nvPicPr>
        <p:blipFill>
          <a:blip r:embed="rId2"/>
          <a:stretch>
            <a:fillRect/>
          </a:stretch>
        </p:blipFill>
        <p:spPr>
          <a:xfrm>
            <a:off x="0" y="-3777"/>
            <a:ext cx="10693744" cy="7560000"/>
          </a:xfrm>
          <a:prstGeom prst="rect">
            <a:avLst/>
          </a:prstGeom>
        </p:spPr>
      </p:pic>
      <p:sp>
        <p:nvSpPr>
          <p:cNvPr id="12" name="正方形/長方形 11">
            <a:extLst>
              <a:ext uri="{FF2B5EF4-FFF2-40B4-BE49-F238E27FC236}">
                <a16:creationId xmlns:a16="http://schemas.microsoft.com/office/drawing/2014/main" id="{C0DF5A7D-DD3D-A7C0-7968-EFB9F74EF724}"/>
              </a:ext>
            </a:extLst>
          </p:cNvPr>
          <p:cNvSpPr/>
          <p:nvPr/>
        </p:nvSpPr>
        <p:spPr>
          <a:xfrm>
            <a:off x="5183496" y="3452"/>
            <a:ext cx="5515339" cy="75636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D760AF15-3347-F853-EBAC-873197D48E5E}"/>
              </a:ext>
            </a:extLst>
          </p:cNvPr>
          <p:cNvSpPr txBox="1"/>
          <p:nvPr/>
        </p:nvSpPr>
        <p:spPr>
          <a:xfrm>
            <a:off x="666560" y="1197899"/>
            <a:ext cx="3866252" cy="1754326"/>
          </a:xfrm>
          <a:prstGeom prst="rect">
            <a:avLst/>
          </a:prstGeom>
          <a:noFill/>
        </p:spPr>
        <p:txBody>
          <a:bodyPr wrap="square" rtlCol="0">
            <a:spAutoFit/>
          </a:bodyPr>
          <a:lstStyle/>
          <a:p>
            <a:pPr>
              <a:spcAft>
                <a:spcPts val="1700"/>
              </a:spcAft>
            </a:pPr>
            <a:r>
              <a:rPr kumimoji="1" lang="ja-JP" altLang="en-US" sz="3600" b="1" spc="20" dirty="0">
                <a:solidFill>
                  <a:schemeClr val="bg1"/>
                </a:solidFill>
                <a:latin typeface="Yu Gothic" panose="020B0400000000000000" pitchFamily="34" charset="-128"/>
                <a:ea typeface="Yu Gothic" panose="020B0400000000000000" pitchFamily="34" charset="-128"/>
              </a:rPr>
              <a:t>職員の仕事に対する誠実な姿勢に憧れて</a:t>
            </a:r>
            <a:endParaRPr kumimoji="1" lang="en-US" altLang="ja-JP" sz="3600" b="1" spc="20" dirty="0">
              <a:solidFill>
                <a:schemeClr val="bg1"/>
              </a:solidFill>
              <a:latin typeface="Yu Gothic" panose="020B0400000000000000" pitchFamily="34" charset="-128"/>
              <a:ea typeface="Yu Gothic" panose="020B0400000000000000" pitchFamily="34" charset="-128"/>
            </a:endParaRPr>
          </a:p>
        </p:txBody>
      </p:sp>
      <p:sp>
        <p:nvSpPr>
          <p:cNvPr id="9" name="テキスト ボックス 8">
            <a:extLst>
              <a:ext uri="{FF2B5EF4-FFF2-40B4-BE49-F238E27FC236}">
                <a16:creationId xmlns:a16="http://schemas.microsoft.com/office/drawing/2014/main" id="{25EBCDF3-C261-BDFD-C983-CA718852D735}"/>
              </a:ext>
            </a:extLst>
          </p:cNvPr>
          <p:cNvSpPr txBox="1"/>
          <p:nvPr/>
        </p:nvSpPr>
        <p:spPr>
          <a:xfrm>
            <a:off x="1623790" y="4899072"/>
            <a:ext cx="1980029" cy="964367"/>
          </a:xfrm>
          <a:prstGeom prst="rect">
            <a:avLst/>
          </a:prstGeom>
          <a:noFill/>
        </p:spPr>
        <p:txBody>
          <a:bodyPr wrap="none" rtlCol="0">
            <a:spAutoFit/>
          </a:bodyPr>
          <a:lstStyle/>
          <a:p>
            <a:pPr algn="ctr">
              <a:spcAft>
                <a:spcPts val="800"/>
              </a:spcAft>
            </a:pPr>
            <a:r>
              <a:rPr kumimoji="1" lang="ja-JP" altLang="en-US" sz="2500" b="1" spc="300" dirty="0">
                <a:solidFill>
                  <a:srgbClr val="724498"/>
                </a:solidFill>
                <a:latin typeface="Yu Gothic" panose="020B0400000000000000" pitchFamily="34" charset="-128"/>
                <a:ea typeface="Yu Gothic" panose="020B0400000000000000" pitchFamily="34" charset="-128"/>
              </a:rPr>
              <a:t>新潟県出身</a:t>
            </a:r>
            <a:endParaRPr kumimoji="1" lang="en-US" altLang="ja-JP" sz="2500" b="1" spc="300" dirty="0">
              <a:solidFill>
                <a:srgbClr val="724498"/>
              </a:solidFill>
              <a:latin typeface="Yu Gothic" panose="020B0400000000000000" pitchFamily="34" charset="-128"/>
              <a:ea typeface="Yu Gothic" panose="020B0400000000000000" pitchFamily="34" charset="-128"/>
            </a:endParaRPr>
          </a:p>
          <a:p>
            <a:pPr algn="ctr">
              <a:spcAft>
                <a:spcPts val="800"/>
              </a:spcAft>
            </a:pPr>
            <a:r>
              <a:rPr kumimoji="1" lang="ja-JP" altLang="en-US" sz="2500" b="1" spc="300" dirty="0">
                <a:solidFill>
                  <a:srgbClr val="724498"/>
                </a:solidFill>
                <a:latin typeface="Yu Gothic" panose="020B0400000000000000" pitchFamily="34" charset="-128"/>
                <a:ea typeface="Yu Gothic" panose="020B0400000000000000" pitchFamily="34" charset="-128"/>
              </a:rPr>
              <a:t>専門学校卒</a:t>
            </a:r>
          </a:p>
        </p:txBody>
      </p:sp>
      <p:sp>
        <p:nvSpPr>
          <p:cNvPr id="11" name="テキスト ボックス 10">
            <a:extLst>
              <a:ext uri="{FF2B5EF4-FFF2-40B4-BE49-F238E27FC236}">
                <a16:creationId xmlns:a16="http://schemas.microsoft.com/office/drawing/2014/main" id="{8515D244-D341-6694-F1B5-DD2DB1C79824}"/>
              </a:ext>
            </a:extLst>
          </p:cNvPr>
          <p:cNvSpPr txBox="1"/>
          <p:nvPr/>
        </p:nvSpPr>
        <p:spPr>
          <a:xfrm>
            <a:off x="1564505" y="6061435"/>
            <a:ext cx="2093202" cy="338554"/>
          </a:xfrm>
          <a:prstGeom prst="rect">
            <a:avLst/>
          </a:prstGeom>
          <a:noFill/>
        </p:spPr>
        <p:txBody>
          <a:bodyPr wrap="none" rtlCol="0">
            <a:spAutoFit/>
          </a:bodyPr>
          <a:lstStyle/>
          <a:p>
            <a:pPr algn="ctr">
              <a:spcAft>
                <a:spcPts val="800"/>
              </a:spcAft>
            </a:pPr>
            <a:r>
              <a:rPr kumimoji="1" lang="ja-JP" altLang="en-US" sz="1600" b="1" spc="180" dirty="0">
                <a:solidFill>
                  <a:schemeClr val="bg1"/>
                </a:solidFill>
                <a:latin typeface="Yu Gothic" panose="020B0400000000000000" pitchFamily="34" charset="-128"/>
                <a:ea typeface="Yu Gothic" panose="020B0400000000000000" pitchFamily="34" charset="-128"/>
              </a:rPr>
              <a:t>撮影時</a:t>
            </a:r>
            <a:r>
              <a:rPr kumimoji="1" lang="en-US" altLang="ja-JP" sz="1600" b="1" spc="180" dirty="0">
                <a:solidFill>
                  <a:schemeClr val="bg1"/>
                </a:solidFill>
                <a:latin typeface="Yu Gothic" panose="020B0400000000000000" pitchFamily="34" charset="-128"/>
                <a:ea typeface="Yu Gothic" panose="020B0400000000000000" pitchFamily="34" charset="-128"/>
              </a:rPr>
              <a:t> </a:t>
            </a:r>
            <a:r>
              <a:rPr kumimoji="1" lang="ja-JP" altLang="en-US" sz="1600" b="1" spc="180" dirty="0">
                <a:solidFill>
                  <a:schemeClr val="bg1"/>
                </a:solidFill>
                <a:latin typeface="Yu Gothic" panose="020B0400000000000000" pitchFamily="34" charset="-128"/>
                <a:ea typeface="Yu Gothic" panose="020B0400000000000000" pitchFamily="34" charset="-128"/>
              </a:rPr>
              <a:t>採用１年目</a:t>
            </a:r>
          </a:p>
        </p:txBody>
      </p:sp>
      <p:sp>
        <p:nvSpPr>
          <p:cNvPr id="4" name="テキスト ボックス 3">
            <a:extLst>
              <a:ext uri="{FF2B5EF4-FFF2-40B4-BE49-F238E27FC236}">
                <a16:creationId xmlns:a16="http://schemas.microsoft.com/office/drawing/2014/main" id="{4C4E929D-F33C-5DEF-F8D7-5FCB1241FB5C}"/>
              </a:ext>
            </a:extLst>
          </p:cNvPr>
          <p:cNvSpPr txBox="1"/>
          <p:nvPr/>
        </p:nvSpPr>
        <p:spPr>
          <a:xfrm>
            <a:off x="5183495" y="304807"/>
            <a:ext cx="5972334" cy="461665"/>
          </a:xfrm>
          <a:prstGeom prst="rect">
            <a:avLst/>
          </a:prstGeom>
          <a:noFill/>
        </p:spPr>
        <p:txBody>
          <a:bodyPr wrap="square" rtlCol="0">
            <a:spAutoFit/>
          </a:bodyPr>
          <a:lstStyle/>
          <a:p>
            <a:pPr>
              <a:spcAft>
                <a:spcPts val="1000"/>
              </a:spcAft>
            </a:pPr>
            <a:r>
              <a:rPr kumimoji="1" lang="ja-JP" altLang="en-US" sz="2400" b="1" dirty="0">
                <a:solidFill>
                  <a:srgbClr val="09A7A3"/>
                </a:solidFill>
                <a:latin typeface="Yu Gothic" panose="020B0400000000000000" pitchFamily="34" charset="-128"/>
                <a:ea typeface="Yu Gothic" panose="020B0400000000000000" pitchFamily="34" charset="-128"/>
              </a:rPr>
              <a:t>●税務職員を志望した理由は？</a:t>
            </a:r>
            <a:endParaRPr kumimoji="1" lang="en-US" altLang="ja-JP" sz="2400" b="1" dirty="0">
              <a:solidFill>
                <a:srgbClr val="09A7A3"/>
              </a:solidFill>
              <a:latin typeface="Yu Gothic" panose="020B0400000000000000" pitchFamily="34" charset="-128"/>
              <a:ea typeface="Yu Gothic" panose="020B0400000000000000" pitchFamily="34" charset="-128"/>
            </a:endParaRPr>
          </a:p>
        </p:txBody>
      </p:sp>
      <p:sp>
        <p:nvSpPr>
          <p:cNvPr id="5" name="テキスト ボックス 4">
            <a:extLst>
              <a:ext uri="{FF2B5EF4-FFF2-40B4-BE49-F238E27FC236}">
                <a16:creationId xmlns:a16="http://schemas.microsoft.com/office/drawing/2014/main" id="{170A8773-3D29-1E20-371A-4BEC91581BC7}"/>
              </a:ext>
            </a:extLst>
          </p:cNvPr>
          <p:cNvSpPr txBox="1"/>
          <p:nvPr/>
        </p:nvSpPr>
        <p:spPr>
          <a:xfrm>
            <a:off x="5199372" y="2032268"/>
            <a:ext cx="5972334" cy="461665"/>
          </a:xfrm>
          <a:prstGeom prst="rect">
            <a:avLst/>
          </a:prstGeom>
          <a:noFill/>
        </p:spPr>
        <p:txBody>
          <a:bodyPr wrap="square" rtlCol="0">
            <a:spAutoFit/>
          </a:bodyPr>
          <a:lstStyle/>
          <a:p>
            <a:pPr>
              <a:spcAft>
                <a:spcPts val="1000"/>
              </a:spcAft>
            </a:pPr>
            <a:r>
              <a:rPr kumimoji="1" lang="ja-JP" altLang="en-US" sz="2400" b="1" dirty="0">
                <a:solidFill>
                  <a:srgbClr val="09A7A3"/>
                </a:solidFill>
                <a:latin typeface="Yu Gothic" panose="020B0400000000000000" pitchFamily="34" charset="-128"/>
                <a:ea typeface="Yu Gothic" panose="020B0400000000000000" pitchFamily="34" charset="-128"/>
              </a:rPr>
              <a:t>●関東信越国税局を選んだ理由は？</a:t>
            </a:r>
            <a:endParaRPr kumimoji="1" lang="en-US" altLang="ja-JP" sz="2400" b="1" dirty="0">
              <a:solidFill>
                <a:srgbClr val="09A7A3"/>
              </a:solidFill>
              <a:latin typeface="Yu Gothic" panose="020B0400000000000000" pitchFamily="34" charset="-128"/>
              <a:ea typeface="Yu Gothic" panose="020B0400000000000000" pitchFamily="34" charset="-128"/>
            </a:endParaRPr>
          </a:p>
        </p:txBody>
      </p:sp>
      <p:sp>
        <p:nvSpPr>
          <p:cNvPr id="6" name="テキスト ボックス 5">
            <a:extLst>
              <a:ext uri="{FF2B5EF4-FFF2-40B4-BE49-F238E27FC236}">
                <a16:creationId xmlns:a16="http://schemas.microsoft.com/office/drawing/2014/main" id="{BC707EF4-B5B8-05AB-6AFD-5CD791AB81C6}"/>
              </a:ext>
            </a:extLst>
          </p:cNvPr>
          <p:cNvSpPr txBox="1"/>
          <p:nvPr/>
        </p:nvSpPr>
        <p:spPr>
          <a:xfrm>
            <a:off x="5199372" y="3496577"/>
            <a:ext cx="5972334" cy="461665"/>
          </a:xfrm>
          <a:prstGeom prst="rect">
            <a:avLst/>
          </a:prstGeom>
          <a:noFill/>
        </p:spPr>
        <p:txBody>
          <a:bodyPr wrap="square" rtlCol="0">
            <a:spAutoFit/>
          </a:bodyPr>
          <a:lstStyle/>
          <a:p>
            <a:pPr>
              <a:spcAft>
                <a:spcPts val="1000"/>
              </a:spcAft>
            </a:pPr>
            <a:r>
              <a:rPr kumimoji="1" lang="ja-JP" altLang="en-US" sz="2400" b="1" dirty="0">
                <a:solidFill>
                  <a:srgbClr val="09A7A3"/>
                </a:solidFill>
                <a:latin typeface="Yu Gothic" panose="020B0400000000000000" pitchFamily="34" charset="-128"/>
                <a:ea typeface="Yu Gothic" panose="020B0400000000000000" pitchFamily="34" charset="-128"/>
              </a:rPr>
              <a:t>●採用試験対策は？</a:t>
            </a:r>
            <a:endParaRPr kumimoji="1" lang="en-US" altLang="ja-JP" sz="2400" b="1" dirty="0">
              <a:solidFill>
                <a:srgbClr val="09A7A3"/>
              </a:solidFill>
              <a:latin typeface="Yu Gothic" panose="020B0400000000000000" pitchFamily="34" charset="-128"/>
              <a:ea typeface="Yu Gothic" panose="020B0400000000000000" pitchFamily="34" charset="-128"/>
            </a:endParaRPr>
          </a:p>
        </p:txBody>
      </p:sp>
      <p:sp>
        <p:nvSpPr>
          <p:cNvPr id="7" name="円/楕円 10">
            <a:extLst>
              <a:ext uri="{FF2B5EF4-FFF2-40B4-BE49-F238E27FC236}">
                <a16:creationId xmlns:a16="http://schemas.microsoft.com/office/drawing/2014/main" id="{C744E011-A0A0-952F-5D56-A4D63E7BDA55}"/>
              </a:ext>
            </a:extLst>
          </p:cNvPr>
          <p:cNvSpPr>
            <a:spLocks noChangeAspect="1"/>
          </p:cNvSpPr>
          <p:nvPr/>
        </p:nvSpPr>
        <p:spPr>
          <a:xfrm>
            <a:off x="7909642" y="4860179"/>
            <a:ext cx="2603433" cy="2603433"/>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5B5648B8-3DFA-933F-DDA1-02CDF642A19A}"/>
              </a:ext>
            </a:extLst>
          </p:cNvPr>
          <p:cNvSpPr txBox="1"/>
          <p:nvPr/>
        </p:nvSpPr>
        <p:spPr>
          <a:xfrm>
            <a:off x="5446587" y="728758"/>
            <a:ext cx="5066488" cy="1200329"/>
          </a:xfrm>
          <a:prstGeom prst="rect">
            <a:avLst/>
          </a:prstGeom>
          <a:noFill/>
        </p:spPr>
        <p:txBody>
          <a:bodyPr wrap="square" rtlCol="0">
            <a:spAutoFit/>
          </a:bodyPr>
          <a:lstStyle/>
          <a:p>
            <a:r>
              <a:rPr kumimoji="1" lang="ja-JP" altLang="en-US" sz="2400" dirty="0">
                <a:latin typeface="+mn-ea"/>
              </a:rPr>
              <a:t>専門学校で開催された税務の業務説明会に参加し、職員の仕事への誠実な姿勢に憧れたからです。</a:t>
            </a:r>
          </a:p>
        </p:txBody>
      </p:sp>
      <p:sp>
        <p:nvSpPr>
          <p:cNvPr id="10" name="テキスト ボックス 9">
            <a:extLst>
              <a:ext uri="{FF2B5EF4-FFF2-40B4-BE49-F238E27FC236}">
                <a16:creationId xmlns:a16="http://schemas.microsoft.com/office/drawing/2014/main" id="{82800874-0CE3-3819-7A9C-B6F1EC5E51BC}"/>
              </a:ext>
            </a:extLst>
          </p:cNvPr>
          <p:cNvSpPr txBox="1"/>
          <p:nvPr/>
        </p:nvSpPr>
        <p:spPr>
          <a:xfrm>
            <a:off x="5446587" y="2536726"/>
            <a:ext cx="5066488" cy="830997"/>
          </a:xfrm>
          <a:prstGeom prst="rect">
            <a:avLst/>
          </a:prstGeom>
          <a:noFill/>
        </p:spPr>
        <p:txBody>
          <a:bodyPr wrap="square" rtlCol="0">
            <a:spAutoFit/>
          </a:bodyPr>
          <a:lstStyle/>
          <a:p>
            <a:r>
              <a:rPr kumimoji="1" lang="ja-JP" altLang="en-US" sz="2400" dirty="0">
                <a:latin typeface="+mn-ea"/>
              </a:rPr>
              <a:t>地元が新潟県なので、将来的に地元で勤務することができるからです。</a:t>
            </a:r>
            <a:endParaRPr kumimoji="1" lang="en-US" altLang="ja-JP" sz="2400" dirty="0">
              <a:latin typeface="+mn-ea"/>
            </a:endParaRPr>
          </a:p>
        </p:txBody>
      </p:sp>
      <p:sp>
        <p:nvSpPr>
          <p:cNvPr id="13" name="テキスト ボックス 12">
            <a:extLst>
              <a:ext uri="{FF2B5EF4-FFF2-40B4-BE49-F238E27FC236}">
                <a16:creationId xmlns:a16="http://schemas.microsoft.com/office/drawing/2014/main" id="{B43486FB-3F7E-9777-4046-5AB0FE14A39F}"/>
              </a:ext>
            </a:extLst>
          </p:cNvPr>
          <p:cNvSpPr txBox="1"/>
          <p:nvPr/>
        </p:nvSpPr>
        <p:spPr>
          <a:xfrm>
            <a:off x="5446587" y="3936572"/>
            <a:ext cx="5066488" cy="830997"/>
          </a:xfrm>
          <a:prstGeom prst="rect">
            <a:avLst/>
          </a:prstGeom>
          <a:noFill/>
        </p:spPr>
        <p:txBody>
          <a:bodyPr wrap="square" rtlCol="0">
            <a:spAutoFit/>
          </a:bodyPr>
          <a:lstStyle/>
          <a:p>
            <a:r>
              <a:rPr kumimoji="1" lang="ja-JP" altLang="en-US" sz="2400" dirty="0">
                <a:latin typeface="+mn-ea"/>
              </a:rPr>
              <a:t>専門学校のカリキュラムに従い、試験勉強と面接対策を行いました。</a:t>
            </a:r>
            <a:endParaRPr kumimoji="1" lang="en-US" altLang="ja-JP" sz="2400" dirty="0">
              <a:latin typeface="+mn-ea"/>
            </a:endParaRPr>
          </a:p>
        </p:txBody>
      </p:sp>
      <p:pic>
        <p:nvPicPr>
          <p:cNvPr id="14" name="図 13">
            <a:extLst>
              <a:ext uri="{FF2B5EF4-FFF2-40B4-BE49-F238E27FC236}">
                <a16:creationId xmlns:a16="http://schemas.microsoft.com/office/drawing/2014/main" id="{63194621-2AC9-A16A-7909-E160FCD146D6}"/>
              </a:ext>
            </a:extLst>
          </p:cNvPr>
          <p:cNvPicPr>
            <a:picLocks noChangeAspect="1"/>
          </p:cNvPicPr>
          <p:nvPr/>
        </p:nvPicPr>
        <p:blipFill rotWithShape="1">
          <a:blip r:embed="rId3">
            <a:extLst>
              <a:ext uri="{28A0092B-C50C-407E-A947-70E740481C1C}">
                <a14:useLocalDpi xmlns:a14="http://schemas.microsoft.com/office/drawing/2010/main" val="0"/>
              </a:ext>
            </a:extLst>
          </a:blip>
          <a:srcRect l="6707" t="14261" r="2089" b="17335"/>
          <a:stretch>
            <a:fillRect/>
          </a:stretch>
        </p:blipFill>
        <p:spPr bwMode="auto">
          <a:xfrm>
            <a:off x="8005232" y="4953541"/>
            <a:ext cx="2416708" cy="2416708"/>
          </a:xfrm>
          <a:prstGeom prst="ellipse">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518807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9B43A-4E77-2DD1-CBE1-98A373623369}"/>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4176E949-02CD-43C5-5240-EEB2B0B76969}"/>
              </a:ext>
            </a:extLst>
          </p:cNvPr>
          <p:cNvPicPr>
            <a:picLocks noChangeAspect="1"/>
          </p:cNvPicPr>
          <p:nvPr/>
        </p:nvPicPr>
        <p:blipFill>
          <a:blip r:embed="rId2"/>
          <a:stretch>
            <a:fillRect/>
          </a:stretch>
        </p:blipFill>
        <p:spPr>
          <a:xfrm>
            <a:off x="0" y="519"/>
            <a:ext cx="10693744" cy="7560000"/>
          </a:xfrm>
          <a:prstGeom prst="rect">
            <a:avLst/>
          </a:prstGeom>
        </p:spPr>
      </p:pic>
      <p:sp>
        <p:nvSpPr>
          <p:cNvPr id="6" name="テキスト ボックス 5">
            <a:extLst>
              <a:ext uri="{FF2B5EF4-FFF2-40B4-BE49-F238E27FC236}">
                <a16:creationId xmlns:a16="http://schemas.microsoft.com/office/drawing/2014/main" id="{AF19A4D7-5697-38F6-0088-16B05C086FE3}"/>
              </a:ext>
            </a:extLst>
          </p:cNvPr>
          <p:cNvSpPr txBox="1"/>
          <p:nvPr/>
        </p:nvSpPr>
        <p:spPr>
          <a:xfrm>
            <a:off x="4479845" y="923636"/>
            <a:ext cx="5400000" cy="1077218"/>
          </a:xfrm>
          <a:prstGeom prst="rect">
            <a:avLst/>
          </a:prstGeom>
          <a:noFill/>
        </p:spPr>
        <p:txBody>
          <a:bodyPr wrap="square" rtlCol="0">
            <a:spAutoFit/>
          </a:bodyPr>
          <a:lstStyle/>
          <a:p>
            <a:pPr>
              <a:spcAft>
                <a:spcPts val="1000"/>
              </a:spcAft>
            </a:pPr>
            <a:r>
              <a:rPr kumimoji="1" lang="ja-JP" altLang="en-US" sz="3200" b="1" dirty="0">
                <a:solidFill>
                  <a:srgbClr val="724498"/>
                </a:solidFill>
                <a:latin typeface="Yu Gothic" panose="020B0400000000000000" pitchFamily="34" charset="-128"/>
                <a:ea typeface="Yu Gothic" panose="020B0400000000000000" pitchFamily="34" charset="-128"/>
              </a:rPr>
              <a:t>サークル活動にも取り組んでいます</a:t>
            </a:r>
            <a:endParaRPr kumimoji="1" lang="en-US" altLang="ja-JP" sz="3200" b="1" dirty="0">
              <a:solidFill>
                <a:srgbClr val="724498"/>
              </a:solidFill>
              <a:latin typeface="Yu Gothic" panose="020B0400000000000000" pitchFamily="34" charset="-128"/>
              <a:ea typeface="Yu Gothic" panose="020B0400000000000000" pitchFamily="34" charset="-128"/>
            </a:endParaRPr>
          </a:p>
        </p:txBody>
      </p:sp>
      <p:sp>
        <p:nvSpPr>
          <p:cNvPr id="7" name="テキスト ボックス 6">
            <a:extLst>
              <a:ext uri="{FF2B5EF4-FFF2-40B4-BE49-F238E27FC236}">
                <a16:creationId xmlns:a16="http://schemas.microsoft.com/office/drawing/2014/main" id="{EE274430-24A5-0192-11BA-C5012A830385}"/>
              </a:ext>
            </a:extLst>
          </p:cNvPr>
          <p:cNvSpPr txBox="1"/>
          <p:nvPr/>
        </p:nvSpPr>
        <p:spPr>
          <a:xfrm>
            <a:off x="1628689" y="5227685"/>
            <a:ext cx="1659429" cy="797654"/>
          </a:xfrm>
          <a:prstGeom prst="rect">
            <a:avLst/>
          </a:prstGeom>
          <a:noFill/>
        </p:spPr>
        <p:txBody>
          <a:bodyPr wrap="none" rtlCol="0">
            <a:spAutoFit/>
          </a:bodyPr>
          <a:lstStyle/>
          <a:p>
            <a:pPr algn="ctr">
              <a:spcAft>
                <a:spcPts val="700"/>
              </a:spcAft>
            </a:pPr>
            <a:r>
              <a:rPr kumimoji="1" lang="ja-JP" altLang="en-US" sz="2000" b="1" spc="300" dirty="0">
                <a:solidFill>
                  <a:srgbClr val="724498"/>
                </a:solidFill>
                <a:latin typeface="Yu Gothic" panose="020B0400000000000000" pitchFamily="34" charset="-128"/>
                <a:ea typeface="Yu Gothic" panose="020B0400000000000000" pitchFamily="34" charset="-128"/>
              </a:rPr>
              <a:t>新潟県出身</a:t>
            </a:r>
            <a:endParaRPr kumimoji="1" lang="en-US" altLang="ja-JP" sz="2000" b="1" spc="300" dirty="0">
              <a:solidFill>
                <a:srgbClr val="724498"/>
              </a:solidFill>
              <a:latin typeface="Yu Gothic" panose="020B0400000000000000" pitchFamily="34" charset="-128"/>
              <a:ea typeface="Yu Gothic" panose="020B0400000000000000" pitchFamily="34" charset="-128"/>
            </a:endParaRPr>
          </a:p>
          <a:p>
            <a:pPr algn="ctr">
              <a:spcAft>
                <a:spcPts val="700"/>
              </a:spcAft>
            </a:pPr>
            <a:r>
              <a:rPr kumimoji="1" lang="ja-JP" altLang="en-US" sz="2000" b="1" spc="300" dirty="0">
                <a:solidFill>
                  <a:srgbClr val="724498"/>
                </a:solidFill>
                <a:latin typeface="Yu Gothic" panose="020B0400000000000000" pitchFamily="34" charset="-128"/>
                <a:ea typeface="Yu Gothic" panose="020B0400000000000000" pitchFamily="34" charset="-128"/>
              </a:rPr>
              <a:t>専門学校卒</a:t>
            </a:r>
          </a:p>
        </p:txBody>
      </p:sp>
      <p:sp>
        <p:nvSpPr>
          <p:cNvPr id="8" name="テキスト ボックス 7">
            <a:extLst>
              <a:ext uri="{FF2B5EF4-FFF2-40B4-BE49-F238E27FC236}">
                <a16:creationId xmlns:a16="http://schemas.microsoft.com/office/drawing/2014/main" id="{25197D52-53F9-FA8B-72BB-49B3B06018B6}"/>
              </a:ext>
            </a:extLst>
          </p:cNvPr>
          <p:cNvSpPr txBox="1"/>
          <p:nvPr/>
        </p:nvSpPr>
        <p:spPr>
          <a:xfrm>
            <a:off x="1505351" y="6155231"/>
            <a:ext cx="1887055" cy="292388"/>
          </a:xfrm>
          <a:prstGeom prst="rect">
            <a:avLst/>
          </a:prstGeom>
          <a:noFill/>
        </p:spPr>
        <p:txBody>
          <a:bodyPr wrap="none" rtlCol="0">
            <a:spAutoFit/>
          </a:bodyPr>
          <a:lstStyle/>
          <a:p>
            <a:pPr algn="ctr">
              <a:spcAft>
                <a:spcPts val="800"/>
              </a:spcAft>
            </a:pPr>
            <a:r>
              <a:rPr kumimoji="1" lang="ja-JP" altLang="en-US" sz="1300" b="1" spc="120" dirty="0">
                <a:solidFill>
                  <a:schemeClr val="bg1"/>
                </a:solidFill>
                <a:latin typeface="Yu Gothic" panose="020B0400000000000000" pitchFamily="34" charset="-128"/>
                <a:ea typeface="Yu Gothic" panose="020B0400000000000000" pitchFamily="34" charset="-128"/>
              </a:rPr>
              <a:t>撮影時</a:t>
            </a:r>
            <a:r>
              <a:rPr kumimoji="1" lang="en-US" altLang="ja-JP" sz="1300" b="1" spc="120" dirty="0">
                <a:solidFill>
                  <a:schemeClr val="bg1"/>
                </a:solidFill>
                <a:latin typeface="Yu Gothic" panose="020B0400000000000000" pitchFamily="34" charset="-128"/>
                <a:ea typeface="Yu Gothic" panose="020B0400000000000000" pitchFamily="34" charset="-128"/>
              </a:rPr>
              <a:t> </a:t>
            </a:r>
            <a:r>
              <a:rPr kumimoji="1" lang="ja-JP" altLang="en-US" sz="1300" b="1" spc="120" dirty="0">
                <a:solidFill>
                  <a:schemeClr val="bg1"/>
                </a:solidFill>
                <a:latin typeface="Yu Gothic" panose="020B0400000000000000" pitchFamily="34" charset="-128"/>
                <a:ea typeface="Yu Gothic" panose="020B0400000000000000" pitchFamily="34" charset="-128"/>
              </a:rPr>
              <a:t>採用時１年目</a:t>
            </a:r>
          </a:p>
        </p:txBody>
      </p:sp>
      <p:sp>
        <p:nvSpPr>
          <p:cNvPr id="11" name="円/楕円 10">
            <a:extLst>
              <a:ext uri="{FF2B5EF4-FFF2-40B4-BE49-F238E27FC236}">
                <a16:creationId xmlns:a16="http://schemas.microsoft.com/office/drawing/2014/main" id="{E67FA66E-58A2-547B-F048-FEF41A40FF1B}"/>
              </a:ext>
            </a:extLst>
          </p:cNvPr>
          <p:cNvSpPr>
            <a:spLocks noChangeAspect="1"/>
          </p:cNvSpPr>
          <p:nvPr/>
        </p:nvSpPr>
        <p:spPr>
          <a:xfrm>
            <a:off x="305342" y="862212"/>
            <a:ext cx="3835834" cy="3835834"/>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BA834136-7594-3D65-87C9-873F26E61287}"/>
              </a:ext>
            </a:extLst>
          </p:cNvPr>
          <p:cNvSpPr txBox="1"/>
          <p:nvPr/>
        </p:nvSpPr>
        <p:spPr>
          <a:xfrm>
            <a:off x="4557196" y="2319397"/>
            <a:ext cx="5692999" cy="3900235"/>
          </a:xfrm>
          <a:prstGeom prst="rect">
            <a:avLst/>
          </a:prstGeom>
          <a:noFill/>
        </p:spPr>
        <p:txBody>
          <a:bodyPr wrap="square" rtlCol="0">
            <a:spAutoFit/>
          </a:bodyPr>
          <a:lstStyle/>
          <a:p>
            <a:pPr>
              <a:lnSpc>
                <a:spcPts val="4300"/>
              </a:lnSpc>
            </a:pPr>
            <a:r>
              <a:rPr kumimoji="1" lang="ja-JP" altLang="en-US" sz="2400" b="1" spc="-120" dirty="0">
                <a:latin typeface="Yu Gothic" panose="020B0400000000000000" pitchFamily="34" charset="-128"/>
                <a:ea typeface="Yu Gothic" panose="020B0400000000000000" pitchFamily="34" charset="-128"/>
              </a:rPr>
              <a:t>　研修中は規則正しく、健康的な生活を送っています。</a:t>
            </a:r>
            <a:endParaRPr kumimoji="1" lang="en-US" altLang="ja-JP" sz="2400" b="1" spc="-120" dirty="0">
              <a:latin typeface="Yu Gothic" panose="020B0400000000000000" pitchFamily="34" charset="-128"/>
              <a:ea typeface="Yu Gothic" panose="020B0400000000000000" pitchFamily="34" charset="-128"/>
            </a:endParaRPr>
          </a:p>
          <a:p>
            <a:pPr>
              <a:lnSpc>
                <a:spcPts val="4300"/>
              </a:lnSpc>
            </a:pPr>
            <a:r>
              <a:rPr kumimoji="1" lang="ja-JP" altLang="en-US" sz="2400" b="1" spc="-120" dirty="0">
                <a:latin typeface="Yu Gothic" panose="020B0400000000000000" pitchFamily="34" charset="-128"/>
                <a:ea typeface="Yu Gothic" panose="020B0400000000000000" pitchFamily="34" charset="-128"/>
              </a:rPr>
              <a:t>　授業で分からなかった内容は</a:t>
            </a:r>
            <a:r>
              <a:rPr kumimoji="1" lang="en-US" altLang="ja-JP" sz="2400" b="1" spc="-120" dirty="0">
                <a:latin typeface="Yu Gothic" panose="020B0400000000000000" pitchFamily="34" charset="-128"/>
                <a:ea typeface="Yu Gothic" panose="020B0400000000000000" pitchFamily="34" charset="-128"/>
              </a:rPr>
              <a:t>17</a:t>
            </a:r>
            <a:r>
              <a:rPr kumimoji="1" lang="ja-JP" altLang="en-US" sz="2400" b="1" spc="-120" dirty="0">
                <a:latin typeface="Yu Gothic" panose="020B0400000000000000" pitchFamily="34" charset="-128"/>
                <a:ea typeface="Yu Gothic" panose="020B0400000000000000" pitchFamily="34" charset="-128"/>
              </a:rPr>
              <a:t>時以降に同期の仲間と教え合いながら復習しています。</a:t>
            </a:r>
            <a:endParaRPr kumimoji="1" lang="en-US" altLang="ja-JP" sz="2400" b="1" spc="-120" dirty="0">
              <a:latin typeface="Yu Gothic" panose="020B0400000000000000" pitchFamily="34" charset="-128"/>
              <a:ea typeface="Yu Gothic" panose="020B0400000000000000" pitchFamily="34" charset="-128"/>
            </a:endParaRPr>
          </a:p>
          <a:p>
            <a:pPr>
              <a:lnSpc>
                <a:spcPts val="4300"/>
              </a:lnSpc>
            </a:pPr>
            <a:r>
              <a:rPr kumimoji="1" lang="ja-JP" altLang="en-US" sz="2400" b="1" spc="-120" dirty="0">
                <a:latin typeface="Yu Gothic" panose="020B0400000000000000" pitchFamily="34" charset="-128"/>
                <a:ea typeface="Yu Gothic" panose="020B0400000000000000" pitchFamily="34" charset="-128"/>
              </a:rPr>
              <a:t>　休日</a:t>
            </a:r>
            <a:r>
              <a:rPr kumimoji="1" lang="ja-JP" altLang="en-US" sz="2400" b="1" spc="-120">
                <a:latin typeface="Yu Gothic" panose="020B0400000000000000" pitchFamily="34" charset="-128"/>
                <a:ea typeface="Yu Gothic" panose="020B0400000000000000" pitchFamily="34" charset="-128"/>
              </a:rPr>
              <a:t>は、軽音サークル</a:t>
            </a:r>
            <a:r>
              <a:rPr kumimoji="1" lang="ja-JP" altLang="en-US" sz="2400" b="1" spc="-120" dirty="0">
                <a:latin typeface="Yu Gothic" panose="020B0400000000000000" pitchFamily="34" charset="-128"/>
                <a:ea typeface="Yu Gothic" panose="020B0400000000000000" pitchFamily="34" charset="-128"/>
              </a:rPr>
              <a:t>のメンバーとカラオケに行ってリフレッシュしています。</a:t>
            </a:r>
            <a:endParaRPr kumimoji="1" lang="en-US" altLang="ja-JP" sz="2400" b="1" spc="-120" dirty="0">
              <a:latin typeface="Yu Gothic" panose="020B0400000000000000" pitchFamily="34" charset="-128"/>
              <a:ea typeface="Yu Gothic" panose="020B0400000000000000" pitchFamily="34" charset="-128"/>
            </a:endParaRPr>
          </a:p>
        </p:txBody>
      </p:sp>
      <p:pic>
        <p:nvPicPr>
          <p:cNvPr id="9" name="図 8">
            <a:extLst>
              <a:ext uri="{FF2B5EF4-FFF2-40B4-BE49-F238E27FC236}">
                <a16:creationId xmlns:a16="http://schemas.microsoft.com/office/drawing/2014/main" id="{2D65302A-3C6D-4FD7-BCCC-85590E63B1FD}"/>
              </a:ext>
            </a:extLst>
          </p:cNvPr>
          <p:cNvPicPr>
            <a:picLocks noChangeAspect="1"/>
          </p:cNvPicPr>
          <p:nvPr/>
        </p:nvPicPr>
        <p:blipFill>
          <a:blip r:embed="rId3"/>
          <a:stretch>
            <a:fillRect/>
          </a:stretch>
        </p:blipFill>
        <p:spPr>
          <a:xfrm>
            <a:off x="0" y="519"/>
            <a:ext cx="0" cy="0"/>
          </a:xfrm>
          <a:prstGeom prst="rect">
            <a:avLst/>
          </a:prstGeom>
        </p:spPr>
      </p:pic>
      <p:sp>
        <p:nvSpPr>
          <p:cNvPr id="4" name="正方形/長方形 3">
            <a:extLst>
              <a:ext uri="{FF2B5EF4-FFF2-40B4-BE49-F238E27FC236}">
                <a16:creationId xmlns:a16="http://schemas.microsoft.com/office/drawing/2014/main" id="{4EA15680-6D60-DBAC-9F1B-451DE850E1C5}"/>
              </a:ext>
            </a:extLst>
          </p:cNvPr>
          <p:cNvSpPr/>
          <p:nvPr/>
        </p:nvSpPr>
        <p:spPr>
          <a:xfrm>
            <a:off x="538480" y="325120"/>
            <a:ext cx="1391920" cy="315680"/>
          </a:xfrm>
          <a:prstGeom prst="rect">
            <a:avLst/>
          </a:prstGeom>
          <a:solidFill>
            <a:srgbClr val="09A7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80AC4FC5-7C65-F370-88BF-A1E2528B7C1B}"/>
              </a:ext>
            </a:extLst>
          </p:cNvPr>
          <p:cNvSpPr/>
          <p:nvPr/>
        </p:nvSpPr>
        <p:spPr>
          <a:xfrm>
            <a:off x="759574" y="131080"/>
            <a:ext cx="1005403" cy="584775"/>
          </a:xfrm>
          <a:prstGeom prst="rect">
            <a:avLst/>
          </a:prstGeom>
          <a:noFill/>
        </p:spPr>
        <p:txBody>
          <a:bodyPr wrap="none" lIns="91440" tIns="45720" rIns="91440" bIns="45720">
            <a:spAutoFit/>
          </a:bodyPr>
          <a:lstStyle/>
          <a:p>
            <a:pPr algn="ctr"/>
            <a:r>
              <a:rPr lang="ja-JP" altLang="en-US" sz="3200" dirty="0">
                <a:ln w="0"/>
                <a:solidFill>
                  <a:schemeClr val="bg1"/>
                </a:solidFill>
                <a:effectLst>
                  <a:outerShdw blurRad="38100" dist="19050" dir="2700000" algn="tl" rotWithShape="0">
                    <a:schemeClr val="dk1">
                      <a:alpha val="40000"/>
                    </a:schemeClr>
                  </a:outerShdw>
                </a:effectLst>
                <a:latin typeface="HGP創英角ｺﾞｼｯｸUB" panose="020B0900000000000000" pitchFamily="50" charset="-128"/>
                <a:ea typeface="HGP創英角ｺﾞｼｯｸUB" panose="020B0900000000000000" pitchFamily="50" charset="-128"/>
              </a:rPr>
              <a:t>研修</a:t>
            </a:r>
            <a:endParaRPr lang="ja-JP" altLang="en-US" sz="3200" b="0" cap="none" spc="0" dirty="0">
              <a:ln w="0"/>
              <a:solidFill>
                <a:schemeClr val="bg1"/>
              </a:solidFill>
              <a:effectLst>
                <a:outerShdw blurRad="38100" dist="19050" dir="2700000" algn="tl" rotWithShape="0">
                  <a:schemeClr val="dk1">
                    <a:alpha val="40000"/>
                  </a:schemeClr>
                </a:outerShdw>
              </a:effectLst>
              <a:latin typeface="HGP創英角ｺﾞｼｯｸUB" panose="020B0900000000000000" pitchFamily="50" charset="-128"/>
              <a:ea typeface="HGP創英角ｺﾞｼｯｸUB" panose="020B0900000000000000" pitchFamily="50" charset="-128"/>
            </a:endParaRPr>
          </a:p>
        </p:txBody>
      </p:sp>
      <p:pic>
        <p:nvPicPr>
          <p:cNvPr id="10" name="図 9">
            <a:extLst>
              <a:ext uri="{FF2B5EF4-FFF2-40B4-BE49-F238E27FC236}">
                <a16:creationId xmlns:a16="http://schemas.microsoft.com/office/drawing/2014/main" id="{F1207717-CE7A-F33A-E4A7-F54F7B35DFB6}"/>
              </a:ext>
            </a:extLst>
          </p:cNvPr>
          <p:cNvPicPr>
            <a:picLocks noChangeAspect="1"/>
          </p:cNvPicPr>
          <p:nvPr/>
        </p:nvPicPr>
        <p:blipFill rotWithShape="1">
          <a:blip r:embed="rId4">
            <a:extLst>
              <a:ext uri="{28A0092B-C50C-407E-A947-70E740481C1C}">
                <a14:useLocalDpi xmlns:a14="http://schemas.microsoft.com/office/drawing/2010/main" val="0"/>
              </a:ext>
            </a:extLst>
          </a:blip>
          <a:srcRect l="11241" t="8551" r="37439" b="21013"/>
          <a:stretch>
            <a:fillRect/>
          </a:stretch>
        </p:blipFill>
        <p:spPr bwMode="auto">
          <a:xfrm>
            <a:off x="449233" y="965090"/>
            <a:ext cx="3538569" cy="3642609"/>
          </a:xfrm>
          <a:prstGeom prst="ellipse">
            <a:avLst/>
          </a:prstGeom>
          <a:noFill/>
          <a:ln>
            <a:noFill/>
          </a:ln>
          <a:extLst>
            <a:ext uri="{53640926-AAD7-44D8-BBD7-CCE9431645EC}">
              <a14:shadowObscured xmlns:a14="http://schemas.microsoft.com/office/drawing/2010/main"/>
            </a:ext>
          </a:extLst>
        </p:spPr>
      </p:pic>
      <p:pic>
        <p:nvPicPr>
          <p:cNvPr id="5" name="図 4">
            <a:extLst>
              <a:ext uri="{FF2B5EF4-FFF2-40B4-BE49-F238E27FC236}">
                <a16:creationId xmlns:a16="http://schemas.microsoft.com/office/drawing/2014/main" id="{A68CA93A-0ADF-7061-DD7E-4BAF6C05B0A4}"/>
              </a:ext>
            </a:extLst>
          </p:cNvPr>
          <p:cNvPicPr>
            <a:picLocks noChangeAspect="1"/>
          </p:cNvPicPr>
          <p:nvPr/>
        </p:nvPicPr>
        <p:blipFill rotWithShape="1">
          <a:blip r:embed="rId5"/>
          <a:srcRect r="30180"/>
          <a:stretch>
            <a:fillRect/>
          </a:stretch>
        </p:blipFill>
        <p:spPr bwMode="auto">
          <a:xfrm>
            <a:off x="3103967" y="3350691"/>
            <a:ext cx="1181100" cy="169164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965765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DCD13-4EA3-794D-3B49-9ED98D4C6092}"/>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EFB740E5-F9CB-1E19-9990-E13997C73223}"/>
              </a:ext>
            </a:extLst>
          </p:cNvPr>
          <p:cNvPicPr>
            <a:picLocks noChangeAspect="1"/>
          </p:cNvPicPr>
          <p:nvPr/>
        </p:nvPicPr>
        <p:blipFill>
          <a:blip r:embed="rId2"/>
          <a:stretch>
            <a:fillRect/>
          </a:stretch>
        </p:blipFill>
        <p:spPr>
          <a:xfrm>
            <a:off x="0" y="519"/>
            <a:ext cx="10693744" cy="7560000"/>
          </a:xfrm>
          <a:prstGeom prst="rect">
            <a:avLst/>
          </a:prstGeom>
        </p:spPr>
      </p:pic>
      <p:sp>
        <p:nvSpPr>
          <p:cNvPr id="12" name="正方形/長方形 11">
            <a:extLst>
              <a:ext uri="{FF2B5EF4-FFF2-40B4-BE49-F238E27FC236}">
                <a16:creationId xmlns:a16="http://schemas.microsoft.com/office/drawing/2014/main" id="{19DEC284-7A0D-2BF0-2967-8012D90B8014}"/>
              </a:ext>
            </a:extLst>
          </p:cNvPr>
          <p:cNvSpPr/>
          <p:nvPr/>
        </p:nvSpPr>
        <p:spPr>
          <a:xfrm>
            <a:off x="5183496" y="3452"/>
            <a:ext cx="5515339" cy="75636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0359415B-C973-81D2-C8F3-39E5A8F8B6B2}"/>
              </a:ext>
            </a:extLst>
          </p:cNvPr>
          <p:cNvSpPr txBox="1"/>
          <p:nvPr/>
        </p:nvSpPr>
        <p:spPr>
          <a:xfrm>
            <a:off x="666560" y="1197899"/>
            <a:ext cx="3866252"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1700"/>
              </a:spcAft>
              <a:buClrTx/>
              <a:buSzTx/>
              <a:buFontTx/>
              <a:buNone/>
              <a:tabLst/>
              <a:defRPr/>
            </a:pPr>
            <a:r>
              <a:rPr kumimoji="1" lang="ja-JP" altLang="en-US" sz="3600" b="1" i="0" u="none" strike="noStrike" kern="1200" cap="none" spc="20" normalizeH="0" baseline="0" noProof="0" dirty="0">
                <a:ln>
                  <a:noFill/>
                </a:ln>
                <a:solidFill>
                  <a:prstClr val="white"/>
                </a:solidFill>
                <a:effectLst/>
                <a:uLnTx/>
                <a:uFillTx/>
                <a:latin typeface="Yu Gothic" panose="020B0400000000000000" pitchFamily="34" charset="-128"/>
                <a:ea typeface="Yu Gothic" panose="020B0400000000000000" pitchFamily="34" charset="-128"/>
                <a:cs typeface="+mn-cs"/>
              </a:rPr>
              <a:t>国税局の高層ビルに憧れて</a:t>
            </a:r>
            <a:endParaRPr kumimoji="1" lang="en-US" altLang="ja-JP" sz="3600" b="1" i="0" u="none" strike="noStrike" kern="1200" cap="none" spc="20" normalizeH="0" baseline="0" noProof="0" dirty="0">
              <a:ln>
                <a:noFill/>
              </a:ln>
              <a:solidFill>
                <a:prstClr val="white"/>
              </a:solidFill>
              <a:effectLst/>
              <a:uLnTx/>
              <a:uFillTx/>
              <a:latin typeface="Yu Gothic" panose="020B0400000000000000" pitchFamily="34" charset="-128"/>
              <a:ea typeface="Yu Gothic" panose="020B0400000000000000" pitchFamily="34" charset="-128"/>
              <a:cs typeface="+mn-cs"/>
            </a:endParaRPr>
          </a:p>
        </p:txBody>
      </p:sp>
      <p:sp>
        <p:nvSpPr>
          <p:cNvPr id="9" name="テキスト ボックス 8">
            <a:extLst>
              <a:ext uri="{FF2B5EF4-FFF2-40B4-BE49-F238E27FC236}">
                <a16:creationId xmlns:a16="http://schemas.microsoft.com/office/drawing/2014/main" id="{2DB445FC-CBC8-10E7-A373-ACB37F0FE8AD}"/>
              </a:ext>
            </a:extLst>
          </p:cNvPr>
          <p:cNvSpPr txBox="1"/>
          <p:nvPr/>
        </p:nvSpPr>
        <p:spPr>
          <a:xfrm>
            <a:off x="1623790" y="4899072"/>
            <a:ext cx="1980029" cy="96436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800"/>
              </a:spcAft>
              <a:buClrTx/>
              <a:buSzTx/>
              <a:buFontTx/>
              <a:buNone/>
              <a:tabLst/>
              <a:defRPr/>
            </a:pPr>
            <a:r>
              <a:rPr kumimoji="1" lang="ja-JP" altLang="en-US" sz="2500" b="1" i="0" u="none" strike="noStrike" kern="1200" cap="none" spc="300" normalizeH="0" baseline="0" noProof="0" dirty="0">
                <a:ln>
                  <a:noFill/>
                </a:ln>
                <a:solidFill>
                  <a:srgbClr val="724498"/>
                </a:solidFill>
                <a:effectLst/>
                <a:uLnTx/>
                <a:uFillTx/>
                <a:latin typeface="Yu Gothic" panose="020B0400000000000000" pitchFamily="34" charset="-128"/>
                <a:ea typeface="Yu Gothic" panose="020B0400000000000000" pitchFamily="34" charset="-128"/>
                <a:cs typeface="+mn-cs"/>
              </a:rPr>
              <a:t>茨城県出身</a:t>
            </a:r>
            <a:endParaRPr kumimoji="1" lang="en-US" altLang="ja-JP" sz="2500" b="1" i="0" u="none" strike="noStrike" kern="1200" cap="none" spc="300" normalizeH="0" baseline="0" noProof="0" dirty="0">
              <a:ln>
                <a:noFill/>
              </a:ln>
              <a:solidFill>
                <a:srgbClr val="724498"/>
              </a:solidFill>
              <a:effectLst/>
              <a:uLnTx/>
              <a:uFillTx/>
              <a:latin typeface="Yu Gothic" panose="020B0400000000000000" pitchFamily="34" charset="-128"/>
              <a:ea typeface="Yu Gothic" panose="020B0400000000000000" pitchFamily="34" charset="-128"/>
              <a:cs typeface="+mn-cs"/>
            </a:endParaRPr>
          </a:p>
          <a:p>
            <a:pPr marL="0" marR="0" lvl="0" indent="0" algn="ctr" defTabSz="457200" rtl="0" eaLnBrk="1" fontAlgn="auto" latinLnBrk="0" hangingPunct="1">
              <a:lnSpc>
                <a:spcPct val="100000"/>
              </a:lnSpc>
              <a:spcBef>
                <a:spcPts val="0"/>
              </a:spcBef>
              <a:spcAft>
                <a:spcPts val="800"/>
              </a:spcAft>
              <a:buClrTx/>
              <a:buSzTx/>
              <a:buFontTx/>
              <a:buNone/>
              <a:tabLst/>
              <a:defRPr/>
            </a:pPr>
            <a:r>
              <a:rPr kumimoji="1" lang="ja-JP" altLang="en-US" sz="2500" b="1" i="0" u="none" strike="noStrike" kern="1200" cap="none" spc="300" normalizeH="0" baseline="0" noProof="0" dirty="0">
                <a:ln>
                  <a:noFill/>
                </a:ln>
                <a:solidFill>
                  <a:srgbClr val="724498"/>
                </a:solidFill>
                <a:effectLst/>
                <a:uLnTx/>
                <a:uFillTx/>
                <a:latin typeface="Yu Gothic" panose="020B0400000000000000" pitchFamily="34" charset="-128"/>
                <a:ea typeface="Yu Gothic" panose="020B0400000000000000" pitchFamily="34" charset="-128"/>
                <a:cs typeface="+mn-cs"/>
              </a:rPr>
              <a:t>専門学校卒</a:t>
            </a:r>
          </a:p>
        </p:txBody>
      </p:sp>
      <p:sp>
        <p:nvSpPr>
          <p:cNvPr id="11" name="テキスト ボックス 10">
            <a:extLst>
              <a:ext uri="{FF2B5EF4-FFF2-40B4-BE49-F238E27FC236}">
                <a16:creationId xmlns:a16="http://schemas.microsoft.com/office/drawing/2014/main" id="{304DBA9F-F699-AC16-6978-6960B1B2DBC5}"/>
              </a:ext>
            </a:extLst>
          </p:cNvPr>
          <p:cNvSpPr txBox="1"/>
          <p:nvPr/>
        </p:nvSpPr>
        <p:spPr>
          <a:xfrm>
            <a:off x="1564507" y="6061435"/>
            <a:ext cx="2093202" cy="33855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800"/>
              </a:spcAft>
              <a:buClrTx/>
              <a:buSzTx/>
              <a:buFontTx/>
              <a:buNone/>
              <a:tabLst/>
              <a:defRPr/>
            </a:pPr>
            <a:r>
              <a:rPr kumimoji="1" lang="ja-JP" altLang="en-US" sz="1600" b="1" i="0" u="none" strike="noStrike" kern="1200" cap="none" spc="180" normalizeH="0" baseline="0" noProof="0" dirty="0">
                <a:ln>
                  <a:noFill/>
                </a:ln>
                <a:solidFill>
                  <a:prstClr val="white"/>
                </a:solidFill>
                <a:effectLst/>
                <a:uLnTx/>
                <a:uFillTx/>
                <a:latin typeface="Yu Gothic" panose="020B0400000000000000" pitchFamily="34" charset="-128"/>
                <a:ea typeface="Yu Gothic" panose="020B0400000000000000" pitchFamily="34" charset="-128"/>
                <a:cs typeface="+mn-cs"/>
              </a:rPr>
              <a:t>撮影時</a:t>
            </a:r>
            <a:r>
              <a:rPr kumimoji="1" lang="en-US" altLang="ja-JP" sz="1600" b="1" i="0" u="none" strike="noStrike" kern="1200" cap="none" spc="180" normalizeH="0" baseline="0" noProof="0" dirty="0">
                <a:ln>
                  <a:noFill/>
                </a:ln>
                <a:solidFill>
                  <a:prstClr val="white"/>
                </a:solidFill>
                <a:effectLst/>
                <a:uLnTx/>
                <a:uFillTx/>
                <a:latin typeface="Yu Gothic" panose="020B0400000000000000" pitchFamily="34" charset="-128"/>
                <a:ea typeface="Yu Gothic" panose="020B0400000000000000" pitchFamily="34" charset="-128"/>
                <a:cs typeface="+mn-cs"/>
              </a:rPr>
              <a:t> </a:t>
            </a:r>
            <a:r>
              <a:rPr kumimoji="1" lang="ja-JP" altLang="en-US" sz="1600" b="1" i="0" u="none" strike="noStrike" kern="1200" cap="none" spc="180" normalizeH="0" baseline="0" noProof="0" dirty="0">
                <a:ln>
                  <a:noFill/>
                </a:ln>
                <a:solidFill>
                  <a:prstClr val="white"/>
                </a:solidFill>
                <a:effectLst/>
                <a:uLnTx/>
                <a:uFillTx/>
                <a:latin typeface="Yu Gothic" panose="020B0400000000000000" pitchFamily="34" charset="-128"/>
                <a:ea typeface="Yu Gothic" panose="020B0400000000000000" pitchFamily="34" charset="-128"/>
                <a:cs typeface="+mn-cs"/>
              </a:rPr>
              <a:t>採用１年目</a:t>
            </a:r>
          </a:p>
        </p:txBody>
      </p:sp>
      <p:sp>
        <p:nvSpPr>
          <p:cNvPr id="4" name="テキスト ボックス 3">
            <a:extLst>
              <a:ext uri="{FF2B5EF4-FFF2-40B4-BE49-F238E27FC236}">
                <a16:creationId xmlns:a16="http://schemas.microsoft.com/office/drawing/2014/main" id="{BB7FEDAF-6F38-FBD0-1948-F4035014EF81}"/>
              </a:ext>
            </a:extLst>
          </p:cNvPr>
          <p:cNvSpPr txBox="1"/>
          <p:nvPr/>
        </p:nvSpPr>
        <p:spPr>
          <a:xfrm>
            <a:off x="5183495" y="189307"/>
            <a:ext cx="597233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1000"/>
              </a:spcAft>
              <a:buClrTx/>
              <a:buSzTx/>
              <a:buFontTx/>
              <a:buNone/>
              <a:tabLst/>
              <a:defRPr/>
            </a:pPr>
            <a:r>
              <a:rPr kumimoji="1" lang="ja-JP" altLang="en-US" sz="2400" b="1" i="0" u="none" strike="noStrike" kern="1200" cap="none" spc="0" normalizeH="0" baseline="0" noProof="0" dirty="0">
                <a:ln>
                  <a:noFill/>
                </a:ln>
                <a:solidFill>
                  <a:srgbClr val="F53DDB"/>
                </a:solidFill>
                <a:effectLst/>
                <a:uLnTx/>
                <a:uFillTx/>
                <a:latin typeface="Yu Gothic" panose="020B0400000000000000" pitchFamily="34" charset="-128"/>
                <a:ea typeface="Yu Gothic" panose="020B0400000000000000" pitchFamily="34" charset="-128"/>
                <a:cs typeface="+mn-cs"/>
              </a:rPr>
              <a:t>●税務職員を志望した理由は？</a:t>
            </a:r>
            <a:endParaRPr kumimoji="1" lang="en-US" altLang="ja-JP" sz="2400" b="1" i="0" u="none" strike="noStrike" kern="1200" cap="none" spc="0" normalizeH="0" baseline="0" noProof="0" dirty="0">
              <a:ln>
                <a:noFill/>
              </a:ln>
              <a:solidFill>
                <a:srgbClr val="F53DDB"/>
              </a:solidFill>
              <a:effectLst/>
              <a:uLnTx/>
              <a:uFillTx/>
              <a:latin typeface="Yu Gothic" panose="020B0400000000000000" pitchFamily="34" charset="-128"/>
              <a:ea typeface="Yu Gothic" panose="020B0400000000000000" pitchFamily="34" charset="-128"/>
              <a:cs typeface="+mn-cs"/>
            </a:endParaRPr>
          </a:p>
        </p:txBody>
      </p:sp>
      <p:sp>
        <p:nvSpPr>
          <p:cNvPr id="5" name="テキスト ボックス 4">
            <a:extLst>
              <a:ext uri="{FF2B5EF4-FFF2-40B4-BE49-F238E27FC236}">
                <a16:creationId xmlns:a16="http://schemas.microsoft.com/office/drawing/2014/main" id="{C11B756D-2346-AD15-0D44-67F758D5A7B3}"/>
              </a:ext>
            </a:extLst>
          </p:cNvPr>
          <p:cNvSpPr txBox="1"/>
          <p:nvPr/>
        </p:nvSpPr>
        <p:spPr>
          <a:xfrm>
            <a:off x="5183495" y="1767943"/>
            <a:ext cx="597233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1000"/>
              </a:spcAft>
              <a:buClrTx/>
              <a:buSzTx/>
              <a:buFontTx/>
              <a:buNone/>
              <a:tabLst/>
              <a:defRPr/>
            </a:pPr>
            <a:r>
              <a:rPr kumimoji="1" lang="ja-JP" altLang="en-US" sz="2400" b="1" i="0" u="none" strike="noStrike" kern="1200" cap="none" spc="0" normalizeH="0" baseline="0" noProof="0" dirty="0">
                <a:ln>
                  <a:noFill/>
                </a:ln>
                <a:solidFill>
                  <a:srgbClr val="F53DDB"/>
                </a:solidFill>
                <a:effectLst/>
                <a:uLnTx/>
                <a:uFillTx/>
                <a:latin typeface="Yu Gothic" panose="020B0400000000000000" pitchFamily="34" charset="-128"/>
                <a:ea typeface="Yu Gothic" panose="020B0400000000000000" pitchFamily="34" charset="-128"/>
                <a:cs typeface="+mn-cs"/>
              </a:rPr>
              <a:t>●関東信越国税局を選んだ理由は？</a:t>
            </a:r>
            <a:endParaRPr kumimoji="1" lang="en-US" altLang="ja-JP" sz="2400" b="1" i="0" u="none" strike="noStrike" kern="1200" cap="none" spc="0" normalizeH="0" baseline="0" noProof="0" dirty="0">
              <a:ln>
                <a:noFill/>
              </a:ln>
              <a:solidFill>
                <a:srgbClr val="F53DDB"/>
              </a:solidFill>
              <a:effectLst/>
              <a:uLnTx/>
              <a:uFillTx/>
              <a:latin typeface="Yu Gothic" panose="020B0400000000000000" pitchFamily="34" charset="-128"/>
              <a:ea typeface="Yu Gothic" panose="020B0400000000000000" pitchFamily="34" charset="-128"/>
              <a:cs typeface="+mn-cs"/>
            </a:endParaRPr>
          </a:p>
        </p:txBody>
      </p:sp>
      <p:sp>
        <p:nvSpPr>
          <p:cNvPr id="6" name="テキスト ボックス 5">
            <a:extLst>
              <a:ext uri="{FF2B5EF4-FFF2-40B4-BE49-F238E27FC236}">
                <a16:creationId xmlns:a16="http://schemas.microsoft.com/office/drawing/2014/main" id="{714C0946-4E5C-BB06-4A9D-247C1A824463}"/>
              </a:ext>
            </a:extLst>
          </p:cNvPr>
          <p:cNvSpPr txBox="1"/>
          <p:nvPr/>
        </p:nvSpPr>
        <p:spPr>
          <a:xfrm>
            <a:off x="5183495" y="3666419"/>
            <a:ext cx="597233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1000"/>
              </a:spcAft>
              <a:buClrTx/>
              <a:buSzTx/>
              <a:buFontTx/>
              <a:buNone/>
              <a:tabLst/>
              <a:defRPr/>
            </a:pPr>
            <a:r>
              <a:rPr kumimoji="1" lang="ja-JP" altLang="en-US" sz="2400" b="1" i="0" u="none" strike="noStrike" kern="1200" cap="none" spc="0" normalizeH="0" baseline="0" noProof="0" dirty="0">
                <a:ln>
                  <a:noFill/>
                </a:ln>
                <a:solidFill>
                  <a:srgbClr val="F53DDB"/>
                </a:solidFill>
                <a:effectLst/>
                <a:uLnTx/>
                <a:uFillTx/>
                <a:latin typeface="Yu Gothic" panose="020B0400000000000000" pitchFamily="34" charset="-128"/>
                <a:ea typeface="Yu Gothic" panose="020B0400000000000000" pitchFamily="34" charset="-128"/>
                <a:cs typeface="+mn-cs"/>
              </a:rPr>
              <a:t>●採用試験対策は？</a:t>
            </a:r>
            <a:endParaRPr kumimoji="1" lang="en-US" altLang="ja-JP" sz="2400" b="1" i="0" u="none" strike="noStrike" kern="1200" cap="none" spc="0" normalizeH="0" baseline="0" noProof="0" dirty="0">
              <a:ln>
                <a:noFill/>
              </a:ln>
              <a:solidFill>
                <a:srgbClr val="F53DDB"/>
              </a:solidFill>
              <a:effectLst/>
              <a:uLnTx/>
              <a:uFillTx/>
              <a:latin typeface="Yu Gothic" panose="020B0400000000000000" pitchFamily="34" charset="-128"/>
              <a:ea typeface="Yu Gothic" panose="020B0400000000000000" pitchFamily="34" charset="-128"/>
              <a:cs typeface="+mn-cs"/>
            </a:endParaRPr>
          </a:p>
        </p:txBody>
      </p:sp>
      <p:sp>
        <p:nvSpPr>
          <p:cNvPr id="7" name="円/楕円 10">
            <a:extLst>
              <a:ext uri="{FF2B5EF4-FFF2-40B4-BE49-F238E27FC236}">
                <a16:creationId xmlns:a16="http://schemas.microsoft.com/office/drawing/2014/main" id="{E6077D40-B8F9-76A3-254A-353223430CBA}"/>
              </a:ext>
            </a:extLst>
          </p:cNvPr>
          <p:cNvSpPr>
            <a:spLocks noChangeAspect="1"/>
          </p:cNvSpPr>
          <p:nvPr/>
        </p:nvSpPr>
        <p:spPr>
          <a:xfrm>
            <a:off x="7941164" y="4899072"/>
            <a:ext cx="2603433" cy="2603433"/>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 name="テキスト ボックス 1">
            <a:extLst>
              <a:ext uri="{FF2B5EF4-FFF2-40B4-BE49-F238E27FC236}">
                <a16:creationId xmlns:a16="http://schemas.microsoft.com/office/drawing/2014/main" id="{25EE97F6-3F0E-2663-AEFA-57927418D146}"/>
              </a:ext>
            </a:extLst>
          </p:cNvPr>
          <p:cNvSpPr txBox="1"/>
          <p:nvPr/>
        </p:nvSpPr>
        <p:spPr>
          <a:xfrm>
            <a:off x="5478110" y="650939"/>
            <a:ext cx="5066488" cy="1096006"/>
          </a:xfrm>
          <a:prstGeom prst="rect">
            <a:avLst/>
          </a:prstGeom>
          <a:noFill/>
        </p:spPr>
        <p:txBody>
          <a:bodyPr wrap="square" rtlCol="0">
            <a:spAutoFit/>
          </a:bodyPr>
          <a:lstStyle/>
          <a:p>
            <a:pPr marL="0" marR="0" lvl="0" indent="0" algn="l" defTabSz="457200" rtl="0" eaLnBrk="1" fontAlgn="auto" latinLnBrk="0" hangingPunct="1">
              <a:lnSpc>
                <a:spcPts val="26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社会生活で必要な税金に関わり、国民の生活を支える仕事がしたいと思ったからです。</a:t>
            </a:r>
          </a:p>
        </p:txBody>
      </p:sp>
      <p:sp>
        <p:nvSpPr>
          <p:cNvPr id="10" name="テキスト ボックス 9">
            <a:extLst>
              <a:ext uri="{FF2B5EF4-FFF2-40B4-BE49-F238E27FC236}">
                <a16:creationId xmlns:a16="http://schemas.microsoft.com/office/drawing/2014/main" id="{FBF6B79E-40AB-FCB0-976E-A6BBCBB39B90}"/>
              </a:ext>
            </a:extLst>
          </p:cNvPr>
          <p:cNvSpPr txBox="1"/>
          <p:nvPr/>
        </p:nvSpPr>
        <p:spPr>
          <a:xfrm>
            <a:off x="5513964" y="2212070"/>
            <a:ext cx="5066488" cy="1429430"/>
          </a:xfrm>
          <a:prstGeom prst="rect">
            <a:avLst/>
          </a:prstGeom>
          <a:noFill/>
        </p:spPr>
        <p:txBody>
          <a:bodyPr wrap="square" rtlCol="0">
            <a:spAutoFit/>
          </a:bodyPr>
          <a:lstStyle/>
          <a:p>
            <a:pPr marL="0" marR="0" lvl="0" indent="0" algn="l" defTabSz="457200" rtl="0" eaLnBrk="1" fontAlgn="auto" latinLnBrk="0" hangingPunct="1">
              <a:lnSpc>
                <a:spcPts val="26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地元の茨城県を管轄していることと、国税局で開催された業務説明会に参加した際に、その建物の高さに驚きいつか働きたいと思ったからです。</a:t>
            </a:r>
          </a:p>
        </p:txBody>
      </p:sp>
      <p:sp>
        <p:nvSpPr>
          <p:cNvPr id="13" name="テキスト ボックス 12">
            <a:extLst>
              <a:ext uri="{FF2B5EF4-FFF2-40B4-BE49-F238E27FC236}">
                <a16:creationId xmlns:a16="http://schemas.microsoft.com/office/drawing/2014/main" id="{D9FC191A-355E-4F1A-3F54-33B849522911}"/>
              </a:ext>
            </a:extLst>
          </p:cNvPr>
          <p:cNvSpPr txBox="1"/>
          <p:nvPr/>
        </p:nvSpPr>
        <p:spPr>
          <a:xfrm>
            <a:off x="5478110" y="4108050"/>
            <a:ext cx="5066488" cy="762581"/>
          </a:xfrm>
          <a:prstGeom prst="rect">
            <a:avLst/>
          </a:prstGeom>
          <a:noFill/>
        </p:spPr>
        <p:txBody>
          <a:bodyPr wrap="square" rtlCol="0">
            <a:spAutoFit/>
          </a:bodyPr>
          <a:lstStyle/>
          <a:p>
            <a:pPr marL="0" marR="0" lvl="0" indent="0" algn="l" defTabSz="457200" rtl="0" eaLnBrk="1" fontAlgn="auto" latinLnBrk="0" hangingPunct="1">
              <a:lnSpc>
                <a:spcPts val="26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過去問などの解答をとにかく書いて手を動かして覚えました。</a:t>
            </a:r>
          </a:p>
        </p:txBody>
      </p:sp>
      <p:pic>
        <p:nvPicPr>
          <p:cNvPr id="15" name="図 14">
            <a:extLst>
              <a:ext uri="{FF2B5EF4-FFF2-40B4-BE49-F238E27FC236}">
                <a16:creationId xmlns:a16="http://schemas.microsoft.com/office/drawing/2014/main" id="{69AFBD22-F277-47DA-62D6-86870DDDE356}"/>
              </a:ext>
            </a:extLst>
          </p:cNvPr>
          <p:cNvPicPr>
            <a:picLocks noChangeAspect="1"/>
          </p:cNvPicPr>
          <p:nvPr/>
        </p:nvPicPr>
        <p:blipFill rotWithShape="1">
          <a:blip r:embed="rId3">
            <a:extLst>
              <a:ext uri="{28A0092B-C50C-407E-A947-70E740481C1C}">
                <a14:useLocalDpi xmlns:a14="http://schemas.microsoft.com/office/drawing/2010/main" val="0"/>
              </a:ext>
            </a:extLst>
          </a:blip>
          <a:srcRect l="4468" t="20765" r="8279" b="13797"/>
          <a:stretch>
            <a:fillRect/>
          </a:stretch>
        </p:blipFill>
        <p:spPr bwMode="auto">
          <a:xfrm>
            <a:off x="8010859" y="4968767"/>
            <a:ext cx="2464042" cy="2464042"/>
          </a:xfrm>
          <a:prstGeom prst="ellipse">
            <a:avLst/>
          </a:prstGeom>
          <a:noFill/>
          <a:ln>
            <a:noFill/>
          </a:ln>
          <a:extLst>
            <a:ext uri="{53640926-AAD7-44D8-BBD7-CCE9431645EC}">
              <a14:shadowObscured xmlns:a14="http://schemas.microsoft.com/office/drawing/2010/main"/>
            </a:ext>
          </a:extLst>
        </p:spPr>
      </p:pic>
      <p:sp>
        <p:nvSpPr>
          <p:cNvPr id="14" name="楕円 13">
            <a:extLst>
              <a:ext uri="{FF2B5EF4-FFF2-40B4-BE49-F238E27FC236}">
                <a16:creationId xmlns:a16="http://schemas.microsoft.com/office/drawing/2014/main" id="{6E85FA71-E817-1F2B-3467-217C79F334FC}"/>
              </a:ext>
            </a:extLst>
          </p:cNvPr>
          <p:cNvSpPr/>
          <p:nvPr/>
        </p:nvSpPr>
        <p:spPr>
          <a:xfrm>
            <a:off x="4009123" y="5608320"/>
            <a:ext cx="274320" cy="25511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2366647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1AA96-C39B-454E-6B8C-A1E3F49BE810}"/>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74A3F0FC-8B87-4BC6-D03E-2CBC9493F51C}"/>
              </a:ext>
            </a:extLst>
          </p:cNvPr>
          <p:cNvPicPr>
            <a:picLocks noChangeAspect="1"/>
          </p:cNvPicPr>
          <p:nvPr/>
        </p:nvPicPr>
        <p:blipFill>
          <a:blip r:embed="rId2"/>
          <a:stretch>
            <a:fillRect/>
          </a:stretch>
        </p:blipFill>
        <p:spPr>
          <a:xfrm>
            <a:off x="0" y="519"/>
            <a:ext cx="10693744" cy="7560000"/>
          </a:xfrm>
          <a:prstGeom prst="rect">
            <a:avLst/>
          </a:prstGeom>
        </p:spPr>
      </p:pic>
      <p:sp>
        <p:nvSpPr>
          <p:cNvPr id="7" name="テキスト ボックス 6">
            <a:extLst>
              <a:ext uri="{FF2B5EF4-FFF2-40B4-BE49-F238E27FC236}">
                <a16:creationId xmlns:a16="http://schemas.microsoft.com/office/drawing/2014/main" id="{B1309570-0348-50F3-32B0-C0F40730C53C}"/>
              </a:ext>
            </a:extLst>
          </p:cNvPr>
          <p:cNvSpPr txBox="1"/>
          <p:nvPr/>
        </p:nvSpPr>
        <p:spPr>
          <a:xfrm>
            <a:off x="1628689" y="5227685"/>
            <a:ext cx="1659429" cy="79765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700"/>
              </a:spcAft>
              <a:buClrTx/>
              <a:buSzTx/>
              <a:buFontTx/>
              <a:buNone/>
              <a:tabLst/>
              <a:defRPr/>
            </a:pPr>
            <a:r>
              <a:rPr kumimoji="1" lang="ja-JP" altLang="en-US" sz="2000" b="1" i="0" u="none" strike="noStrike" kern="1200" cap="none" spc="300" normalizeH="0" baseline="0" noProof="0" dirty="0">
                <a:ln>
                  <a:noFill/>
                </a:ln>
                <a:solidFill>
                  <a:srgbClr val="724498"/>
                </a:solidFill>
                <a:effectLst/>
                <a:uLnTx/>
                <a:uFillTx/>
                <a:latin typeface="Yu Gothic" panose="020B0400000000000000" pitchFamily="34" charset="-128"/>
                <a:ea typeface="Yu Gothic" panose="020B0400000000000000" pitchFamily="34" charset="-128"/>
                <a:cs typeface="+mn-cs"/>
              </a:rPr>
              <a:t>茨城県出身</a:t>
            </a:r>
            <a:endParaRPr kumimoji="1" lang="en-US" altLang="ja-JP" sz="2000" b="1" i="0" u="none" strike="noStrike" kern="1200" cap="none" spc="300" normalizeH="0" baseline="0" noProof="0" dirty="0">
              <a:ln>
                <a:noFill/>
              </a:ln>
              <a:solidFill>
                <a:srgbClr val="724498"/>
              </a:solidFill>
              <a:effectLst/>
              <a:uLnTx/>
              <a:uFillTx/>
              <a:latin typeface="Yu Gothic" panose="020B0400000000000000" pitchFamily="34" charset="-128"/>
              <a:ea typeface="Yu Gothic" panose="020B0400000000000000" pitchFamily="34" charset="-128"/>
              <a:cs typeface="+mn-cs"/>
            </a:endParaRPr>
          </a:p>
          <a:p>
            <a:pPr marL="0" marR="0" lvl="0" indent="0" algn="ctr" defTabSz="457200" rtl="0" eaLnBrk="1" fontAlgn="auto" latinLnBrk="0" hangingPunct="1">
              <a:lnSpc>
                <a:spcPct val="100000"/>
              </a:lnSpc>
              <a:spcBef>
                <a:spcPts val="0"/>
              </a:spcBef>
              <a:spcAft>
                <a:spcPts val="700"/>
              </a:spcAft>
              <a:buClrTx/>
              <a:buSzTx/>
              <a:buFontTx/>
              <a:buNone/>
              <a:tabLst/>
              <a:defRPr/>
            </a:pPr>
            <a:r>
              <a:rPr kumimoji="1" lang="ja-JP" altLang="en-US" sz="2000" b="1" i="0" u="none" strike="noStrike" kern="1200" cap="none" spc="300" normalizeH="0" baseline="0" noProof="0" dirty="0">
                <a:ln>
                  <a:noFill/>
                </a:ln>
                <a:solidFill>
                  <a:srgbClr val="724498"/>
                </a:solidFill>
                <a:effectLst/>
                <a:uLnTx/>
                <a:uFillTx/>
                <a:latin typeface="Yu Gothic" panose="020B0400000000000000" pitchFamily="34" charset="-128"/>
                <a:ea typeface="Yu Gothic" panose="020B0400000000000000" pitchFamily="34" charset="-128"/>
                <a:cs typeface="+mn-cs"/>
              </a:rPr>
              <a:t>専門学校卒</a:t>
            </a:r>
          </a:p>
        </p:txBody>
      </p:sp>
      <p:sp>
        <p:nvSpPr>
          <p:cNvPr id="8" name="テキスト ボックス 7">
            <a:extLst>
              <a:ext uri="{FF2B5EF4-FFF2-40B4-BE49-F238E27FC236}">
                <a16:creationId xmlns:a16="http://schemas.microsoft.com/office/drawing/2014/main" id="{A472852C-AC96-D263-D059-AC7FC5ED8192}"/>
              </a:ext>
            </a:extLst>
          </p:cNvPr>
          <p:cNvSpPr txBox="1"/>
          <p:nvPr/>
        </p:nvSpPr>
        <p:spPr>
          <a:xfrm>
            <a:off x="1596400" y="6155231"/>
            <a:ext cx="1704955" cy="29238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800"/>
              </a:spcAft>
              <a:buClrTx/>
              <a:buSzTx/>
              <a:buFontTx/>
              <a:buNone/>
              <a:tabLst/>
              <a:defRPr/>
            </a:pPr>
            <a:r>
              <a:rPr kumimoji="1" lang="ja-JP" altLang="en-US" sz="1300" b="1" i="0" u="none" strike="noStrike" kern="1200" cap="none" spc="120" normalizeH="0" baseline="0" noProof="0" dirty="0">
                <a:ln>
                  <a:noFill/>
                </a:ln>
                <a:solidFill>
                  <a:prstClr val="white"/>
                </a:solidFill>
                <a:effectLst/>
                <a:uLnTx/>
                <a:uFillTx/>
                <a:latin typeface="Yu Gothic" panose="020B0400000000000000" pitchFamily="34" charset="-128"/>
                <a:ea typeface="Yu Gothic" panose="020B0400000000000000" pitchFamily="34" charset="-128"/>
                <a:cs typeface="+mn-cs"/>
              </a:rPr>
              <a:t>撮影時</a:t>
            </a:r>
            <a:r>
              <a:rPr kumimoji="1" lang="en-US" altLang="ja-JP" sz="1300" b="1" i="0" u="none" strike="noStrike" kern="1200" cap="none" spc="120" normalizeH="0" baseline="0" noProof="0" dirty="0">
                <a:ln>
                  <a:noFill/>
                </a:ln>
                <a:solidFill>
                  <a:prstClr val="white"/>
                </a:solidFill>
                <a:effectLst/>
                <a:uLnTx/>
                <a:uFillTx/>
                <a:latin typeface="Yu Gothic" panose="020B0400000000000000" pitchFamily="34" charset="-128"/>
                <a:ea typeface="Yu Gothic" panose="020B0400000000000000" pitchFamily="34" charset="-128"/>
                <a:cs typeface="+mn-cs"/>
              </a:rPr>
              <a:t> </a:t>
            </a:r>
            <a:r>
              <a:rPr kumimoji="1" lang="ja-JP" altLang="en-US" sz="1300" b="1" i="0" u="none" strike="noStrike" kern="1200" cap="none" spc="120" normalizeH="0" baseline="0" noProof="0" dirty="0">
                <a:ln>
                  <a:noFill/>
                </a:ln>
                <a:solidFill>
                  <a:prstClr val="white"/>
                </a:solidFill>
                <a:effectLst/>
                <a:uLnTx/>
                <a:uFillTx/>
                <a:latin typeface="Yu Gothic" panose="020B0400000000000000" pitchFamily="34" charset="-128"/>
                <a:ea typeface="Yu Gothic" panose="020B0400000000000000" pitchFamily="34" charset="-128"/>
                <a:cs typeface="+mn-cs"/>
              </a:rPr>
              <a:t>採用１年目</a:t>
            </a:r>
          </a:p>
        </p:txBody>
      </p:sp>
      <p:sp>
        <p:nvSpPr>
          <p:cNvPr id="11" name="円/楕円 10">
            <a:extLst>
              <a:ext uri="{FF2B5EF4-FFF2-40B4-BE49-F238E27FC236}">
                <a16:creationId xmlns:a16="http://schemas.microsoft.com/office/drawing/2014/main" id="{59E046BC-A117-5290-B850-4DCAEEEB1D55}"/>
              </a:ext>
            </a:extLst>
          </p:cNvPr>
          <p:cNvSpPr>
            <a:spLocks noChangeAspect="1"/>
          </p:cNvSpPr>
          <p:nvPr/>
        </p:nvSpPr>
        <p:spPr>
          <a:xfrm>
            <a:off x="425620" y="1081333"/>
            <a:ext cx="3580428" cy="358042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9" name="図 8">
            <a:extLst>
              <a:ext uri="{FF2B5EF4-FFF2-40B4-BE49-F238E27FC236}">
                <a16:creationId xmlns:a16="http://schemas.microsoft.com/office/drawing/2014/main" id="{209DAAE4-3EC0-65FF-0CBD-151FD7B52620}"/>
              </a:ext>
            </a:extLst>
          </p:cNvPr>
          <p:cNvPicPr>
            <a:picLocks noChangeAspect="1"/>
          </p:cNvPicPr>
          <p:nvPr/>
        </p:nvPicPr>
        <p:blipFill>
          <a:blip r:embed="rId3"/>
          <a:stretch>
            <a:fillRect/>
          </a:stretch>
        </p:blipFill>
        <p:spPr>
          <a:xfrm>
            <a:off x="0" y="519"/>
            <a:ext cx="0" cy="0"/>
          </a:xfrm>
          <a:prstGeom prst="rect">
            <a:avLst/>
          </a:prstGeom>
        </p:spPr>
      </p:pic>
      <p:sp>
        <p:nvSpPr>
          <p:cNvPr id="10" name="正方形/長方形 9">
            <a:extLst>
              <a:ext uri="{FF2B5EF4-FFF2-40B4-BE49-F238E27FC236}">
                <a16:creationId xmlns:a16="http://schemas.microsoft.com/office/drawing/2014/main" id="{4659E925-244C-C2C6-8D54-54DE5A690BEB}"/>
              </a:ext>
            </a:extLst>
          </p:cNvPr>
          <p:cNvSpPr/>
          <p:nvPr/>
        </p:nvSpPr>
        <p:spPr>
          <a:xfrm>
            <a:off x="511088" y="292017"/>
            <a:ext cx="1451308" cy="399428"/>
          </a:xfrm>
          <a:prstGeom prst="rect">
            <a:avLst/>
          </a:prstGeom>
          <a:solidFill>
            <a:srgbClr val="F539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 name="正方形/長方形 2">
            <a:extLst>
              <a:ext uri="{FF2B5EF4-FFF2-40B4-BE49-F238E27FC236}">
                <a16:creationId xmlns:a16="http://schemas.microsoft.com/office/drawing/2014/main" id="{15EEE235-6AA7-5F1C-2D12-CDF2B1CF4D70}"/>
              </a:ext>
            </a:extLst>
          </p:cNvPr>
          <p:cNvSpPr/>
          <p:nvPr/>
        </p:nvSpPr>
        <p:spPr>
          <a:xfrm>
            <a:off x="759574" y="174788"/>
            <a:ext cx="1005403" cy="584775"/>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HGP創英角ｺﾞｼｯｸUB" panose="020B0900000000000000" pitchFamily="50" charset="-128"/>
                <a:ea typeface="HGP創英角ｺﾞｼｯｸUB" panose="020B0900000000000000" pitchFamily="50" charset="-128"/>
                <a:cs typeface="+mn-cs"/>
              </a:rPr>
              <a:t>研修</a:t>
            </a:r>
          </a:p>
        </p:txBody>
      </p:sp>
      <p:sp>
        <p:nvSpPr>
          <p:cNvPr id="2" name="テキスト ボックス 1">
            <a:extLst>
              <a:ext uri="{FF2B5EF4-FFF2-40B4-BE49-F238E27FC236}">
                <a16:creationId xmlns:a16="http://schemas.microsoft.com/office/drawing/2014/main" id="{E391EFA7-6CEE-F9F5-65B7-1BAC162602ED}"/>
              </a:ext>
            </a:extLst>
          </p:cNvPr>
          <p:cNvSpPr txBox="1"/>
          <p:nvPr/>
        </p:nvSpPr>
        <p:spPr>
          <a:xfrm>
            <a:off x="4347643" y="902041"/>
            <a:ext cx="5400000"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1000"/>
              </a:spcAft>
              <a:buClrTx/>
              <a:buSzTx/>
              <a:buFontTx/>
              <a:buNone/>
              <a:tabLst/>
              <a:defRPr/>
            </a:pPr>
            <a:r>
              <a:rPr kumimoji="1" lang="ja-JP" altLang="en-US" sz="3200" b="1" i="0" u="none" strike="noStrike" kern="1200" cap="none" spc="0" normalizeH="0" baseline="0" noProof="0" dirty="0">
                <a:ln>
                  <a:noFill/>
                </a:ln>
                <a:solidFill>
                  <a:srgbClr val="724498"/>
                </a:solidFill>
                <a:effectLst/>
                <a:uLnTx/>
                <a:uFillTx/>
                <a:latin typeface="Yu Gothic" panose="020B0400000000000000" pitchFamily="34" charset="-128"/>
                <a:ea typeface="Yu Gothic" panose="020B0400000000000000" pitchFamily="34" charset="-128"/>
                <a:cs typeface="+mn-cs"/>
              </a:rPr>
              <a:t>規則正しい生活と学習する習慣が身に付きました</a:t>
            </a:r>
            <a:endParaRPr kumimoji="1" lang="en-US" altLang="ja-JP" sz="3200" b="1" i="0" u="none" strike="noStrike" kern="1200" cap="none" spc="0" normalizeH="0" baseline="0" noProof="0" dirty="0">
              <a:ln>
                <a:noFill/>
              </a:ln>
              <a:solidFill>
                <a:srgbClr val="724498"/>
              </a:solidFill>
              <a:effectLst/>
              <a:uLnTx/>
              <a:uFillTx/>
              <a:latin typeface="Yu Gothic" panose="020B0400000000000000" pitchFamily="34" charset="-128"/>
              <a:ea typeface="Yu Gothic" panose="020B0400000000000000" pitchFamily="34" charset="-128"/>
              <a:cs typeface="+mn-cs"/>
            </a:endParaRPr>
          </a:p>
        </p:txBody>
      </p:sp>
      <p:sp>
        <p:nvSpPr>
          <p:cNvPr id="12" name="テキスト ボックス 11">
            <a:extLst>
              <a:ext uri="{FF2B5EF4-FFF2-40B4-BE49-F238E27FC236}">
                <a16:creationId xmlns:a16="http://schemas.microsoft.com/office/drawing/2014/main" id="{DC7757E5-70D9-6EBA-7ACF-6E4562FEC888}"/>
              </a:ext>
            </a:extLst>
          </p:cNvPr>
          <p:cNvSpPr txBox="1"/>
          <p:nvPr/>
        </p:nvSpPr>
        <p:spPr>
          <a:xfrm>
            <a:off x="4431668" y="2449557"/>
            <a:ext cx="5400000" cy="3900235"/>
          </a:xfrm>
          <a:prstGeom prst="rect">
            <a:avLst/>
          </a:prstGeom>
          <a:noFill/>
        </p:spPr>
        <p:txBody>
          <a:bodyPr wrap="square" rtlCol="0">
            <a:spAutoFit/>
          </a:bodyPr>
          <a:lstStyle/>
          <a:p>
            <a:pPr marL="0" marR="0" lvl="0" indent="0" algn="l" defTabSz="457200" rtl="0" eaLnBrk="1" fontAlgn="auto" latinLnBrk="0" hangingPunct="1">
              <a:lnSpc>
                <a:spcPts val="4300"/>
              </a:lnSpc>
              <a:spcBef>
                <a:spcPts val="0"/>
              </a:spcBef>
              <a:spcAft>
                <a:spcPts val="0"/>
              </a:spcAft>
              <a:buClrTx/>
              <a:buSzTx/>
              <a:buFontTx/>
              <a:buNone/>
              <a:tabLst/>
              <a:defRPr/>
            </a:pPr>
            <a:r>
              <a:rPr kumimoji="1" lang="ja-JP" altLang="en-US" sz="2400" b="1" i="0" u="none" strike="noStrike" kern="1200" cap="none" spc="-120" normalizeH="0" baseline="0" noProof="0" dirty="0">
                <a:ln>
                  <a:noFill/>
                </a:ln>
                <a:solidFill>
                  <a:prstClr val="black"/>
                </a:solidFill>
                <a:effectLst/>
                <a:uLnTx/>
                <a:uFillTx/>
                <a:latin typeface="Yu Gothic" panose="020B0400000000000000" pitchFamily="34" charset="-128"/>
                <a:ea typeface="Yu Gothic" panose="020B0400000000000000" pitchFamily="34" charset="-128"/>
                <a:cs typeface="+mn-cs"/>
              </a:rPr>
              <a:t>　学生時代とは異なり、規則正しい生活を送ることで生活リズムが整いました。</a:t>
            </a:r>
            <a:endParaRPr kumimoji="1" lang="en-US" altLang="ja-JP" sz="2400" b="1" i="0" u="none" strike="noStrike" kern="1200" cap="none" spc="-120" normalizeH="0" baseline="0" noProof="0" dirty="0">
              <a:ln>
                <a:noFill/>
              </a:ln>
              <a:solidFill>
                <a:prstClr val="black"/>
              </a:solidFill>
              <a:effectLst/>
              <a:uLnTx/>
              <a:uFillTx/>
              <a:latin typeface="Yu Gothic" panose="020B0400000000000000" pitchFamily="34" charset="-128"/>
              <a:ea typeface="Yu Gothic" panose="020B0400000000000000" pitchFamily="34" charset="-128"/>
              <a:cs typeface="+mn-cs"/>
            </a:endParaRPr>
          </a:p>
          <a:p>
            <a:pPr marL="0" marR="0" lvl="0" indent="0" algn="l" defTabSz="457200" rtl="0" eaLnBrk="1" fontAlgn="auto" latinLnBrk="0" hangingPunct="1">
              <a:lnSpc>
                <a:spcPts val="4300"/>
              </a:lnSpc>
              <a:spcBef>
                <a:spcPts val="0"/>
              </a:spcBef>
              <a:spcAft>
                <a:spcPts val="0"/>
              </a:spcAft>
              <a:buClrTx/>
              <a:buSzTx/>
              <a:buFontTx/>
              <a:buNone/>
              <a:tabLst/>
              <a:defRPr/>
            </a:pPr>
            <a:r>
              <a:rPr kumimoji="1" lang="ja-JP" altLang="en-US" sz="2400" b="1" i="0" u="none" strike="noStrike" kern="1200" cap="none" spc="-120" normalizeH="0" baseline="0" noProof="0" dirty="0">
                <a:ln>
                  <a:noFill/>
                </a:ln>
                <a:solidFill>
                  <a:prstClr val="black"/>
                </a:solidFill>
                <a:effectLst/>
                <a:uLnTx/>
                <a:uFillTx/>
                <a:latin typeface="Yu Gothic" panose="020B0400000000000000" pitchFamily="34" charset="-128"/>
                <a:ea typeface="Yu Gothic" panose="020B0400000000000000" pitchFamily="34" charset="-128"/>
                <a:cs typeface="+mn-cs"/>
              </a:rPr>
              <a:t>　簿記や税法を学べるカリキュラムが組まれているため、自然と勉強する習慣が身に付きます。</a:t>
            </a:r>
            <a:endParaRPr kumimoji="1" lang="en-US" altLang="ja-JP" sz="2400" b="1" i="0" u="none" strike="noStrike" kern="1200" cap="none" spc="-120" normalizeH="0" baseline="0" noProof="0" dirty="0">
              <a:ln>
                <a:noFill/>
              </a:ln>
              <a:solidFill>
                <a:prstClr val="black"/>
              </a:solidFill>
              <a:effectLst/>
              <a:uLnTx/>
              <a:uFillTx/>
              <a:latin typeface="Yu Gothic" panose="020B0400000000000000" pitchFamily="34" charset="-128"/>
              <a:ea typeface="Yu Gothic" panose="020B0400000000000000" pitchFamily="34" charset="-128"/>
              <a:cs typeface="+mn-cs"/>
            </a:endParaRPr>
          </a:p>
          <a:p>
            <a:pPr marL="0" marR="0" lvl="0" indent="0" algn="l" defTabSz="457200" rtl="0" eaLnBrk="1" fontAlgn="auto" latinLnBrk="0" hangingPunct="1">
              <a:lnSpc>
                <a:spcPts val="4300"/>
              </a:lnSpc>
              <a:spcBef>
                <a:spcPts val="0"/>
              </a:spcBef>
              <a:spcAft>
                <a:spcPts val="0"/>
              </a:spcAft>
              <a:buClrTx/>
              <a:buSzTx/>
              <a:buFontTx/>
              <a:buNone/>
              <a:tabLst/>
              <a:defRPr/>
            </a:pPr>
            <a:r>
              <a:rPr kumimoji="1" lang="ja-JP" altLang="en-US" sz="2400" b="1" i="0" u="none" strike="noStrike" kern="1200" cap="none" spc="-120" normalizeH="0" baseline="0" noProof="0" dirty="0">
                <a:ln>
                  <a:noFill/>
                </a:ln>
                <a:solidFill>
                  <a:prstClr val="black"/>
                </a:solidFill>
                <a:effectLst/>
                <a:uLnTx/>
                <a:uFillTx/>
                <a:latin typeface="Yu Gothic" panose="020B0400000000000000" pitchFamily="34" charset="-128"/>
                <a:ea typeface="Yu Gothic" panose="020B0400000000000000" pitchFamily="34" charset="-128"/>
                <a:cs typeface="+mn-cs"/>
              </a:rPr>
              <a:t>　勉強だけではなく、休日は同期と外出してリフレッシュしています。</a:t>
            </a:r>
            <a:endParaRPr kumimoji="1" lang="en-US" altLang="ja-JP" sz="2400" b="1" i="0" u="none" strike="noStrike" kern="1200" cap="none" spc="-120" normalizeH="0" baseline="0" noProof="0" dirty="0">
              <a:ln>
                <a:noFill/>
              </a:ln>
              <a:solidFill>
                <a:prstClr val="black"/>
              </a:solidFill>
              <a:effectLst/>
              <a:uLnTx/>
              <a:uFillTx/>
              <a:latin typeface="Yu Gothic" panose="020B0400000000000000" pitchFamily="34" charset="-128"/>
              <a:ea typeface="Yu Gothic" panose="020B0400000000000000" pitchFamily="34" charset="-128"/>
              <a:cs typeface="+mn-cs"/>
            </a:endParaRPr>
          </a:p>
        </p:txBody>
      </p:sp>
      <p:pic>
        <p:nvPicPr>
          <p:cNvPr id="17" name="図 16">
            <a:extLst>
              <a:ext uri="{FF2B5EF4-FFF2-40B4-BE49-F238E27FC236}">
                <a16:creationId xmlns:a16="http://schemas.microsoft.com/office/drawing/2014/main" id="{D9472CAF-7F78-A47B-0324-4F98021B6DAD}"/>
              </a:ext>
            </a:extLst>
          </p:cNvPr>
          <p:cNvPicPr>
            <a:picLocks noChangeAspect="1"/>
          </p:cNvPicPr>
          <p:nvPr/>
        </p:nvPicPr>
        <p:blipFill>
          <a:blip r:embed="rId4"/>
          <a:stretch>
            <a:fillRect/>
          </a:stretch>
        </p:blipFill>
        <p:spPr>
          <a:xfrm>
            <a:off x="3049050" y="3350331"/>
            <a:ext cx="1692000" cy="1692000"/>
          </a:xfrm>
          <a:prstGeom prst="rect">
            <a:avLst/>
          </a:prstGeom>
        </p:spPr>
      </p:pic>
      <p:pic>
        <p:nvPicPr>
          <p:cNvPr id="14" name="図 13">
            <a:extLst>
              <a:ext uri="{FF2B5EF4-FFF2-40B4-BE49-F238E27FC236}">
                <a16:creationId xmlns:a16="http://schemas.microsoft.com/office/drawing/2014/main" id="{68632B78-44EC-0DBF-5CFB-A446BD32203F}"/>
              </a:ext>
            </a:extLst>
          </p:cNvPr>
          <p:cNvPicPr>
            <a:picLocks noChangeAspect="1"/>
          </p:cNvPicPr>
          <p:nvPr/>
        </p:nvPicPr>
        <p:blipFill rotWithShape="1">
          <a:blip r:embed="rId5">
            <a:extLst>
              <a:ext uri="{28A0092B-C50C-407E-A947-70E740481C1C}">
                <a14:useLocalDpi xmlns:a14="http://schemas.microsoft.com/office/drawing/2010/main" val="0"/>
              </a:ext>
            </a:extLst>
          </a:blip>
          <a:srcRect l="33214" t="11601" r="29248" b="38347"/>
          <a:stretch>
            <a:fillRect/>
          </a:stretch>
        </p:blipFill>
        <p:spPr bwMode="auto">
          <a:xfrm>
            <a:off x="565204" y="1239470"/>
            <a:ext cx="3264153" cy="3264153"/>
          </a:xfrm>
          <a:prstGeom prst="ellipse">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998955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D7985-D055-F592-26CA-6D1FB4964701}"/>
            </a:ext>
          </a:extLst>
        </p:cNvPr>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A1DF8576-BFBE-6C32-4A25-C5C1F59CFA22}"/>
              </a:ext>
            </a:extLst>
          </p:cNvPr>
          <p:cNvSpPr/>
          <p:nvPr/>
        </p:nvSpPr>
        <p:spPr>
          <a:xfrm>
            <a:off x="5183496" y="3452"/>
            <a:ext cx="5515339" cy="75636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6F76335B-7847-AEFE-36B5-38D7DCE9CE7C}"/>
              </a:ext>
            </a:extLst>
          </p:cNvPr>
          <p:cNvPicPr>
            <a:picLocks noChangeAspect="1"/>
          </p:cNvPicPr>
          <p:nvPr/>
        </p:nvPicPr>
        <p:blipFill>
          <a:blip r:embed="rId2"/>
          <a:stretch>
            <a:fillRect/>
          </a:stretch>
        </p:blipFill>
        <p:spPr>
          <a:xfrm>
            <a:off x="0" y="3452"/>
            <a:ext cx="10698836" cy="7563600"/>
          </a:xfrm>
          <a:prstGeom prst="rect">
            <a:avLst/>
          </a:prstGeom>
        </p:spPr>
      </p:pic>
      <p:sp>
        <p:nvSpPr>
          <p:cNvPr id="8" name="テキスト ボックス 7">
            <a:extLst>
              <a:ext uri="{FF2B5EF4-FFF2-40B4-BE49-F238E27FC236}">
                <a16:creationId xmlns:a16="http://schemas.microsoft.com/office/drawing/2014/main" id="{C8D76607-83D2-D82F-C827-A64D7AB11990}"/>
              </a:ext>
            </a:extLst>
          </p:cNvPr>
          <p:cNvSpPr txBox="1"/>
          <p:nvPr/>
        </p:nvSpPr>
        <p:spPr>
          <a:xfrm>
            <a:off x="221070" y="847307"/>
            <a:ext cx="4850214" cy="1200329"/>
          </a:xfrm>
          <a:prstGeom prst="rect">
            <a:avLst/>
          </a:prstGeom>
          <a:noFill/>
        </p:spPr>
        <p:txBody>
          <a:bodyPr wrap="square" rtlCol="0">
            <a:spAutoFit/>
          </a:bodyPr>
          <a:lstStyle/>
          <a:p>
            <a:pPr>
              <a:spcAft>
                <a:spcPts val="1700"/>
              </a:spcAft>
            </a:pPr>
            <a:r>
              <a:rPr kumimoji="1" lang="ja-JP" altLang="en-US" sz="3600" b="1" spc="20" dirty="0">
                <a:solidFill>
                  <a:schemeClr val="bg1"/>
                </a:solidFill>
                <a:latin typeface="BIZ UDPゴシック" panose="020B0400000000000000" pitchFamily="50" charset="-128"/>
                <a:ea typeface="BIZ UDPゴシック" panose="020B0400000000000000" pitchFamily="50" charset="-128"/>
              </a:rPr>
              <a:t>高校で学んだ簿記の知識を活かすために</a:t>
            </a:r>
            <a:endParaRPr kumimoji="1" lang="en-US" altLang="ja-JP" sz="3600" b="1" spc="20" dirty="0">
              <a:solidFill>
                <a:schemeClr val="bg1"/>
              </a:solidFill>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B568EE7E-B640-074D-A521-754F9D00D4C9}"/>
              </a:ext>
            </a:extLst>
          </p:cNvPr>
          <p:cNvSpPr txBox="1"/>
          <p:nvPr/>
        </p:nvSpPr>
        <p:spPr>
          <a:xfrm>
            <a:off x="1444255" y="4899072"/>
            <a:ext cx="2339102" cy="964367"/>
          </a:xfrm>
          <a:prstGeom prst="rect">
            <a:avLst/>
          </a:prstGeom>
          <a:noFill/>
        </p:spPr>
        <p:txBody>
          <a:bodyPr wrap="none" rtlCol="0">
            <a:spAutoFit/>
          </a:bodyPr>
          <a:lstStyle/>
          <a:p>
            <a:pPr algn="ctr">
              <a:spcAft>
                <a:spcPts val="800"/>
              </a:spcAft>
            </a:pPr>
            <a:r>
              <a:rPr kumimoji="1" lang="ja-JP" altLang="en-US" sz="2500" b="1" spc="300" dirty="0">
                <a:solidFill>
                  <a:srgbClr val="724498"/>
                </a:solidFill>
                <a:latin typeface="Yu Gothic" panose="020B0400000000000000" pitchFamily="34" charset="-128"/>
                <a:ea typeface="Yu Gothic" panose="020B0400000000000000" pitchFamily="34" charset="-128"/>
              </a:rPr>
              <a:t>埼玉県出身</a:t>
            </a:r>
            <a:endParaRPr kumimoji="1" lang="en-US" altLang="ja-JP" sz="2500" b="1" spc="300" dirty="0">
              <a:solidFill>
                <a:srgbClr val="724498"/>
              </a:solidFill>
              <a:latin typeface="Yu Gothic" panose="020B0400000000000000" pitchFamily="34" charset="-128"/>
              <a:ea typeface="Yu Gothic" panose="020B0400000000000000" pitchFamily="34" charset="-128"/>
            </a:endParaRPr>
          </a:p>
          <a:p>
            <a:pPr algn="ctr">
              <a:spcAft>
                <a:spcPts val="800"/>
              </a:spcAft>
            </a:pPr>
            <a:r>
              <a:rPr kumimoji="1" lang="ja-JP" altLang="en-US" sz="2500" b="1" spc="300" dirty="0">
                <a:solidFill>
                  <a:srgbClr val="724498"/>
                </a:solidFill>
                <a:latin typeface="Yu Gothic" panose="020B0400000000000000" pitchFamily="34" charset="-128"/>
                <a:ea typeface="Yu Gothic" panose="020B0400000000000000" pitchFamily="34" charset="-128"/>
              </a:rPr>
              <a:t>高校商業科卒</a:t>
            </a:r>
          </a:p>
        </p:txBody>
      </p:sp>
      <p:sp>
        <p:nvSpPr>
          <p:cNvPr id="11" name="テキスト ボックス 10">
            <a:extLst>
              <a:ext uri="{FF2B5EF4-FFF2-40B4-BE49-F238E27FC236}">
                <a16:creationId xmlns:a16="http://schemas.microsoft.com/office/drawing/2014/main" id="{37216C7B-9908-C1C6-DF87-C3E1B715D2A7}"/>
              </a:ext>
            </a:extLst>
          </p:cNvPr>
          <p:cNvSpPr txBox="1"/>
          <p:nvPr/>
        </p:nvSpPr>
        <p:spPr>
          <a:xfrm>
            <a:off x="1564506" y="6061435"/>
            <a:ext cx="2093202" cy="338554"/>
          </a:xfrm>
          <a:prstGeom prst="rect">
            <a:avLst/>
          </a:prstGeom>
          <a:noFill/>
        </p:spPr>
        <p:txBody>
          <a:bodyPr wrap="none" rtlCol="0">
            <a:spAutoFit/>
          </a:bodyPr>
          <a:lstStyle/>
          <a:p>
            <a:pPr algn="ctr">
              <a:spcAft>
                <a:spcPts val="800"/>
              </a:spcAft>
            </a:pPr>
            <a:r>
              <a:rPr kumimoji="1" lang="ja-JP" altLang="en-US" sz="1600" b="1" spc="180" dirty="0">
                <a:solidFill>
                  <a:schemeClr val="bg1"/>
                </a:solidFill>
                <a:latin typeface="Yu Gothic" panose="020B0400000000000000" pitchFamily="34" charset="-128"/>
                <a:ea typeface="Yu Gothic" panose="020B0400000000000000" pitchFamily="34" charset="-128"/>
              </a:rPr>
              <a:t>撮影時</a:t>
            </a:r>
            <a:r>
              <a:rPr kumimoji="1" lang="en-US" altLang="ja-JP" sz="1600" b="1" spc="180" dirty="0">
                <a:solidFill>
                  <a:schemeClr val="bg1"/>
                </a:solidFill>
                <a:latin typeface="Yu Gothic" panose="020B0400000000000000" pitchFamily="34" charset="-128"/>
                <a:ea typeface="Yu Gothic" panose="020B0400000000000000" pitchFamily="34" charset="-128"/>
              </a:rPr>
              <a:t> </a:t>
            </a:r>
            <a:r>
              <a:rPr kumimoji="1" lang="ja-JP" altLang="en-US" sz="1600" b="1" spc="180" dirty="0">
                <a:solidFill>
                  <a:schemeClr val="bg1"/>
                </a:solidFill>
                <a:latin typeface="Yu Gothic" panose="020B0400000000000000" pitchFamily="34" charset="-128"/>
                <a:ea typeface="Yu Gothic" panose="020B0400000000000000" pitchFamily="34" charset="-128"/>
              </a:rPr>
              <a:t>採用１年目</a:t>
            </a:r>
          </a:p>
        </p:txBody>
      </p:sp>
      <p:sp>
        <p:nvSpPr>
          <p:cNvPr id="3" name="テキスト ボックス 2">
            <a:extLst>
              <a:ext uri="{FF2B5EF4-FFF2-40B4-BE49-F238E27FC236}">
                <a16:creationId xmlns:a16="http://schemas.microsoft.com/office/drawing/2014/main" id="{67B3638B-E1BF-838C-5340-CDBA55FC7B42}"/>
              </a:ext>
            </a:extLst>
          </p:cNvPr>
          <p:cNvSpPr txBox="1"/>
          <p:nvPr/>
        </p:nvSpPr>
        <p:spPr>
          <a:xfrm>
            <a:off x="5147147" y="105833"/>
            <a:ext cx="5972334" cy="461665"/>
          </a:xfrm>
          <a:prstGeom prst="rect">
            <a:avLst/>
          </a:prstGeom>
          <a:noFill/>
        </p:spPr>
        <p:txBody>
          <a:bodyPr wrap="square" rtlCol="0">
            <a:spAutoFit/>
          </a:bodyPr>
          <a:lstStyle/>
          <a:p>
            <a:pPr>
              <a:spcAft>
                <a:spcPts val="1000"/>
              </a:spcAft>
            </a:pPr>
            <a:r>
              <a:rPr kumimoji="1" lang="ja-JP" altLang="en-US" sz="2400" b="1" dirty="0">
                <a:solidFill>
                  <a:srgbClr val="724498"/>
                </a:solidFill>
                <a:latin typeface="Yu Gothic" panose="020B0400000000000000" pitchFamily="34" charset="-128"/>
                <a:ea typeface="Yu Gothic" panose="020B0400000000000000" pitchFamily="34" charset="-128"/>
              </a:rPr>
              <a:t>●税務職員を志望した理由は？</a:t>
            </a:r>
            <a:endParaRPr kumimoji="1" lang="en-US" altLang="ja-JP" sz="2400" b="1" dirty="0">
              <a:solidFill>
                <a:srgbClr val="724498"/>
              </a:solidFill>
              <a:latin typeface="Yu Gothic" panose="020B0400000000000000" pitchFamily="34" charset="-128"/>
              <a:ea typeface="Yu Gothic" panose="020B0400000000000000" pitchFamily="34" charset="-128"/>
            </a:endParaRPr>
          </a:p>
        </p:txBody>
      </p:sp>
      <p:sp>
        <p:nvSpPr>
          <p:cNvPr id="4" name="テキスト ボックス 3">
            <a:extLst>
              <a:ext uri="{FF2B5EF4-FFF2-40B4-BE49-F238E27FC236}">
                <a16:creationId xmlns:a16="http://schemas.microsoft.com/office/drawing/2014/main" id="{7C9B92AB-8569-377A-10C9-7821C746418C}"/>
              </a:ext>
            </a:extLst>
          </p:cNvPr>
          <p:cNvSpPr txBox="1"/>
          <p:nvPr/>
        </p:nvSpPr>
        <p:spPr>
          <a:xfrm>
            <a:off x="5183496" y="1676559"/>
            <a:ext cx="5972334" cy="461665"/>
          </a:xfrm>
          <a:prstGeom prst="rect">
            <a:avLst/>
          </a:prstGeom>
          <a:noFill/>
        </p:spPr>
        <p:txBody>
          <a:bodyPr wrap="square" rtlCol="0">
            <a:spAutoFit/>
          </a:bodyPr>
          <a:lstStyle/>
          <a:p>
            <a:pPr>
              <a:spcAft>
                <a:spcPts val="1000"/>
              </a:spcAft>
            </a:pPr>
            <a:r>
              <a:rPr kumimoji="1" lang="ja-JP" altLang="en-US" sz="2400" b="1" dirty="0">
                <a:solidFill>
                  <a:srgbClr val="724498"/>
                </a:solidFill>
                <a:latin typeface="Yu Gothic" panose="020B0400000000000000" pitchFamily="34" charset="-128"/>
                <a:ea typeface="Yu Gothic" panose="020B0400000000000000" pitchFamily="34" charset="-128"/>
              </a:rPr>
              <a:t>●関東信越国税局を選んだ理由は？</a:t>
            </a:r>
            <a:endParaRPr kumimoji="1" lang="en-US" altLang="ja-JP" sz="2400" b="1" dirty="0">
              <a:solidFill>
                <a:srgbClr val="724498"/>
              </a:solidFill>
              <a:latin typeface="Yu Gothic" panose="020B0400000000000000" pitchFamily="34" charset="-128"/>
              <a:ea typeface="Yu Gothic" panose="020B0400000000000000" pitchFamily="34" charset="-128"/>
            </a:endParaRPr>
          </a:p>
        </p:txBody>
      </p:sp>
      <p:sp>
        <p:nvSpPr>
          <p:cNvPr id="5" name="テキスト ボックス 4">
            <a:extLst>
              <a:ext uri="{FF2B5EF4-FFF2-40B4-BE49-F238E27FC236}">
                <a16:creationId xmlns:a16="http://schemas.microsoft.com/office/drawing/2014/main" id="{E592EBDD-166E-4562-42F5-118622FF279F}"/>
              </a:ext>
            </a:extLst>
          </p:cNvPr>
          <p:cNvSpPr txBox="1"/>
          <p:nvPr/>
        </p:nvSpPr>
        <p:spPr>
          <a:xfrm>
            <a:off x="5147147" y="3458851"/>
            <a:ext cx="5972334" cy="461665"/>
          </a:xfrm>
          <a:prstGeom prst="rect">
            <a:avLst/>
          </a:prstGeom>
          <a:noFill/>
        </p:spPr>
        <p:txBody>
          <a:bodyPr wrap="square" rtlCol="0">
            <a:spAutoFit/>
          </a:bodyPr>
          <a:lstStyle/>
          <a:p>
            <a:pPr>
              <a:spcAft>
                <a:spcPts val="1000"/>
              </a:spcAft>
            </a:pPr>
            <a:r>
              <a:rPr kumimoji="1" lang="ja-JP" altLang="en-US" sz="2400" b="1" dirty="0">
                <a:solidFill>
                  <a:srgbClr val="724498"/>
                </a:solidFill>
                <a:latin typeface="Yu Gothic" panose="020B0400000000000000" pitchFamily="34" charset="-128"/>
                <a:ea typeface="Yu Gothic" panose="020B0400000000000000" pitchFamily="34" charset="-128"/>
              </a:rPr>
              <a:t>●採用試験対策は？</a:t>
            </a:r>
            <a:endParaRPr kumimoji="1" lang="en-US" altLang="ja-JP" sz="2400" b="1" dirty="0">
              <a:solidFill>
                <a:srgbClr val="724498"/>
              </a:solidFill>
              <a:latin typeface="Yu Gothic" panose="020B0400000000000000" pitchFamily="34" charset="-128"/>
              <a:ea typeface="Yu Gothic" panose="020B0400000000000000" pitchFamily="34" charset="-128"/>
            </a:endParaRPr>
          </a:p>
        </p:txBody>
      </p:sp>
      <p:sp>
        <p:nvSpPr>
          <p:cNvPr id="10" name="円/楕円 10">
            <a:extLst>
              <a:ext uri="{FF2B5EF4-FFF2-40B4-BE49-F238E27FC236}">
                <a16:creationId xmlns:a16="http://schemas.microsoft.com/office/drawing/2014/main" id="{9E8D8085-DE4D-210D-0BCC-4C790180E2F0}"/>
              </a:ext>
            </a:extLst>
          </p:cNvPr>
          <p:cNvSpPr>
            <a:spLocks noChangeAspect="1"/>
          </p:cNvSpPr>
          <p:nvPr/>
        </p:nvSpPr>
        <p:spPr>
          <a:xfrm>
            <a:off x="7936496" y="4966763"/>
            <a:ext cx="2487079" cy="2487079"/>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CE74CAD6-3685-CE04-1BE2-2FA761F5F084}"/>
              </a:ext>
            </a:extLst>
          </p:cNvPr>
          <p:cNvSpPr txBox="1"/>
          <p:nvPr/>
        </p:nvSpPr>
        <p:spPr>
          <a:xfrm>
            <a:off x="5407921" y="588016"/>
            <a:ext cx="5066488" cy="1025474"/>
          </a:xfrm>
          <a:prstGeom prst="rect">
            <a:avLst/>
          </a:prstGeom>
          <a:noFill/>
        </p:spPr>
        <p:txBody>
          <a:bodyPr wrap="square" rtlCol="0">
            <a:spAutoFit/>
          </a:bodyPr>
          <a:lstStyle/>
          <a:p>
            <a:pPr>
              <a:lnSpc>
                <a:spcPts val="2400"/>
              </a:lnSpc>
            </a:pPr>
            <a:r>
              <a:rPr kumimoji="1" lang="ja-JP" altLang="en-US" sz="2400" dirty="0">
                <a:latin typeface="+mn-ea"/>
              </a:rPr>
              <a:t>高校で学んだ簿記が好きだったので、その知識を活かせる税務職員を志望しました。</a:t>
            </a:r>
          </a:p>
        </p:txBody>
      </p:sp>
      <p:sp>
        <p:nvSpPr>
          <p:cNvPr id="6" name="テキスト ボックス 5">
            <a:extLst>
              <a:ext uri="{FF2B5EF4-FFF2-40B4-BE49-F238E27FC236}">
                <a16:creationId xmlns:a16="http://schemas.microsoft.com/office/drawing/2014/main" id="{E65E1D3A-326A-2803-9B15-D7D8D6737DD6}"/>
              </a:ext>
            </a:extLst>
          </p:cNvPr>
          <p:cNvSpPr txBox="1"/>
          <p:nvPr/>
        </p:nvSpPr>
        <p:spPr>
          <a:xfrm>
            <a:off x="5449417" y="2101139"/>
            <a:ext cx="5066488" cy="1333250"/>
          </a:xfrm>
          <a:prstGeom prst="rect">
            <a:avLst/>
          </a:prstGeom>
          <a:noFill/>
        </p:spPr>
        <p:txBody>
          <a:bodyPr wrap="square" rtlCol="0">
            <a:spAutoFit/>
          </a:bodyPr>
          <a:lstStyle/>
          <a:p>
            <a:pPr>
              <a:lnSpc>
                <a:spcPts val="2400"/>
              </a:lnSpc>
            </a:pPr>
            <a:r>
              <a:rPr kumimoji="1" lang="ja-JP" altLang="en-US" sz="2400" dirty="0">
                <a:latin typeface="+mn-ea"/>
              </a:rPr>
              <a:t>高校で開催された業務説明会で、様々な地域と恵まれた環境で働くことができると聞き、魅力を感じたからです。</a:t>
            </a:r>
          </a:p>
        </p:txBody>
      </p:sp>
      <p:sp>
        <p:nvSpPr>
          <p:cNvPr id="14" name="テキスト ボックス 13">
            <a:extLst>
              <a:ext uri="{FF2B5EF4-FFF2-40B4-BE49-F238E27FC236}">
                <a16:creationId xmlns:a16="http://schemas.microsoft.com/office/drawing/2014/main" id="{1AF7877D-4DCB-32D2-10F8-633790493C93}"/>
              </a:ext>
            </a:extLst>
          </p:cNvPr>
          <p:cNvSpPr txBox="1"/>
          <p:nvPr/>
        </p:nvSpPr>
        <p:spPr>
          <a:xfrm>
            <a:off x="5403252" y="3907893"/>
            <a:ext cx="5066488" cy="1333250"/>
          </a:xfrm>
          <a:prstGeom prst="rect">
            <a:avLst/>
          </a:prstGeom>
          <a:noFill/>
        </p:spPr>
        <p:txBody>
          <a:bodyPr wrap="square" rtlCol="0">
            <a:spAutoFit/>
          </a:bodyPr>
          <a:lstStyle/>
          <a:p>
            <a:pPr>
              <a:lnSpc>
                <a:spcPts val="2400"/>
              </a:lnSpc>
            </a:pPr>
            <a:r>
              <a:rPr kumimoji="1" lang="ja-JP" altLang="en-US" sz="2400" dirty="0">
                <a:latin typeface="+mn-ea"/>
              </a:rPr>
              <a:t>基礎能力・適性試験の問題集を繰り返し解きました。高校の授業内容も共通する部分があるので、授業も集中して受けました。</a:t>
            </a:r>
          </a:p>
        </p:txBody>
      </p:sp>
      <p:pic>
        <p:nvPicPr>
          <p:cNvPr id="13" name="図 12">
            <a:extLst>
              <a:ext uri="{FF2B5EF4-FFF2-40B4-BE49-F238E27FC236}">
                <a16:creationId xmlns:a16="http://schemas.microsoft.com/office/drawing/2014/main" id="{93037C1A-BCFA-4C84-3FCB-BB67A2EE7C26}"/>
              </a:ext>
            </a:extLst>
          </p:cNvPr>
          <p:cNvPicPr>
            <a:picLocks noChangeAspect="1"/>
          </p:cNvPicPr>
          <p:nvPr/>
        </p:nvPicPr>
        <p:blipFill rotWithShape="1">
          <a:blip r:embed="rId3">
            <a:extLst>
              <a:ext uri="{28A0092B-C50C-407E-A947-70E740481C1C}">
                <a14:useLocalDpi xmlns:a14="http://schemas.microsoft.com/office/drawing/2010/main" val="0"/>
              </a:ext>
            </a:extLst>
          </a:blip>
          <a:srcRect t="12500" b="12500"/>
          <a:stretch>
            <a:fillRect/>
          </a:stretch>
        </p:blipFill>
        <p:spPr bwMode="auto">
          <a:xfrm>
            <a:off x="7996379" y="5029577"/>
            <a:ext cx="2367311" cy="2367311"/>
          </a:xfrm>
          <a:prstGeom prst="ellipse">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08504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836F79-FAEB-6B00-C06B-9C833FF0F765}"/>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9FEBAA92-BB89-0460-D23F-E8B294A425E6}"/>
              </a:ext>
            </a:extLst>
          </p:cNvPr>
          <p:cNvPicPr>
            <a:picLocks noChangeAspect="1"/>
          </p:cNvPicPr>
          <p:nvPr/>
        </p:nvPicPr>
        <p:blipFill>
          <a:blip r:embed="rId2"/>
          <a:stretch>
            <a:fillRect/>
          </a:stretch>
        </p:blipFill>
        <p:spPr>
          <a:xfrm>
            <a:off x="0" y="519"/>
            <a:ext cx="10693744" cy="7560000"/>
          </a:xfrm>
          <a:prstGeom prst="rect">
            <a:avLst/>
          </a:prstGeom>
        </p:spPr>
      </p:pic>
      <p:sp>
        <p:nvSpPr>
          <p:cNvPr id="6" name="テキスト ボックス 5">
            <a:extLst>
              <a:ext uri="{FF2B5EF4-FFF2-40B4-BE49-F238E27FC236}">
                <a16:creationId xmlns:a16="http://schemas.microsoft.com/office/drawing/2014/main" id="{65900AEF-1E84-4BDF-1D36-2DA9953B1832}"/>
              </a:ext>
            </a:extLst>
          </p:cNvPr>
          <p:cNvSpPr txBox="1"/>
          <p:nvPr/>
        </p:nvSpPr>
        <p:spPr>
          <a:xfrm>
            <a:off x="4229147" y="717525"/>
            <a:ext cx="5400000" cy="1077218"/>
          </a:xfrm>
          <a:prstGeom prst="rect">
            <a:avLst/>
          </a:prstGeom>
          <a:noFill/>
        </p:spPr>
        <p:txBody>
          <a:bodyPr wrap="square" rtlCol="0">
            <a:spAutoFit/>
          </a:bodyPr>
          <a:lstStyle/>
          <a:p>
            <a:pPr>
              <a:spcAft>
                <a:spcPts val="1000"/>
              </a:spcAft>
            </a:pPr>
            <a:r>
              <a:rPr kumimoji="1" lang="ja-JP" altLang="en-US" sz="3200" b="1" dirty="0">
                <a:solidFill>
                  <a:srgbClr val="724498"/>
                </a:solidFill>
                <a:latin typeface="Yu Gothic" panose="020B0400000000000000" pitchFamily="34" charset="-128"/>
                <a:ea typeface="Yu Gothic" panose="020B0400000000000000" pitchFamily="34" charset="-128"/>
              </a:rPr>
              <a:t>集中して講義を受け、自習時間に復習を行う</a:t>
            </a:r>
            <a:endParaRPr kumimoji="1" lang="en-US" altLang="ja-JP" sz="3200" b="1" dirty="0">
              <a:solidFill>
                <a:srgbClr val="724498"/>
              </a:solidFill>
              <a:latin typeface="Yu Gothic" panose="020B0400000000000000" pitchFamily="34" charset="-128"/>
              <a:ea typeface="Yu Gothic" panose="020B0400000000000000" pitchFamily="34" charset="-128"/>
            </a:endParaRPr>
          </a:p>
        </p:txBody>
      </p:sp>
      <p:sp>
        <p:nvSpPr>
          <p:cNvPr id="7" name="テキスト ボックス 6">
            <a:extLst>
              <a:ext uri="{FF2B5EF4-FFF2-40B4-BE49-F238E27FC236}">
                <a16:creationId xmlns:a16="http://schemas.microsoft.com/office/drawing/2014/main" id="{2BC221EC-0280-BA4C-5AAD-2F1C2BCB6BDE}"/>
              </a:ext>
            </a:extLst>
          </p:cNvPr>
          <p:cNvSpPr txBox="1"/>
          <p:nvPr/>
        </p:nvSpPr>
        <p:spPr>
          <a:xfrm>
            <a:off x="1481213" y="5227685"/>
            <a:ext cx="1954381" cy="797654"/>
          </a:xfrm>
          <a:prstGeom prst="rect">
            <a:avLst/>
          </a:prstGeom>
          <a:noFill/>
        </p:spPr>
        <p:txBody>
          <a:bodyPr wrap="none" rtlCol="0">
            <a:spAutoFit/>
          </a:bodyPr>
          <a:lstStyle/>
          <a:p>
            <a:pPr algn="ctr">
              <a:spcAft>
                <a:spcPts val="700"/>
              </a:spcAft>
            </a:pPr>
            <a:r>
              <a:rPr kumimoji="1" lang="ja-JP" altLang="en-US" sz="2000" b="1" spc="300" dirty="0">
                <a:solidFill>
                  <a:srgbClr val="724498"/>
                </a:solidFill>
                <a:latin typeface="Yu Gothic" panose="020B0400000000000000" pitchFamily="34" charset="-128"/>
                <a:ea typeface="Yu Gothic" panose="020B0400000000000000" pitchFamily="34" charset="-128"/>
              </a:rPr>
              <a:t>埼玉県出身</a:t>
            </a:r>
            <a:endParaRPr kumimoji="1" lang="en-US" altLang="ja-JP" sz="2000" b="1" spc="300" dirty="0">
              <a:solidFill>
                <a:srgbClr val="724498"/>
              </a:solidFill>
              <a:latin typeface="Yu Gothic" panose="020B0400000000000000" pitchFamily="34" charset="-128"/>
              <a:ea typeface="Yu Gothic" panose="020B0400000000000000" pitchFamily="34" charset="-128"/>
            </a:endParaRPr>
          </a:p>
          <a:p>
            <a:pPr algn="ctr">
              <a:spcAft>
                <a:spcPts val="700"/>
              </a:spcAft>
            </a:pPr>
            <a:r>
              <a:rPr kumimoji="1" lang="ja-JP" altLang="en-US" sz="2000" b="1" spc="300" dirty="0">
                <a:solidFill>
                  <a:srgbClr val="724498"/>
                </a:solidFill>
                <a:latin typeface="Yu Gothic" panose="020B0400000000000000" pitchFamily="34" charset="-128"/>
                <a:ea typeface="Yu Gothic" panose="020B0400000000000000" pitchFamily="34" charset="-128"/>
              </a:rPr>
              <a:t>高校商業科卒</a:t>
            </a:r>
          </a:p>
        </p:txBody>
      </p:sp>
      <p:sp>
        <p:nvSpPr>
          <p:cNvPr id="8" name="テキスト ボックス 7">
            <a:extLst>
              <a:ext uri="{FF2B5EF4-FFF2-40B4-BE49-F238E27FC236}">
                <a16:creationId xmlns:a16="http://schemas.microsoft.com/office/drawing/2014/main" id="{0148D822-5027-9404-4434-6DCD7FC46A05}"/>
              </a:ext>
            </a:extLst>
          </p:cNvPr>
          <p:cNvSpPr txBox="1"/>
          <p:nvPr/>
        </p:nvSpPr>
        <p:spPr>
          <a:xfrm>
            <a:off x="1596401" y="6155231"/>
            <a:ext cx="1704954" cy="292388"/>
          </a:xfrm>
          <a:prstGeom prst="rect">
            <a:avLst/>
          </a:prstGeom>
          <a:noFill/>
        </p:spPr>
        <p:txBody>
          <a:bodyPr wrap="none" rtlCol="0">
            <a:spAutoFit/>
          </a:bodyPr>
          <a:lstStyle/>
          <a:p>
            <a:pPr algn="ctr">
              <a:spcAft>
                <a:spcPts val="800"/>
              </a:spcAft>
            </a:pPr>
            <a:r>
              <a:rPr kumimoji="1" lang="ja-JP" altLang="en-US" sz="1300" b="1" spc="120" dirty="0">
                <a:solidFill>
                  <a:schemeClr val="bg1"/>
                </a:solidFill>
                <a:latin typeface="Yu Gothic" panose="020B0400000000000000" pitchFamily="34" charset="-128"/>
                <a:ea typeface="Yu Gothic" panose="020B0400000000000000" pitchFamily="34" charset="-128"/>
              </a:rPr>
              <a:t>撮影時</a:t>
            </a:r>
            <a:r>
              <a:rPr kumimoji="1" lang="en-US" altLang="ja-JP" sz="1300" b="1" spc="120" dirty="0">
                <a:solidFill>
                  <a:schemeClr val="bg1"/>
                </a:solidFill>
                <a:latin typeface="Yu Gothic" panose="020B0400000000000000" pitchFamily="34" charset="-128"/>
                <a:ea typeface="Yu Gothic" panose="020B0400000000000000" pitchFamily="34" charset="-128"/>
              </a:rPr>
              <a:t> </a:t>
            </a:r>
            <a:r>
              <a:rPr kumimoji="1" lang="ja-JP" altLang="en-US" sz="1300" b="1" spc="120" dirty="0">
                <a:solidFill>
                  <a:schemeClr val="bg1"/>
                </a:solidFill>
                <a:latin typeface="Yu Gothic" panose="020B0400000000000000" pitchFamily="34" charset="-128"/>
                <a:ea typeface="Yu Gothic" panose="020B0400000000000000" pitchFamily="34" charset="-128"/>
              </a:rPr>
              <a:t>採用１年目</a:t>
            </a:r>
          </a:p>
        </p:txBody>
      </p:sp>
      <p:sp>
        <p:nvSpPr>
          <p:cNvPr id="11" name="円/楕円 10">
            <a:extLst>
              <a:ext uri="{FF2B5EF4-FFF2-40B4-BE49-F238E27FC236}">
                <a16:creationId xmlns:a16="http://schemas.microsoft.com/office/drawing/2014/main" id="{3712DD2B-1614-7F12-BF46-F95D3F24C588}"/>
              </a:ext>
            </a:extLst>
          </p:cNvPr>
          <p:cNvSpPr>
            <a:spLocks noChangeAspect="1"/>
          </p:cNvSpPr>
          <p:nvPr/>
        </p:nvSpPr>
        <p:spPr>
          <a:xfrm>
            <a:off x="340510" y="1001276"/>
            <a:ext cx="3833988" cy="383398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EE040DD0-501F-286D-09B4-6BC455787D1D}"/>
              </a:ext>
            </a:extLst>
          </p:cNvPr>
          <p:cNvSpPr txBox="1"/>
          <p:nvPr/>
        </p:nvSpPr>
        <p:spPr>
          <a:xfrm>
            <a:off x="4290930" y="1913188"/>
            <a:ext cx="5400000" cy="5003101"/>
          </a:xfrm>
          <a:prstGeom prst="rect">
            <a:avLst/>
          </a:prstGeom>
          <a:noFill/>
        </p:spPr>
        <p:txBody>
          <a:bodyPr wrap="square" rtlCol="0">
            <a:spAutoFit/>
          </a:bodyPr>
          <a:lstStyle/>
          <a:p>
            <a:pPr>
              <a:lnSpc>
                <a:spcPts val="4300"/>
              </a:lnSpc>
            </a:pPr>
            <a:r>
              <a:rPr kumimoji="1" lang="ja-JP" altLang="en-US" sz="2400" b="1" spc="-120" dirty="0">
                <a:latin typeface="Yu Gothic" panose="020B0400000000000000" pitchFamily="34" charset="-128"/>
                <a:ea typeface="Yu Gothic" panose="020B0400000000000000" pitchFamily="34" charset="-128"/>
              </a:rPr>
              <a:t>　研修に悪影響がないように睡眠時間の確保・体調管理・定期的な掃除を心がけています。</a:t>
            </a:r>
            <a:endParaRPr kumimoji="1" lang="en-US" altLang="ja-JP" sz="2400" b="1" spc="-120" dirty="0">
              <a:latin typeface="Yu Gothic" panose="020B0400000000000000" pitchFamily="34" charset="-128"/>
              <a:ea typeface="Yu Gothic" panose="020B0400000000000000" pitchFamily="34" charset="-128"/>
            </a:endParaRPr>
          </a:p>
          <a:p>
            <a:pPr>
              <a:lnSpc>
                <a:spcPts val="4300"/>
              </a:lnSpc>
            </a:pPr>
            <a:r>
              <a:rPr kumimoji="1" lang="ja-JP" altLang="en-US" sz="2400" b="1" spc="-120" dirty="0">
                <a:latin typeface="Yu Gothic" panose="020B0400000000000000" pitchFamily="34" charset="-128"/>
                <a:ea typeface="Yu Gothic" panose="020B0400000000000000" pitchFamily="34" charset="-128"/>
              </a:rPr>
              <a:t>　できる限り授業中に内容をインプットし、自習時間に復習して、班別活動の時間に同期とアウトプットして知識を定着させています。</a:t>
            </a:r>
            <a:endParaRPr kumimoji="1" lang="en-US" altLang="ja-JP" sz="2400" b="1" spc="-120" dirty="0">
              <a:latin typeface="Yu Gothic" panose="020B0400000000000000" pitchFamily="34" charset="-128"/>
              <a:ea typeface="Yu Gothic" panose="020B0400000000000000" pitchFamily="34" charset="-128"/>
            </a:endParaRPr>
          </a:p>
          <a:p>
            <a:pPr>
              <a:lnSpc>
                <a:spcPts val="4300"/>
              </a:lnSpc>
            </a:pPr>
            <a:r>
              <a:rPr kumimoji="1" lang="ja-JP" altLang="en-US" sz="2400" b="1" spc="-120" dirty="0">
                <a:latin typeface="Yu Gothic" panose="020B0400000000000000" pitchFamily="34" charset="-128"/>
                <a:ea typeface="Yu Gothic" panose="020B0400000000000000" pitchFamily="34" charset="-128"/>
              </a:rPr>
              <a:t>　休日は同期と外出したり、最近はみんなで筋トレをして過ごしています。</a:t>
            </a:r>
            <a:endParaRPr kumimoji="1" lang="en-US" altLang="ja-JP" sz="2400" b="1" spc="-120" dirty="0">
              <a:latin typeface="Yu Gothic" panose="020B0400000000000000" pitchFamily="34" charset="-128"/>
              <a:ea typeface="Yu Gothic" panose="020B0400000000000000" pitchFamily="34" charset="-128"/>
            </a:endParaRPr>
          </a:p>
        </p:txBody>
      </p:sp>
      <p:sp>
        <p:nvSpPr>
          <p:cNvPr id="9" name="正方形/長方形 8">
            <a:extLst>
              <a:ext uri="{FF2B5EF4-FFF2-40B4-BE49-F238E27FC236}">
                <a16:creationId xmlns:a16="http://schemas.microsoft.com/office/drawing/2014/main" id="{60DAE505-BECD-CB82-C435-86F84049D5BB}"/>
              </a:ext>
            </a:extLst>
          </p:cNvPr>
          <p:cNvSpPr/>
          <p:nvPr/>
        </p:nvSpPr>
        <p:spPr>
          <a:xfrm>
            <a:off x="490888" y="202131"/>
            <a:ext cx="1568918" cy="519764"/>
          </a:xfrm>
          <a:prstGeom prst="rect">
            <a:avLst/>
          </a:prstGeom>
          <a:solidFill>
            <a:srgbClr val="7245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正方形/長方形 11">
            <a:extLst>
              <a:ext uri="{FF2B5EF4-FFF2-40B4-BE49-F238E27FC236}">
                <a16:creationId xmlns:a16="http://schemas.microsoft.com/office/drawing/2014/main" id="{E8EA8041-FFE7-B300-EC6F-6395E21A16B9}"/>
              </a:ext>
            </a:extLst>
          </p:cNvPr>
          <p:cNvSpPr/>
          <p:nvPr/>
        </p:nvSpPr>
        <p:spPr>
          <a:xfrm>
            <a:off x="772644" y="137120"/>
            <a:ext cx="1005403" cy="584775"/>
          </a:xfrm>
          <a:prstGeom prst="rect">
            <a:avLst/>
          </a:prstGeom>
          <a:noFill/>
        </p:spPr>
        <p:txBody>
          <a:bodyPr wrap="none" lIns="91440" tIns="45720" rIns="91440" bIns="45720">
            <a:spAutoFit/>
          </a:bodyPr>
          <a:lstStyle/>
          <a:p>
            <a:pPr algn="ctr"/>
            <a:r>
              <a:rPr lang="ja-JP" altLang="en-US" sz="3200" dirty="0">
                <a:ln w="0"/>
                <a:solidFill>
                  <a:schemeClr val="bg1"/>
                </a:solidFill>
                <a:effectLst>
                  <a:outerShdw blurRad="38100" dist="19050" dir="2700000" algn="tl" rotWithShape="0">
                    <a:schemeClr val="dk1">
                      <a:alpha val="40000"/>
                    </a:schemeClr>
                  </a:outerShdw>
                </a:effectLst>
                <a:latin typeface="HGP創英角ｺﾞｼｯｸUB" panose="020B0900000000000000" pitchFamily="50" charset="-128"/>
                <a:ea typeface="HGP創英角ｺﾞｼｯｸUB" panose="020B0900000000000000" pitchFamily="50" charset="-128"/>
              </a:rPr>
              <a:t>研修</a:t>
            </a:r>
            <a:endParaRPr lang="ja-JP" altLang="en-US" sz="3200" b="0" cap="none" spc="0" dirty="0">
              <a:ln w="0"/>
              <a:solidFill>
                <a:schemeClr val="bg1"/>
              </a:solidFill>
              <a:effectLst>
                <a:outerShdw blurRad="38100" dist="19050" dir="2700000" algn="tl" rotWithShape="0">
                  <a:schemeClr val="dk1">
                    <a:alpha val="40000"/>
                  </a:schemeClr>
                </a:outerShdw>
              </a:effectLst>
              <a:latin typeface="HGP創英角ｺﾞｼｯｸUB" panose="020B0900000000000000" pitchFamily="50" charset="-128"/>
              <a:ea typeface="HGP創英角ｺﾞｼｯｸUB" panose="020B0900000000000000" pitchFamily="50" charset="-128"/>
            </a:endParaRPr>
          </a:p>
        </p:txBody>
      </p:sp>
      <p:pic>
        <p:nvPicPr>
          <p:cNvPr id="2" name="図 1">
            <a:extLst>
              <a:ext uri="{FF2B5EF4-FFF2-40B4-BE49-F238E27FC236}">
                <a16:creationId xmlns:a16="http://schemas.microsoft.com/office/drawing/2014/main" id="{C1305C78-8276-25DE-1124-C1F3588F6334}"/>
              </a:ext>
            </a:extLst>
          </p:cNvPr>
          <p:cNvPicPr>
            <a:picLocks noChangeAspect="1"/>
          </p:cNvPicPr>
          <p:nvPr/>
        </p:nvPicPr>
        <p:blipFill rotWithShape="1">
          <a:blip r:embed="rId3"/>
          <a:srcRect l="4962" r="4962"/>
          <a:stretch>
            <a:fillRect/>
          </a:stretch>
        </p:blipFill>
        <p:spPr bwMode="auto">
          <a:xfrm>
            <a:off x="482291" y="1131327"/>
            <a:ext cx="3541737" cy="3541737"/>
          </a:xfrm>
          <a:prstGeom prst="ellipse">
            <a:avLst/>
          </a:prstGeom>
          <a:ln>
            <a:noFill/>
          </a:ln>
          <a:extLst>
            <a:ext uri="{53640926-AAD7-44D8-BBD7-CCE9431645EC}">
              <a14:shadowObscured xmlns:a14="http://schemas.microsoft.com/office/drawing/2010/main"/>
            </a:ext>
          </a:extLst>
        </p:spPr>
      </p:pic>
      <p:pic>
        <p:nvPicPr>
          <p:cNvPr id="10" name="図 9">
            <a:extLst>
              <a:ext uri="{FF2B5EF4-FFF2-40B4-BE49-F238E27FC236}">
                <a16:creationId xmlns:a16="http://schemas.microsoft.com/office/drawing/2014/main" id="{8A1B900F-0146-CC84-74F1-7B0EF75A8BE8}"/>
              </a:ext>
            </a:extLst>
          </p:cNvPr>
          <p:cNvPicPr>
            <a:picLocks noChangeAspect="1"/>
          </p:cNvPicPr>
          <p:nvPr/>
        </p:nvPicPr>
        <p:blipFill>
          <a:blip r:embed="rId4"/>
          <a:stretch>
            <a:fillRect/>
          </a:stretch>
        </p:blipFill>
        <p:spPr>
          <a:xfrm>
            <a:off x="2392766" y="3290390"/>
            <a:ext cx="1665300" cy="1665300"/>
          </a:xfrm>
          <a:prstGeom prst="rect">
            <a:avLst/>
          </a:prstGeom>
        </p:spPr>
      </p:pic>
    </p:spTree>
    <p:extLst>
      <p:ext uri="{BB962C8B-B14F-4D97-AF65-F5344CB8AC3E}">
        <p14:creationId xmlns:p14="http://schemas.microsoft.com/office/powerpoint/2010/main" val="7142621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1B8D3D-2D29-E8D7-59E8-F36B42D9D6CE}"/>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5BBEF12B-D572-5C7B-9037-A0AD9C731722}"/>
              </a:ext>
            </a:extLst>
          </p:cNvPr>
          <p:cNvPicPr>
            <a:picLocks noChangeAspect="1"/>
          </p:cNvPicPr>
          <p:nvPr/>
        </p:nvPicPr>
        <p:blipFill>
          <a:blip r:embed="rId2"/>
          <a:stretch>
            <a:fillRect/>
          </a:stretch>
        </p:blipFill>
        <p:spPr>
          <a:xfrm>
            <a:off x="-1931" y="0"/>
            <a:ext cx="10693744" cy="7560000"/>
          </a:xfrm>
          <a:prstGeom prst="rect">
            <a:avLst/>
          </a:prstGeom>
        </p:spPr>
      </p:pic>
      <p:sp>
        <p:nvSpPr>
          <p:cNvPr id="12" name="正方形/長方形 11">
            <a:extLst>
              <a:ext uri="{FF2B5EF4-FFF2-40B4-BE49-F238E27FC236}">
                <a16:creationId xmlns:a16="http://schemas.microsoft.com/office/drawing/2014/main" id="{A885763F-8C4A-49FC-8F20-C3A2AEC674C2}"/>
              </a:ext>
            </a:extLst>
          </p:cNvPr>
          <p:cNvSpPr/>
          <p:nvPr/>
        </p:nvSpPr>
        <p:spPr>
          <a:xfrm>
            <a:off x="5176474" y="0"/>
            <a:ext cx="5515339" cy="75636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1848289F-1E52-9382-B51B-9D6950384BCC}"/>
              </a:ext>
            </a:extLst>
          </p:cNvPr>
          <p:cNvSpPr txBox="1"/>
          <p:nvPr/>
        </p:nvSpPr>
        <p:spPr>
          <a:xfrm>
            <a:off x="666560" y="1197899"/>
            <a:ext cx="3866252"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1700"/>
              </a:spcAft>
              <a:buClrTx/>
              <a:buSzTx/>
              <a:buFontTx/>
              <a:buNone/>
              <a:tabLst/>
              <a:defRPr/>
            </a:pPr>
            <a:r>
              <a:rPr kumimoji="1" lang="ja-JP" altLang="en-US" sz="3600" b="1" i="0" u="none" strike="noStrike" kern="1200" cap="none" spc="20" normalizeH="0" baseline="0" noProof="0" dirty="0">
                <a:ln>
                  <a:noFill/>
                </a:ln>
                <a:solidFill>
                  <a:prstClr val="white"/>
                </a:solidFill>
                <a:effectLst/>
                <a:uLnTx/>
                <a:uFillTx/>
                <a:latin typeface="Yu Gothic" panose="020B0400000000000000" pitchFamily="34" charset="-128"/>
                <a:ea typeface="Yu Gothic" panose="020B0400000000000000" pitchFamily="34" charset="-128"/>
                <a:cs typeface="+mn-cs"/>
              </a:rPr>
              <a:t>家族の勧めで税務を目指す</a:t>
            </a:r>
            <a:endParaRPr kumimoji="1" lang="en-US" altLang="ja-JP" sz="3600" b="1" i="0" u="none" strike="noStrike" kern="1200" cap="none" spc="20" normalizeH="0" baseline="0" noProof="0" dirty="0">
              <a:ln>
                <a:noFill/>
              </a:ln>
              <a:solidFill>
                <a:prstClr val="white"/>
              </a:solidFill>
              <a:effectLst/>
              <a:uLnTx/>
              <a:uFillTx/>
              <a:latin typeface="Yu Gothic" panose="020B0400000000000000" pitchFamily="34" charset="-128"/>
              <a:ea typeface="Yu Gothic" panose="020B0400000000000000" pitchFamily="34" charset="-128"/>
              <a:cs typeface="+mn-cs"/>
            </a:endParaRPr>
          </a:p>
        </p:txBody>
      </p:sp>
      <p:sp>
        <p:nvSpPr>
          <p:cNvPr id="9" name="テキスト ボックス 8">
            <a:extLst>
              <a:ext uri="{FF2B5EF4-FFF2-40B4-BE49-F238E27FC236}">
                <a16:creationId xmlns:a16="http://schemas.microsoft.com/office/drawing/2014/main" id="{F69F4221-0B98-C82D-4336-7553DEB509BA}"/>
              </a:ext>
            </a:extLst>
          </p:cNvPr>
          <p:cNvSpPr txBox="1"/>
          <p:nvPr/>
        </p:nvSpPr>
        <p:spPr>
          <a:xfrm>
            <a:off x="1623789" y="4899072"/>
            <a:ext cx="1980029" cy="96436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800"/>
              </a:spcAft>
              <a:buClrTx/>
              <a:buSzTx/>
              <a:buFontTx/>
              <a:buNone/>
              <a:tabLst/>
              <a:defRPr/>
            </a:pPr>
            <a:r>
              <a:rPr kumimoji="1" lang="ja-JP" altLang="en-US" sz="2500" b="1" i="0" u="none" strike="noStrike" kern="1200" cap="none" spc="300" normalizeH="0" baseline="0" noProof="0" dirty="0">
                <a:ln>
                  <a:noFill/>
                </a:ln>
                <a:solidFill>
                  <a:srgbClr val="724498"/>
                </a:solidFill>
                <a:effectLst/>
                <a:uLnTx/>
                <a:uFillTx/>
                <a:latin typeface="Yu Gothic" panose="020B0400000000000000" pitchFamily="34" charset="-128"/>
                <a:ea typeface="Yu Gothic" panose="020B0400000000000000" pitchFamily="34" charset="-128"/>
                <a:cs typeface="+mn-cs"/>
              </a:rPr>
              <a:t>新潟県出身</a:t>
            </a:r>
            <a:endParaRPr kumimoji="1" lang="en-US" altLang="ja-JP" sz="2500" b="1" i="0" u="none" strike="noStrike" kern="1200" cap="none" spc="300" normalizeH="0" baseline="0" noProof="0" dirty="0">
              <a:ln>
                <a:noFill/>
              </a:ln>
              <a:solidFill>
                <a:srgbClr val="724498"/>
              </a:solidFill>
              <a:effectLst/>
              <a:uLnTx/>
              <a:uFillTx/>
              <a:latin typeface="Yu Gothic" panose="020B0400000000000000" pitchFamily="34" charset="-128"/>
              <a:ea typeface="Yu Gothic" panose="020B0400000000000000" pitchFamily="34" charset="-128"/>
              <a:cs typeface="+mn-cs"/>
            </a:endParaRPr>
          </a:p>
          <a:p>
            <a:pPr marL="0" marR="0" lvl="0" indent="0" algn="ctr" defTabSz="457200" rtl="0" eaLnBrk="1" fontAlgn="auto" latinLnBrk="0" hangingPunct="1">
              <a:lnSpc>
                <a:spcPct val="100000"/>
              </a:lnSpc>
              <a:spcBef>
                <a:spcPts val="0"/>
              </a:spcBef>
              <a:spcAft>
                <a:spcPts val="800"/>
              </a:spcAft>
              <a:buClrTx/>
              <a:buSzTx/>
              <a:buFontTx/>
              <a:buNone/>
              <a:tabLst/>
              <a:defRPr/>
            </a:pPr>
            <a:r>
              <a:rPr kumimoji="1" lang="ja-JP" altLang="en-US" sz="2500" b="1" i="0" u="none" strike="noStrike" kern="1200" cap="none" spc="300" normalizeH="0" baseline="0" noProof="0" dirty="0">
                <a:ln>
                  <a:noFill/>
                </a:ln>
                <a:solidFill>
                  <a:srgbClr val="724498"/>
                </a:solidFill>
                <a:effectLst/>
                <a:uLnTx/>
                <a:uFillTx/>
                <a:latin typeface="Yu Gothic" panose="020B0400000000000000" pitchFamily="34" charset="-128"/>
                <a:ea typeface="Yu Gothic" panose="020B0400000000000000" pitchFamily="34" charset="-128"/>
                <a:cs typeface="+mn-cs"/>
              </a:rPr>
              <a:t>短大卒</a:t>
            </a:r>
          </a:p>
        </p:txBody>
      </p:sp>
      <p:sp>
        <p:nvSpPr>
          <p:cNvPr id="11" name="テキスト ボックス 10">
            <a:extLst>
              <a:ext uri="{FF2B5EF4-FFF2-40B4-BE49-F238E27FC236}">
                <a16:creationId xmlns:a16="http://schemas.microsoft.com/office/drawing/2014/main" id="{7A43FEA6-1156-9521-3019-E41CEC4570A5}"/>
              </a:ext>
            </a:extLst>
          </p:cNvPr>
          <p:cNvSpPr txBox="1"/>
          <p:nvPr/>
        </p:nvSpPr>
        <p:spPr>
          <a:xfrm>
            <a:off x="1564507" y="6061435"/>
            <a:ext cx="2093202" cy="33855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800"/>
              </a:spcAft>
              <a:buClrTx/>
              <a:buSzTx/>
              <a:buFontTx/>
              <a:buNone/>
              <a:tabLst/>
              <a:defRPr/>
            </a:pPr>
            <a:r>
              <a:rPr kumimoji="1" lang="ja-JP" altLang="en-US" sz="1600" b="1" i="0" u="none" strike="noStrike" kern="1200" cap="none" spc="180" normalizeH="0" baseline="0" noProof="0" dirty="0">
                <a:ln>
                  <a:noFill/>
                </a:ln>
                <a:solidFill>
                  <a:prstClr val="white"/>
                </a:solidFill>
                <a:effectLst/>
                <a:uLnTx/>
                <a:uFillTx/>
                <a:latin typeface="Yu Gothic" panose="020B0400000000000000" pitchFamily="34" charset="-128"/>
                <a:ea typeface="Yu Gothic" panose="020B0400000000000000" pitchFamily="34" charset="-128"/>
                <a:cs typeface="+mn-cs"/>
              </a:rPr>
              <a:t>撮影時</a:t>
            </a:r>
            <a:r>
              <a:rPr kumimoji="1" lang="en-US" altLang="ja-JP" sz="1600" b="1" i="0" u="none" strike="noStrike" kern="1200" cap="none" spc="180" normalizeH="0" baseline="0" noProof="0" dirty="0">
                <a:ln>
                  <a:noFill/>
                </a:ln>
                <a:solidFill>
                  <a:prstClr val="white"/>
                </a:solidFill>
                <a:effectLst/>
                <a:uLnTx/>
                <a:uFillTx/>
                <a:latin typeface="Yu Gothic" panose="020B0400000000000000" pitchFamily="34" charset="-128"/>
                <a:ea typeface="Yu Gothic" panose="020B0400000000000000" pitchFamily="34" charset="-128"/>
                <a:cs typeface="+mn-cs"/>
              </a:rPr>
              <a:t> </a:t>
            </a:r>
            <a:r>
              <a:rPr kumimoji="1" lang="ja-JP" altLang="en-US" sz="1600" b="1" i="0" u="none" strike="noStrike" kern="1200" cap="none" spc="180" normalizeH="0" baseline="0" noProof="0" dirty="0">
                <a:ln>
                  <a:noFill/>
                </a:ln>
                <a:solidFill>
                  <a:prstClr val="white"/>
                </a:solidFill>
                <a:effectLst/>
                <a:uLnTx/>
                <a:uFillTx/>
                <a:latin typeface="Yu Gothic" panose="020B0400000000000000" pitchFamily="34" charset="-128"/>
                <a:ea typeface="Yu Gothic" panose="020B0400000000000000" pitchFamily="34" charset="-128"/>
                <a:cs typeface="+mn-cs"/>
              </a:rPr>
              <a:t>採用１年目</a:t>
            </a:r>
          </a:p>
        </p:txBody>
      </p:sp>
      <p:sp>
        <p:nvSpPr>
          <p:cNvPr id="4" name="テキスト ボックス 3">
            <a:extLst>
              <a:ext uri="{FF2B5EF4-FFF2-40B4-BE49-F238E27FC236}">
                <a16:creationId xmlns:a16="http://schemas.microsoft.com/office/drawing/2014/main" id="{3168D492-04A5-3E04-2014-FAAB65EC97DE}"/>
              </a:ext>
            </a:extLst>
          </p:cNvPr>
          <p:cNvSpPr txBox="1"/>
          <p:nvPr/>
        </p:nvSpPr>
        <p:spPr>
          <a:xfrm>
            <a:off x="5227608" y="138774"/>
            <a:ext cx="597233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1000"/>
              </a:spcAft>
              <a:buClrTx/>
              <a:buSzTx/>
              <a:buFontTx/>
              <a:buNone/>
              <a:tabLst/>
              <a:defRPr/>
            </a:pPr>
            <a:r>
              <a:rPr kumimoji="1" lang="ja-JP" altLang="en-US" sz="2400" b="1" i="0" u="none" strike="noStrike" kern="1200" cap="none" spc="0" normalizeH="0" baseline="0" noProof="0" dirty="0">
                <a:ln>
                  <a:noFill/>
                </a:ln>
                <a:solidFill>
                  <a:srgbClr val="F53DDB"/>
                </a:solidFill>
                <a:effectLst/>
                <a:uLnTx/>
                <a:uFillTx/>
                <a:latin typeface="Yu Gothic" panose="020B0400000000000000" pitchFamily="34" charset="-128"/>
                <a:ea typeface="Yu Gothic" panose="020B0400000000000000" pitchFamily="34" charset="-128"/>
                <a:cs typeface="+mn-cs"/>
              </a:rPr>
              <a:t>●税務職員を志望した理由は？</a:t>
            </a:r>
            <a:endParaRPr kumimoji="1" lang="en-US" altLang="ja-JP" sz="2400" b="1" i="0" u="none" strike="noStrike" kern="1200" cap="none" spc="0" normalizeH="0" baseline="0" noProof="0" dirty="0">
              <a:ln>
                <a:noFill/>
              </a:ln>
              <a:solidFill>
                <a:srgbClr val="F53DDB"/>
              </a:solidFill>
              <a:effectLst/>
              <a:uLnTx/>
              <a:uFillTx/>
              <a:latin typeface="Yu Gothic" panose="020B0400000000000000" pitchFamily="34" charset="-128"/>
              <a:ea typeface="Yu Gothic" panose="020B0400000000000000" pitchFamily="34" charset="-128"/>
              <a:cs typeface="+mn-cs"/>
            </a:endParaRPr>
          </a:p>
        </p:txBody>
      </p:sp>
      <p:sp>
        <p:nvSpPr>
          <p:cNvPr id="5" name="テキスト ボックス 4">
            <a:extLst>
              <a:ext uri="{FF2B5EF4-FFF2-40B4-BE49-F238E27FC236}">
                <a16:creationId xmlns:a16="http://schemas.microsoft.com/office/drawing/2014/main" id="{14FF190C-9A2B-1385-0529-2F616C55D1CB}"/>
              </a:ext>
            </a:extLst>
          </p:cNvPr>
          <p:cNvSpPr txBox="1"/>
          <p:nvPr/>
        </p:nvSpPr>
        <p:spPr>
          <a:xfrm>
            <a:off x="5227608" y="1810634"/>
            <a:ext cx="597233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1000"/>
              </a:spcAft>
              <a:buClrTx/>
              <a:buSzTx/>
              <a:buFontTx/>
              <a:buNone/>
              <a:tabLst/>
              <a:defRPr/>
            </a:pPr>
            <a:r>
              <a:rPr kumimoji="1" lang="ja-JP" altLang="en-US" sz="2400" b="1" i="0" u="none" strike="noStrike" kern="1200" cap="none" spc="0" normalizeH="0" baseline="0" noProof="0" dirty="0">
                <a:ln>
                  <a:noFill/>
                </a:ln>
                <a:solidFill>
                  <a:srgbClr val="F53DDB"/>
                </a:solidFill>
                <a:effectLst/>
                <a:uLnTx/>
                <a:uFillTx/>
                <a:latin typeface="Yu Gothic" panose="020B0400000000000000" pitchFamily="34" charset="-128"/>
                <a:ea typeface="Yu Gothic" panose="020B0400000000000000" pitchFamily="34" charset="-128"/>
                <a:cs typeface="+mn-cs"/>
              </a:rPr>
              <a:t>●関東信越国税局を選んだ理由は？</a:t>
            </a:r>
            <a:endParaRPr kumimoji="1" lang="en-US" altLang="ja-JP" sz="2400" b="1" i="0" u="none" strike="noStrike" kern="1200" cap="none" spc="0" normalizeH="0" baseline="0" noProof="0" dirty="0">
              <a:ln>
                <a:noFill/>
              </a:ln>
              <a:solidFill>
                <a:srgbClr val="F53DDB"/>
              </a:solidFill>
              <a:effectLst/>
              <a:uLnTx/>
              <a:uFillTx/>
              <a:latin typeface="Yu Gothic" panose="020B0400000000000000" pitchFamily="34" charset="-128"/>
              <a:ea typeface="Yu Gothic" panose="020B0400000000000000" pitchFamily="34" charset="-128"/>
              <a:cs typeface="+mn-cs"/>
            </a:endParaRPr>
          </a:p>
        </p:txBody>
      </p:sp>
      <p:sp>
        <p:nvSpPr>
          <p:cNvPr id="6" name="テキスト ボックス 5">
            <a:extLst>
              <a:ext uri="{FF2B5EF4-FFF2-40B4-BE49-F238E27FC236}">
                <a16:creationId xmlns:a16="http://schemas.microsoft.com/office/drawing/2014/main" id="{75355544-B472-3432-54F3-E719A4026DC0}"/>
              </a:ext>
            </a:extLst>
          </p:cNvPr>
          <p:cNvSpPr txBox="1"/>
          <p:nvPr/>
        </p:nvSpPr>
        <p:spPr>
          <a:xfrm>
            <a:off x="5176474" y="3588432"/>
            <a:ext cx="597233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1000"/>
              </a:spcAft>
              <a:buClrTx/>
              <a:buSzTx/>
              <a:buFontTx/>
              <a:buNone/>
              <a:tabLst/>
              <a:defRPr/>
            </a:pPr>
            <a:r>
              <a:rPr kumimoji="1" lang="ja-JP" altLang="en-US" sz="2400" b="1" i="0" u="none" strike="noStrike" kern="1200" cap="none" spc="0" normalizeH="0" baseline="0" noProof="0" dirty="0">
                <a:ln>
                  <a:noFill/>
                </a:ln>
                <a:solidFill>
                  <a:srgbClr val="F53DDB"/>
                </a:solidFill>
                <a:effectLst/>
                <a:uLnTx/>
                <a:uFillTx/>
                <a:latin typeface="Yu Gothic" panose="020B0400000000000000" pitchFamily="34" charset="-128"/>
                <a:ea typeface="Yu Gothic" panose="020B0400000000000000" pitchFamily="34" charset="-128"/>
                <a:cs typeface="+mn-cs"/>
              </a:rPr>
              <a:t>●採用試験対策は？</a:t>
            </a:r>
            <a:endParaRPr kumimoji="1" lang="en-US" altLang="ja-JP" sz="2400" b="1" i="0" u="none" strike="noStrike" kern="1200" cap="none" spc="0" normalizeH="0" baseline="0" noProof="0" dirty="0">
              <a:ln>
                <a:noFill/>
              </a:ln>
              <a:solidFill>
                <a:srgbClr val="F53DDB"/>
              </a:solidFill>
              <a:effectLst/>
              <a:uLnTx/>
              <a:uFillTx/>
              <a:latin typeface="Yu Gothic" panose="020B0400000000000000" pitchFamily="34" charset="-128"/>
              <a:ea typeface="Yu Gothic" panose="020B0400000000000000" pitchFamily="34" charset="-128"/>
              <a:cs typeface="+mn-cs"/>
            </a:endParaRPr>
          </a:p>
        </p:txBody>
      </p:sp>
      <p:sp>
        <p:nvSpPr>
          <p:cNvPr id="7" name="円/楕円 10">
            <a:extLst>
              <a:ext uri="{FF2B5EF4-FFF2-40B4-BE49-F238E27FC236}">
                <a16:creationId xmlns:a16="http://schemas.microsoft.com/office/drawing/2014/main" id="{94EF42E1-550D-DF86-5429-0BBE56402446}"/>
              </a:ext>
            </a:extLst>
          </p:cNvPr>
          <p:cNvSpPr>
            <a:spLocks noChangeAspect="1"/>
          </p:cNvSpPr>
          <p:nvPr/>
        </p:nvSpPr>
        <p:spPr>
          <a:xfrm>
            <a:off x="7979830" y="4832160"/>
            <a:ext cx="2603433" cy="2603433"/>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 name="テキスト ボックス 1">
            <a:extLst>
              <a:ext uri="{FF2B5EF4-FFF2-40B4-BE49-F238E27FC236}">
                <a16:creationId xmlns:a16="http://schemas.microsoft.com/office/drawing/2014/main" id="{DD385B77-8ADC-8362-FFF5-EAAA8BF5132C}"/>
              </a:ext>
            </a:extLst>
          </p:cNvPr>
          <p:cNvSpPr txBox="1"/>
          <p:nvPr/>
        </p:nvSpPr>
        <p:spPr>
          <a:xfrm>
            <a:off x="5516776" y="518702"/>
            <a:ext cx="5066488"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公務員として働く家族の姿をみて、税金面で社会の公正を守る税務職員になりたいと思いました。</a:t>
            </a:r>
          </a:p>
        </p:txBody>
      </p:sp>
      <p:sp>
        <p:nvSpPr>
          <p:cNvPr id="10" name="テキスト ボックス 9">
            <a:extLst>
              <a:ext uri="{FF2B5EF4-FFF2-40B4-BE49-F238E27FC236}">
                <a16:creationId xmlns:a16="http://schemas.microsoft.com/office/drawing/2014/main" id="{5463F6A5-03EA-62A0-2C34-B575D32CD76F}"/>
              </a:ext>
            </a:extLst>
          </p:cNvPr>
          <p:cNvSpPr txBox="1"/>
          <p:nvPr/>
        </p:nvSpPr>
        <p:spPr>
          <a:xfrm>
            <a:off x="5516776" y="2257275"/>
            <a:ext cx="5066488"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地元の新潟県を管轄し、さらに都市部と地方の両方の勤務地を選択できるところに魅力を感じたからです。</a:t>
            </a:r>
          </a:p>
        </p:txBody>
      </p:sp>
      <p:sp>
        <p:nvSpPr>
          <p:cNvPr id="13" name="テキスト ボックス 12">
            <a:extLst>
              <a:ext uri="{FF2B5EF4-FFF2-40B4-BE49-F238E27FC236}">
                <a16:creationId xmlns:a16="http://schemas.microsoft.com/office/drawing/2014/main" id="{31293E6F-DA88-47F6-CBD1-E6C39A59B601}"/>
              </a:ext>
            </a:extLst>
          </p:cNvPr>
          <p:cNvSpPr txBox="1"/>
          <p:nvPr/>
        </p:nvSpPr>
        <p:spPr>
          <a:xfrm>
            <a:off x="5446586" y="4059963"/>
            <a:ext cx="5066488"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高校のときに使用していた教材や市販の教材を繰り返し解くことで対策しました。</a:t>
            </a:r>
          </a:p>
        </p:txBody>
      </p:sp>
      <p:pic>
        <p:nvPicPr>
          <p:cNvPr id="14" name="図 13">
            <a:extLst>
              <a:ext uri="{FF2B5EF4-FFF2-40B4-BE49-F238E27FC236}">
                <a16:creationId xmlns:a16="http://schemas.microsoft.com/office/drawing/2014/main" id="{FDA95A4B-9E9D-7680-039C-F967F8C322DF}"/>
              </a:ext>
            </a:extLst>
          </p:cNvPr>
          <p:cNvPicPr>
            <a:picLocks noChangeAspect="1"/>
          </p:cNvPicPr>
          <p:nvPr/>
        </p:nvPicPr>
        <p:blipFill rotWithShape="1">
          <a:blip r:embed="rId3">
            <a:extLst>
              <a:ext uri="{28A0092B-C50C-407E-A947-70E740481C1C}">
                <a14:useLocalDpi xmlns:a14="http://schemas.microsoft.com/office/drawing/2010/main" val="0"/>
              </a:ext>
            </a:extLst>
          </a:blip>
          <a:srcRect l="668" t="19711" r="14981" b="14388"/>
          <a:stretch>
            <a:fillRect/>
          </a:stretch>
        </p:blipFill>
        <p:spPr bwMode="auto">
          <a:xfrm>
            <a:off x="8093737" y="4899072"/>
            <a:ext cx="2375618" cy="2475007"/>
          </a:xfrm>
          <a:prstGeom prst="ellipse">
            <a:avLst/>
          </a:prstGeom>
          <a:noFill/>
          <a:ln>
            <a:noFill/>
          </a:ln>
          <a:extLst>
            <a:ext uri="{53640926-AAD7-44D8-BBD7-CCE9431645EC}">
              <a14:shadowObscured xmlns:a14="http://schemas.microsoft.com/office/drawing/2010/main"/>
            </a:ext>
          </a:extLst>
        </p:spPr>
      </p:pic>
      <p:sp>
        <p:nvSpPr>
          <p:cNvPr id="15" name="楕円 14">
            <a:extLst>
              <a:ext uri="{FF2B5EF4-FFF2-40B4-BE49-F238E27FC236}">
                <a16:creationId xmlns:a16="http://schemas.microsoft.com/office/drawing/2014/main" id="{72F6E892-3179-B2BE-8EDD-4481EC7509A1}"/>
              </a:ext>
            </a:extLst>
          </p:cNvPr>
          <p:cNvSpPr/>
          <p:nvPr/>
        </p:nvSpPr>
        <p:spPr>
          <a:xfrm>
            <a:off x="3962400" y="5455920"/>
            <a:ext cx="285080" cy="40751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856838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BBB2D-F252-54CE-444C-1B7DD912AD55}"/>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1D457DE6-FDD2-6FDB-C7A1-54242BA122E4}"/>
              </a:ext>
            </a:extLst>
          </p:cNvPr>
          <p:cNvPicPr>
            <a:picLocks noChangeAspect="1"/>
          </p:cNvPicPr>
          <p:nvPr/>
        </p:nvPicPr>
        <p:blipFill>
          <a:blip r:embed="rId2"/>
          <a:stretch>
            <a:fillRect/>
          </a:stretch>
        </p:blipFill>
        <p:spPr>
          <a:xfrm>
            <a:off x="29679" y="-325"/>
            <a:ext cx="10693744" cy="7560000"/>
          </a:xfrm>
          <a:prstGeom prst="rect">
            <a:avLst/>
          </a:prstGeom>
        </p:spPr>
      </p:pic>
      <p:sp>
        <p:nvSpPr>
          <p:cNvPr id="6" name="テキスト ボックス 5">
            <a:extLst>
              <a:ext uri="{FF2B5EF4-FFF2-40B4-BE49-F238E27FC236}">
                <a16:creationId xmlns:a16="http://schemas.microsoft.com/office/drawing/2014/main" id="{B819D8DA-7CE7-F1DE-AED8-336FC5BB1F49}"/>
              </a:ext>
            </a:extLst>
          </p:cNvPr>
          <p:cNvSpPr txBox="1"/>
          <p:nvPr/>
        </p:nvSpPr>
        <p:spPr>
          <a:xfrm>
            <a:off x="4479845" y="923636"/>
            <a:ext cx="5400000"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1000"/>
              </a:spcAft>
              <a:buClrTx/>
              <a:buSzTx/>
              <a:buFontTx/>
              <a:buNone/>
              <a:tabLst/>
              <a:defRPr/>
            </a:pPr>
            <a:r>
              <a:rPr kumimoji="1" lang="ja-JP" altLang="en-US" sz="3200" b="1" i="0" u="none" strike="noStrike" kern="1200" cap="none" spc="0" normalizeH="0" baseline="0" noProof="0" dirty="0">
                <a:ln>
                  <a:noFill/>
                </a:ln>
                <a:solidFill>
                  <a:srgbClr val="724498"/>
                </a:solidFill>
                <a:effectLst/>
                <a:uLnTx/>
                <a:uFillTx/>
                <a:latin typeface="Yu Gothic" panose="020B0400000000000000" pitchFamily="34" charset="-128"/>
                <a:ea typeface="Yu Gothic" panose="020B0400000000000000" pitchFamily="34" charset="-128"/>
                <a:cs typeface="+mn-cs"/>
              </a:rPr>
              <a:t>班のみんなで勉強会を開催しています</a:t>
            </a:r>
            <a:endParaRPr kumimoji="1" lang="en-US" altLang="ja-JP" sz="3200" b="1" i="0" u="none" strike="noStrike" kern="1200" cap="none" spc="0" normalizeH="0" baseline="0" noProof="0" dirty="0">
              <a:ln>
                <a:noFill/>
              </a:ln>
              <a:solidFill>
                <a:srgbClr val="724498"/>
              </a:solidFill>
              <a:effectLst/>
              <a:uLnTx/>
              <a:uFillTx/>
              <a:latin typeface="Yu Gothic" panose="020B0400000000000000" pitchFamily="34" charset="-128"/>
              <a:ea typeface="Yu Gothic" panose="020B0400000000000000" pitchFamily="34" charset="-128"/>
              <a:cs typeface="+mn-cs"/>
            </a:endParaRPr>
          </a:p>
        </p:txBody>
      </p:sp>
      <p:sp>
        <p:nvSpPr>
          <p:cNvPr id="7" name="テキスト ボックス 6">
            <a:extLst>
              <a:ext uri="{FF2B5EF4-FFF2-40B4-BE49-F238E27FC236}">
                <a16:creationId xmlns:a16="http://schemas.microsoft.com/office/drawing/2014/main" id="{0F0A22F5-9058-5FF5-D7BB-10CD263CB924}"/>
              </a:ext>
            </a:extLst>
          </p:cNvPr>
          <p:cNvSpPr txBox="1"/>
          <p:nvPr/>
        </p:nvSpPr>
        <p:spPr>
          <a:xfrm>
            <a:off x="1628688" y="5227685"/>
            <a:ext cx="1659429" cy="79765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700"/>
              </a:spcAft>
              <a:buClrTx/>
              <a:buSzTx/>
              <a:buFontTx/>
              <a:buNone/>
              <a:tabLst/>
              <a:defRPr/>
            </a:pPr>
            <a:r>
              <a:rPr kumimoji="1" lang="ja-JP" altLang="en-US" sz="2000" b="1" i="0" u="none" strike="noStrike" kern="1200" cap="none" spc="300" normalizeH="0" baseline="0" noProof="0" dirty="0">
                <a:ln>
                  <a:noFill/>
                </a:ln>
                <a:solidFill>
                  <a:srgbClr val="724498"/>
                </a:solidFill>
                <a:effectLst/>
                <a:uLnTx/>
                <a:uFillTx/>
                <a:latin typeface="Yu Gothic" panose="020B0400000000000000" pitchFamily="34" charset="-128"/>
                <a:ea typeface="Yu Gothic" panose="020B0400000000000000" pitchFamily="34" charset="-128"/>
                <a:cs typeface="+mn-cs"/>
              </a:rPr>
              <a:t>新潟県出身</a:t>
            </a:r>
            <a:endParaRPr kumimoji="1" lang="en-US" altLang="ja-JP" sz="2000" b="1" i="0" u="none" strike="noStrike" kern="1200" cap="none" spc="300" normalizeH="0" baseline="0" noProof="0" dirty="0">
              <a:ln>
                <a:noFill/>
              </a:ln>
              <a:solidFill>
                <a:srgbClr val="724498"/>
              </a:solidFill>
              <a:effectLst/>
              <a:uLnTx/>
              <a:uFillTx/>
              <a:latin typeface="Yu Gothic" panose="020B0400000000000000" pitchFamily="34" charset="-128"/>
              <a:ea typeface="Yu Gothic" panose="020B0400000000000000" pitchFamily="34" charset="-128"/>
              <a:cs typeface="+mn-cs"/>
            </a:endParaRPr>
          </a:p>
          <a:p>
            <a:pPr marL="0" marR="0" lvl="0" indent="0" algn="ctr" defTabSz="457200" rtl="0" eaLnBrk="1" fontAlgn="auto" latinLnBrk="0" hangingPunct="1">
              <a:lnSpc>
                <a:spcPct val="100000"/>
              </a:lnSpc>
              <a:spcBef>
                <a:spcPts val="0"/>
              </a:spcBef>
              <a:spcAft>
                <a:spcPts val="700"/>
              </a:spcAft>
              <a:buClrTx/>
              <a:buSzTx/>
              <a:buFontTx/>
              <a:buNone/>
              <a:tabLst/>
              <a:defRPr/>
            </a:pPr>
            <a:r>
              <a:rPr kumimoji="1" lang="ja-JP" altLang="en-US" sz="2000" b="1" i="0" u="none" strike="noStrike" kern="1200" cap="none" spc="300" normalizeH="0" baseline="0" noProof="0" dirty="0">
                <a:ln>
                  <a:noFill/>
                </a:ln>
                <a:solidFill>
                  <a:srgbClr val="724498"/>
                </a:solidFill>
                <a:effectLst/>
                <a:uLnTx/>
                <a:uFillTx/>
                <a:latin typeface="Yu Gothic" panose="020B0400000000000000" pitchFamily="34" charset="-128"/>
                <a:ea typeface="Yu Gothic" panose="020B0400000000000000" pitchFamily="34" charset="-128"/>
                <a:cs typeface="+mn-cs"/>
              </a:rPr>
              <a:t>短大卒</a:t>
            </a:r>
          </a:p>
        </p:txBody>
      </p:sp>
      <p:sp>
        <p:nvSpPr>
          <p:cNvPr id="8" name="テキスト ボックス 7">
            <a:extLst>
              <a:ext uri="{FF2B5EF4-FFF2-40B4-BE49-F238E27FC236}">
                <a16:creationId xmlns:a16="http://schemas.microsoft.com/office/drawing/2014/main" id="{0105513A-2C8C-DE39-2343-3034A44900A4}"/>
              </a:ext>
            </a:extLst>
          </p:cNvPr>
          <p:cNvSpPr txBox="1"/>
          <p:nvPr/>
        </p:nvSpPr>
        <p:spPr>
          <a:xfrm>
            <a:off x="1596400" y="6155231"/>
            <a:ext cx="1704955" cy="29238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800"/>
              </a:spcAft>
              <a:buClrTx/>
              <a:buSzTx/>
              <a:buFontTx/>
              <a:buNone/>
              <a:tabLst/>
              <a:defRPr/>
            </a:pPr>
            <a:r>
              <a:rPr kumimoji="1" lang="ja-JP" altLang="en-US" sz="1300" b="1" i="0" u="none" strike="noStrike" kern="1200" cap="none" spc="120" normalizeH="0" baseline="0" noProof="0" dirty="0">
                <a:ln>
                  <a:noFill/>
                </a:ln>
                <a:solidFill>
                  <a:prstClr val="white"/>
                </a:solidFill>
                <a:effectLst/>
                <a:uLnTx/>
                <a:uFillTx/>
                <a:latin typeface="Yu Gothic" panose="020B0400000000000000" pitchFamily="34" charset="-128"/>
                <a:ea typeface="Yu Gothic" panose="020B0400000000000000" pitchFamily="34" charset="-128"/>
                <a:cs typeface="+mn-cs"/>
              </a:rPr>
              <a:t>撮影時</a:t>
            </a:r>
            <a:r>
              <a:rPr kumimoji="1" lang="en-US" altLang="ja-JP" sz="1300" b="1" i="0" u="none" strike="noStrike" kern="1200" cap="none" spc="120" normalizeH="0" baseline="0" noProof="0" dirty="0">
                <a:ln>
                  <a:noFill/>
                </a:ln>
                <a:solidFill>
                  <a:prstClr val="white"/>
                </a:solidFill>
                <a:effectLst/>
                <a:uLnTx/>
                <a:uFillTx/>
                <a:latin typeface="Yu Gothic" panose="020B0400000000000000" pitchFamily="34" charset="-128"/>
                <a:ea typeface="Yu Gothic" panose="020B0400000000000000" pitchFamily="34" charset="-128"/>
                <a:cs typeface="+mn-cs"/>
              </a:rPr>
              <a:t> </a:t>
            </a:r>
            <a:r>
              <a:rPr kumimoji="1" lang="ja-JP" altLang="en-US" sz="1300" b="1" i="0" u="none" strike="noStrike" kern="1200" cap="none" spc="120" normalizeH="0" baseline="0" noProof="0" dirty="0">
                <a:ln>
                  <a:noFill/>
                </a:ln>
                <a:solidFill>
                  <a:prstClr val="white"/>
                </a:solidFill>
                <a:effectLst/>
                <a:uLnTx/>
                <a:uFillTx/>
                <a:latin typeface="Yu Gothic" panose="020B0400000000000000" pitchFamily="34" charset="-128"/>
                <a:ea typeface="Yu Gothic" panose="020B0400000000000000" pitchFamily="34" charset="-128"/>
                <a:cs typeface="+mn-cs"/>
              </a:rPr>
              <a:t>採用１年目</a:t>
            </a:r>
          </a:p>
        </p:txBody>
      </p:sp>
      <p:sp>
        <p:nvSpPr>
          <p:cNvPr id="11" name="円/楕円 10">
            <a:extLst>
              <a:ext uri="{FF2B5EF4-FFF2-40B4-BE49-F238E27FC236}">
                <a16:creationId xmlns:a16="http://schemas.microsoft.com/office/drawing/2014/main" id="{A3F2B038-4626-39CF-6FA0-796AEFC9D505}"/>
              </a:ext>
            </a:extLst>
          </p:cNvPr>
          <p:cNvSpPr>
            <a:spLocks noChangeAspect="1"/>
          </p:cNvSpPr>
          <p:nvPr/>
        </p:nvSpPr>
        <p:spPr>
          <a:xfrm>
            <a:off x="759573" y="1020391"/>
            <a:ext cx="3672093" cy="3672093"/>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 name="テキスト ボックス 12">
            <a:extLst>
              <a:ext uri="{FF2B5EF4-FFF2-40B4-BE49-F238E27FC236}">
                <a16:creationId xmlns:a16="http://schemas.microsoft.com/office/drawing/2014/main" id="{C09E7388-CAE4-7D39-D7E3-1593B2FF5C35}"/>
              </a:ext>
            </a:extLst>
          </p:cNvPr>
          <p:cNvSpPr txBox="1"/>
          <p:nvPr/>
        </p:nvSpPr>
        <p:spPr>
          <a:xfrm>
            <a:off x="4426239" y="2696473"/>
            <a:ext cx="5772271" cy="3348802"/>
          </a:xfrm>
          <a:prstGeom prst="rect">
            <a:avLst/>
          </a:prstGeom>
          <a:noFill/>
        </p:spPr>
        <p:txBody>
          <a:bodyPr wrap="square" rtlCol="0">
            <a:spAutoFit/>
          </a:bodyPr>
          <a:lstStyle/>
          <a:p>
            <a:pPr marL="0" marR="0" lvl="0" indent="0" algn="l" defTabSz="457200" rtl="0" eaLnBrk="1" fontAlgn="auto" latinLnBrk="0" hangingPunct="1">
              <a:lnSpc>
                <a:spcPts val="4300"/>
              </a:lnSpc>
              <a:spcBef>
                <a:spcPts val="0"/>
              </a:spcBef>
              <a:spcAft>
                <a:spcPts val="0"/>
              </a:spcAft>
              <a:buClrTx/>
              <a:buSzTx/>
              <a:buFontTx/>
              <a:buNone/>
              <a:tabLst/>
              <a:defRPr/>
            </a:pPr>
            <a:r>
              <a:rPr kumimoji="1" lang="ja-JP" altLang="en-US" sz="2400" b="1" i="0" u="none" strike="noStrike" kern="1200" cap="none" spc="-120" normalizeH="0" baseline="0" noProof="0" dirty="0">
                <a:ln>
                  <a:noFill/>
                </a:ln>
                <a:solidFill>
                  <a:prstClr val="black"/>
                </a:solidFill>
                <a:effectLst/>
                <a:uLnTx/>
                <a:uFillTx/>
                <a:latin typeface="Yu Gothic" panose="020B0400000000000000" pitchFamily="34" charset="-128"/>
                <a:ea typeface="Yu Gothic" panose="020B0400000000000000" pitchFamily="34" charset="-128"/>
                <a:cs typeface="+mn-cs"/>
              </a:rPr>
              <a:t>　早寝早起きの規則正しい生活を行うことで体調管理に努めています。</a:t>
            </a:r>
            <a:endParaRPr kumimoji="1" lang="en-US" altLang="ja-JP" sz="2400" b="1" i="0" u="none" strike="noStrike" kern="1200" cap="none" spc="-120" normalizeH="0" baseline="0" noProof="0" dirty="0">
              <a:ln>
                <a:noFill/>
              </a:ln>
              <a:solidFill>
                <a:prstClr val="black"/>
              </a:solidFill>
              <a:effectLst/>
              <a:uLnTx/>
              <a:uFillTx/>
              <a:latin typeface="Yu Gothic" panose="020B0400000000000000" pitchFamily="34" charset="-128"/>
              <a:ea typeface="Yu Gothic" panose="020B0400000000000000" pitchFamily="34" charset="-128"/>
              <a:cs typeface="+mn-cs"/>
            </a:endParaRPr>
          </a:p>
          <a:p>
            <a:pPr marL="0" marR="0" lvl="0" indent="0" algn="l" defTabSz="457200" rtl="0" eaLnBrk="1" fontAlgn="auto" latinLnBrk="0" hangingPunct="1">
              <a:lnSpc>
                <a:spcPts val="4300"/>
              </a:lnSpc>
              <a:spcBef>
                <a:spcPts val="0"/>
              </a:spcBef>
              <a:spcAft>
                <a:spcPts val="0"/>
              </a:spcAft>
              <a:buClrTx/>
              <a:buSzTx/>
              <a:buFontTx/>
              <a:buNone/>
              <a:tabLst/>
              <a:defRPr/>
            </a:pPr>
            <a:r>
              <a:rPr kumimoji="1" lang="ja-JP" altLang="en-US" sz="2400" b="1" i="0" u="none" strike="noStrike" kern="1200" cap="none" spc="-120" normalizeH="0" baseline="0" noProof="0" dirty="0">
                <a:ln>
                  <a:noFill/>
                </a:ln>
                <a:solidFill>
                  <a:prstClr val="black"/>
                </a:solidFill>
                <a:effectLst/>
                <a:uLnTx/>
                <a:uFillTx/>
                <a:latin typeface="Yu Gothic" panose="020B0400000000000000" pitchFamily="34" charset="-128"/>
                <a:ea typeface="Yu Gothic" panose="020B0400000000000000" pitchFamily="34" charset="-128"/>
                <a:cs typeface="+mn-cs"/>
              </a:rPr>
              <a:t>　平日の</a:t>
            </a:r>
            <a:r>
              <a:rPr kumimoji="1" lang="en-US" altLang="ja-JP" sz="2400" b="1" i="0" u="none" strike="noStrike" kern="1200" cap="none" spc="-120" normalizeH="0" baseline="0" noProof="0" dirty="0">
                <a:ln>
                  <a:noFill/>
                </a:ln>
                <a:solidFill>
                  <a:prstClr val="black"/>
                </a:solidFill>
                <a:effectLst/>
                <a:uLnTx/>
                <a:uFillTx/>
                <a:latin typeface="Yu Gothic" panose="020B0400000000000000" pitchFamily="34" charset="-128"/>
                <a:ea typeface="Yu Gothic" panose="020B0400000000000000" pitchFamily="34" charset="-128"/>
                <a:cs typeface="+mn-cs"/>
              </a:rPr>
              <a:t>17</a:t>
            </a:r>
            <a:r>
              <a:rPr kumimoji="1" lang="ja-JP" altLang="en-US" sz="2400" b="1" i="0" u="none" strike="noStrike" kern="1200" cap="none" spc="-120" normalizeH="0" baseline="0" noProof="0" dirty="0">
                <a:ln>
                  <a:noFill/>
                </a:ln>
                <a:solidFill>
                  <a:prstClr val="black"/>
                </a:solidFill>
                <a:effectLst/>
                <a:uLnTx/>
                <a:uFillTx/>
                <a:latin typeface="Yu Gothic" panose="020B0400000000000000" pitchFamily="34" charset="-128"/>
                <a:ea typeface="Yu Gothic" panose="020B0400000000000000" pitchFamily="34" charset="-128"/>
                <a:cs typeface="+mn-cs"/>
              </a:rPr>
              <a:t>時以降は、班の仲間で勉強会を開催して授業の内容を教え合っています。</a:t>
            </a:r>
            <a:endParaRPr kumimoji="1" lang="en-US" altLang="ja-JP" sz="2400" b="1" i="0" u="none" strike="noStrike" kern="1200" cap="none" spc="-120" normalizeH="0" baseline="0" noProof="0" dirty="0">
              <a:ln>
                <a:noFill/>
              </a:ln>
              <a:solidFill>
                <a:prstClr val="black"/>
              </a:solidFill>
              <a:effectLst/>
              <a:uLnTx/>
              <a:uFillTx/>
              <a:latin typeface="Yu Gothic" panose="020B0400000000000000" pitchFamily="34" charset="-128"/>
              <a:ea typeface="Yu Gothic" panose="020B0400000000000000" pitchFamily="34" charset="-128"/>
              <a:cs typeface="+mn-cs"/>
            </a:endParaRPr>
          </a:p>
          <a:p>
            <a:pPr marL="0" marR="0" lvl="0" indent="0" algn="l" defTabSz="457200" rtl="0" eaLnBrk="1" fontAlgn="auto" latinLnBrk="0" hangingPunct="1">
              <a:lnSpc>
                <a:spcPts val="4300"/>
              </a:lnSpc>
              <a:spcBef>
                <a:spcPts val="0"/>
              </a:spcBef>
              <a:spcAft>
                <a:spcPts val="0"/>
              </a:spcAft>
              <a:buClrTx/>
              <a:buSzTx/>
              <a:buFontTx/>
              <a:buNone/>
              <a:tabLst/>
              <a:defRPr/>
            </a:pPr>
            <a:r>
              <a:rPr kumimoji="1" lang="ja-JP" altLang="en-US" sz="2400" b="1" i="0" u="none" strike="noStrike" kern="1200" cap="none" spc="-120" normalizeH="0" baseline="0" noProof="0" dirty="0">
                <a:ln>
                  <a:noFill/>
                </a:ln>
                <a:solidFill>
                  <a:prstClr val="black"/>
                </a:solidFill>
                <a:effectLst/>
                <a:uLnTx/>
                <a:uFillTx/>
                <a:latin typeface="Yu Gothic" panose="020B0400000000000000" pitchFamily="34" charset="-128"/>
                <a:ea typeface="Yu Gothic" panose="020B0400000000000000" pitchFamily="34" charset="-128"/>
                <a:cs typeface="+mn-cs"/>
              </a:rPr>
              <a:t>　週末は、班のみんなで駅前に外食にいくことが多いです。</a:t>
            </a:r>
            <a:endParaRPr kumimoji="1" lang="en-US" altLang="ja-JP" sz="2400" b="1" i="0" u="none" strike="noStrike" kern="1200" cap="none" spc="-120" normalizeH="0" baseline="0" noProof="0" dirty="0">
              <a:ln>
                <a:noFill/>
              </a:ln>
              <a:solidFill>
                <a:prstClr val="black"/>
              </a:solidFill>
              <a:effectLst/>
              <a:uLnTx/>
              <a:uFillTx/>
              <a:latin typeface="Yu Gothic" panose="020B0400000000000000" pitchFamily="34" charset="-128"/>
              <a:ea typeface="Yu Gothic" panose="020B0400000000000000" pitchFamily="34" charset="-128"/>
              <a:cs typeface="+mn-cs"/>
            </a:endParaRPr>
          </a:p>
        </p:txBody>
      </p:sp>
      <p:pic>
        <p:nvPicPr>
          <p:cNvPr id="9" name="図 8">
            <a:extLst>
              <a:ext uri="{FF2B5EF4-FFF2-40B4-BE49-F238E27FC236}">
                <a16:creationId xmlns:a16="http://schemas.microsoft.com/office/drawing/2014/main" id="{E3BE83B1-F8F2-A536-DE3A-A72F391809C3}"/>
              </a:ext>
            </a:extLst>
          </p:cNvPr>
          <p:cNvPicPr>
            <a:picLocks noChangeAspect="1"/>
          </p:cNvPicPr>
          <p:nvPr/>
        </p:nvPicPr>
        <p:blipFill>
          <a:blip r:embed="rId3"/>
          <a:stretch>
            <a:fillRect/>
          </a:stretch>
        </p:blipFill>
        <p:spPr>
          <a:xfrm>
            <a:off x="0" y="519"/>
            <a:ext cx="0" cy="0"/>
          </a:xfrm>
          <a:prstGeom prst="rect">
            <a:avLst/>
          </a:prstGeom>
        </p:spPr>
      </p:pic>
      <p:sp>
        <p:nvSpPr>
          <p:cNvPr id="3" name="正方形/長方形 2">
            <a:extLst>
              <a:ext uri="{FF2B5EF4-FFF2-40B4-BE49-F238E27FC236}">
                <a16:creationId xmlns:a16="http://schemas.microsoft.com/office/drawing/2014/main" id="{8CFEF599-82E7-A7B7-28B6-26B533C2E1BE}"/>
              </a:ext>
            </a:extLst>
          </p:cNvPr>
          <p:cNvSpPr/>
          <p:nvPr/>
        </p:nvSpPr>
        <p:spPr>
          <a:xfrm>
            <a:off x="518160" y="301612"/>
            <a:ext cx="1451308" cy="399428"/>
          </a:xfrm>
          <a:prstGeom prst="rect">
            <a:avLst/>
          </a:prstGeom>
          <a:solidFill>
            <a:srgbClr val="F539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 name="正方形/長方形 1">
            <a:extLst>
              <a:ext uri="{FF2B5EF4-FFF2-40B4-BE49-F238E27FC236}">
                <a16:creationId xmlns:a16="http://schemas.microsoft.com/office/drawing/2014/main" id="{94657B31-63DA-FCE3-179F-E8048C63F9BC}"/>
              </a:ext>
            </a:extLst>
          </p:cNvPr>
          <p:cNvSpPr/>
          <p:nvPr/>
        </p:nvSpPr>
        <p:spPr>
          <a:xfrm>
            <a:off x="741112" y="160577"/>
            <a:ext cx="1005403" cy="584775"/>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HGP創英角ｺﾞｼｯｸUB" panose="020B0900000000000000" pitchFamily="50" charset="-128"/>
                <a:ea typeface="HGP創英角ｺﾞｼｯｸUB" panose="020B0900000000000000" pitchFamily="50" charset="-128"/>
                <a:cs typeface="+mn-cs"/>
              </a:rPr>
              <a:t>研修</a:t>
            </a:r>
          </a:p>
        </p:txBody>
      </p:sp>
      <p:pic>
        <p:nvPicPr>
          <p:cNvPr id="5" name="図 4">
            <a:extLst>
              <a:ext uri="{FF2B5EF4-FFF2-40B4-BE49-F238E27FC236}">
                <a16:creationId xmlns:a16="http://schemas.microsoft.com/office/drawing/2014/main" id="{AFDFDFF5-6687-B692-9C1D-B3A51DB626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6591" t="16164" r="15599" b="33423"/>
          <a:stretch>
            <a:fillRect/>
          </a:stretch>
        </p:blipFill>
        <p:spPr bwMode="auto">
          <a:xfrm>
            <a:off x="908108" y="1169806"/>
            <a:ext cx="3369596" cy="3369596"/>
          </a:xfrm>
          <a:prstGeom prst="ellipse">
            <a:avLst/>
          </a:prstGeom>
          <a:noFill/>
          <a:ln>
            <a:noFill/>
          </a:ln>
          <a:extLst>
            <a:ext uri="{53640926-AAD7-44D8-BBD7-CCE9431645EC}">
              <a14:shadowObscured xmlns:a14="http://schemas.microsoft.com/office/drawing/2010/main"/>
            </a:ext>
          </a:extLst>
        </p:spPr>
      </p:pic>
      <p:pic>
        <p:nvPicPr>
          <p:cNvPr id="17" name="図 16">
            <a:extLst>
              <a:ext uri="{FF2B5EF4-FFF2-40B4-BE49-F238E27FC236}">
                <a16:creationId xmlns:a16="http://schemas.microsoft.com/office/drawing/2014/main" id="{544A39AA-0D53-5738-E724-88A2A099E4A9}"/>
              </a:ext>
            </a:extLst>
          </p:cNvPr>
          <p:cNvPicPr>
            <a:picLocks noChangeAspect="1"/>
          </p:cNvPicPr>
          <p:nvPr/>
        </p:nvPicPr>
        <p:blipFill>
          <a:blip r:embed="rId5"/>
          <a:stretch>
            <a:fillRect/>
          </a:stretch>
        </p:blipFill>
        <p:spPr>
          <a:xfrm>
            <a:off x="0" y="3319835"/>
            <a:ext cx="1692000" cy="1692000"/>
          </a:xfrm>
          <a:prstGeom prst="rect">
            <a:avLst/>
          </a:prstGeom>
        </p:spPr>
      </p:pic>
    </p:spTree>
    <p:extLst>
      <p:ext uri="{BB962C8B-B14F-4D97-AF65-F5344CB8AC3E}">
        <p14:creationId xmlns:p14="http://schemas.microsoft.com/office/powerpoint/2010/main" val="9716252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F6DEF49A-72C1-3478-FA46-A7372C1BAEF8}"/>
              </a:ext>
            </a:extLst>
          </p:cNvPr>
          <p:cNvSpPr/>
          <p:nvPr/>
        </p:nvSpPr>
        <p:spPr>
          <a:xfrm>
            <a:off x="5183496" y="3452"/>
            <a:ext cx="5515339" cy="75636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2609C993-4BE0-B6A2-8A6D-BA6491AD3362}"/>
              </a:ext>
            </a:extLst>
          </p:cNvPr>
          <p:cNvPicPr>
            <a:picLocks noChangeAspect="1"/>
          </p:cNvPicPr>
          <p:nvPr/>
        </p:nvPicPr>
        <p:blipFill>
          <a:blip r:embed="rId2"/>
          <a:stretch>
            <a:fillRect/>
          </a:stretch>
        </p:blipFill>
        <p:spPr>
          <a:xfrm>
            <a:off x="0" y="3452"/>
            <a:ext cx="10698836" cy="7563600"/>
          </a:xfrm>
          <a:prstGeom prst="rect">
            <a:avLst/>
          </a:prstGeom>
        </p:spPr>
      </p:pic>
      <p:sp>
        <p:nvSpPr>
          <p:cNvPr id="8" name="テキスト ボックス 7">
            <a:extLst>
              <a:ext uri="{FF2B5EF4-FFF2-40B4-BE49-F238E27FC236}">
                <a16:creationId xmlns:a16="http://schemas.microsoft.com/office/drawing/2014/main" id="{7BB2ADCC-8012-0E13-F7E4-EC2636B92D67}"/>
              </a:ext>
            </a:extLst>
          </p:cNvPr>
          <p:cNvSpPr txBox="1"/>
          <p:nvPr/>
        </p:nvSpPr>
        <p:spPr>
          <a:xfrm>
            <a:off x="333281" y="877107"/>
            <a:ext cx="4850214" cy="1754326"/>
          </a:xfrm>
          <a:prstGeom prst="rect">
            <a:avLst/>
          </a:prstGeom>
          <a:noFill/>
        </p:spPr>
        <p:txBody>
          <a:bodyPr wrap="square" rtlCol="0">
            <a:spAutoFit/>
          </a:bodyPr>
          <a:lstStyle/>
          <a:p>
            <a:pPr>
              <a:spcAft>
                <a:spcPts val="1700"/>
              </a:spcAft>
            </a:pPr>
            <a:r>
              <a:rPr kumimoji="1" lang="ja-JP" altLang="en-US" sz="3600" b="1" spc="20" dirty="0">
                <a:solidFill>
                  <a:schemeClr val="bg1"/>
                </a:solidFill>
                <a:latin typeface="BIZ UDPゴシック" panose="020B0400000000000000" pitchFamily="50" charset="-128"/>
                <a:ea typeface="BIZ UDPゴシック" panose="020B0400000000000000" pitchFamily="50" charset="-128"/>
              </a:rPr>
              <a:t>「税に関する絵はがきコンクール」への応募をきっかけに</a:t>
            </a:r>
            <a:endParaRPr kumimoji="1" lang="en-US" altLang="ja-JP" sz="3600" b="1" spc="20" dirty="0">
              <a:solidFill>
                <a:schemeClr val="bg1"/>
              </a:solidFill>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BBD0EE91-670B-87EB-A0A4-EA3A373533E8}"/>
              </a:ext>
            </a:extLst>
          </p:cNvPr>
          <p:cNvSpPr txBox="1"/>
          <p:nvPr/>
        </p:nvSpPr>
        <p:spPr>
          <a:xfrm>
            <a:off x="1444254" y="4899072"/>
            <a:ext cx="2339102" cy="964367"/>
          </a:xfrm>
          <a:prstGeom prst="rect">
            <a:avLst/>
          </a:prstGeom>
          <a:noFill/>
        </p:spPr>
        <p:txBody>
          <a:bodyPr wrap="none" rtlCol="0">
            <a:spAutoFit/>
          </a:bodyPr>
          <a:lstStyle/>
          <a:p>
            <a:pPr algn="ctr">
              <a:spcAft>
                <a:spcPts val="800"/>
              </a:spcAft>
            </a:pPr>
            <a:r>
              <a:rPr kumimoji="1" lang="ja-JP" altLang="en-US" sz="2500" b="1" spc="300" dirty="0">
                <a:solidFill>
                  <a:srgbClr val="724498"/>
                </a:solidFill>
                <a:latin typeface="Yu Gothic" panose="020B0400000000000000" pitchFamily="34" charset="-128"/>
                <a:ea typeface="Yu Gothic" panose="020B0400000000000000" pitchFamily="34" charset="-128"/>
              </a:rPr>
              <a:t>群馬県出身</a:t>
            </a:r>
            <a:endParaRPr kumimoji="1" lang="en-US" altLang="ja-JP" sz="2500" b="1" spc="300" dirty="0">
              <a:solidFill>
                <a:srgbClr val="724498"/>
              </a:solidFill>
              <a:latin typeface="Yu Gothic" panose="020B0400000000000000" pitchFamily="34" charset="-128"/>
              <a:ea typeface="Yu Gothic" panose="020B0400000000000000" pitchFamily="34" charset="-128"/>
            </a:endParaRPr>
          </a:p>
          <a:p>
            <a:pPr algn="ctr">
              <a:spcAft>
                <a:spcPts val="800"/>
              </a:spcAft>
            </a:pPr>
            <a:r>
              <a:rPr kumimoji="1" lang="ja-JP" altLang="en-US" sz="2500" b="1" spc="300" dirty="0">
                <a:solidFill>
                  <a:srgbClr val="724498"/>
                </a:solidFill>
                <a:latin typeface="Yu Gothic" panose="020B0400000000000000" pitchFamily="34" charset="-128"/>
                <a:ea typeface="Yu Gothic" panose="020B0400000000000000" pitchFamily="34" charset="-128"/>
              </a:rPr>
              <a:t>高校普通科卒</a:t>
            </a:r>
          </a:p>
        </p:txBody>
      </p:sp>
      <p:sp>
        <p:nvSpPr>
          <p:cNvPr id="11" name="テキスト ボックス 10">
            <a:extLst>
              <a:ext uri="{FF2B5EF4-FFF2-40B4-BE49-F238E27FC236}">
                <a16:creationId xmlns:a16="http://schemas.microsoft.com/office/drawing/2014/main" id="{32CB726F-C92F-9C91-2513-31CCD0CDF8E5}"/>
              </a:ext>
            </a:extLst>
          </p:cNvPr>
          <p:cNvSpPr txBox="1"/>
          <p:nvPr/>
        </p:nvSpPr>
        <p:spPr>
          <a:xfrm>
            <a:off x="1564506" y="6061435"/>
            <a:ext cx="2093202" cy="338554"/>
          </a:xfrm>
          <a:prstGeom prst="rect">
            <a:avLst/>
          </a:prstGeom>
          <a:noFill/>
        </p:spPr>
        <p:txBody>
          <a:bodyPr wrap="none" rtlCol="0">
            <a:spAutoFit/>
          </a:bodyPr>
          <a:lstStyle/>
          <a:p>
            <a:pPr algn="ctr">
              <a:spcAft>
                <a:spcPts val="800"/>
              </a:spcAft>
            </a:pPr>
            <a:r>
              <a:rPr kumimoji="1" lang="ja-JP" altLang="en-US" sz="1600" b="1" spc="180" dirty="0">
                <a:solidFill>
                  <a:schemeClr val="bg1"/>
                </a:solidFill>
                <a:latin typeface="Yu Gothic" panose="020B0400000000000000" pitchFamily="34" charset="-128"/>
                <a:ea typeface="Yu Gothic" panose="020B0400000000000000" pitchFamily="34" charset="-128"/>
              </a:rPr>
              <a:t>撮影時</a:t>
            </a:r>
            <a:r>
              <a:rPr kumimoji="1" lang="en-US" altLang="ja-JP" sz="1600" b="1" spc="180" dirty="0">
                <a:solidFill>
                  <a:schemeClr val="bg1"/>
                </a:solidFill>
                <a:latin typeface="Yu Gothic" panose="020B0400000000000000" pitchFamily="34" charset="-128"/>
                <a:ea typeface="Yu Gothic" panose="020B0400000000000000" pitchFamily="34" charset="-128"/>
              </a:rPr>
              <a:t> </a:t>
            </a:r>
            <a:r>
              <a:rPr kumimoji="1" lang="ja-JP" altLang="en-US" sz="1600" b="1" spc="180" dirty="0">
                <a:solidFill>
                  <a:schemeClr val="bg1"/>
                </a:solidFill>
                <a:latin typeface="Yu Gothic" panose="020B0400000000000000" pitchFamily="34" charset="-128"/>
                <a:ea typeface="Yu Gothic" panose="020B0400000000000000" pitchFamily="34" charset="-128"/>
              </a:rPr>
              <a:t>採用１年目</a:t>
            </a:r>
          </a:p>
        </p:txBody>
      </p:sp>
      <p:sp>
        <p:nvSpPr>
          <p:cNvPr id="3" name="テキスト ボックス 2">
            <a:extLst>
              <a:ext uri="{FF2B5EF4-FFF2-40B4-BE49-F238E27FC236}">
                <a16:creationId xmlns:a16="http://schemas.microsoft.com/office/drawing/2014/main" id="{8C6308C6-A095-8812-EE76-9171BA06D6BB}"/>
              </a:ext>
            </a:extLst>
          </p:cNvPr>
          <p:cNvSpPr txBox="1"/>
          <p:nvPr/>
        </p:nvSpPr>
        <p:spPr>
          <a:xfrm>
            <a:off x="5183495" y="185792"/>
            <a:ext cx="5972334" cy="461665"/>
          </a:xfrm>
          <a:prstGeom prst="rect">
            <a:avLst/>
          </a:prstGeom>
          <a:noFill/>
        </p:spPr>
        <p:txBody>
          <a:bodyPr wrap="square" rtlCol="0">
            <a:spAutoFit/>
          </a:bodyPr>
          <a:lstStyle/>
          <a:p>
            <a:pPr>
              <a:spcAft>
                <a:spcPts val="1000"/>
              </a:spcAft>
            </a:pPr>
            <a:r>
              <a:rPr kumimoji="1" lang="ja-JP" altLang="en-US" sz="2400" b="1" dirty="0">
                <a:solidFill>
                  <a:srgbClr val="724498"/>
                </a:solidFill>
                <a:latin typeface="Yu Gothic" panose="020B0400000000000000" pitchFamily="34" charset="-128"/>
                <a:ea typeface="Yu Gothic" panose="020B0400000000000000" pitchFamily="34" charset="-128"/>
              </a:rPr>
              <a:t>●税務職員を志望した理由は？</a:t>
            </a:r>
            <a:endParaRPr kumimoji="1" lang="en-US" altLang="ja-JP" sz="2400" b="1" dirty="0">
              <a:solidFill>
                <a:srgbClr val="724498"/>
              </a:solidFill>
              <a:latin typeface="Yu Gothic" panose="020B0400000000000000" pitchFamily="34" charset="-128"/>
              <a:ea typeface="Yu Gothic" panose="020B0400000000000000" pitchFamily="34" charset="-128"/>
            </a:endParaRPr>
          </a:p>
        </p:txBody>
      </p:sp>
      <p:sp>
        <p:nvSpPr>
          <p:cNvPr id="4" name="テキスト ボックス 3">
            <a:extLst>
              <a:ext uri="{FF2B5EF4-FFF2-40B4-BE49-F238E27FC236}">
                <a16:creationId xmlns:a16="http://schemas.microsoft.com/office/drawing/2014/main" id="{384B9C8E-21B7-30A7-16EE-763E85E52AC3}"/>
              </a:ext>
            </a:extLst>
          </p:cNvPr>
          <p:cNvSpPr txBox="1"/>
          <p:nvPr/>
        </p:nvSpPr>
        <p:spPr>
          <a:xfrm>
            <a:off x="5183495" y="2031539"/>
            <a:ext cx="5972334" cy="461665"/>
          </a:xfrm>
          <a:prstGeom prst="rect">
            <a:avLst/>
          </a:prstGeom>
          <a:noFill/>
        </p:spPr>
        <p:txBody>
          <a:bodyPr wrap="square" rtlCol="0">
            <a:spAutoFit/>
          </a:bodyPr>
          <a:lstStyle/>
          <a:p>
            <a:pPr>
              <a:spcAft>
                <a:spcPts val="1000"/>
              </a:spcAft>
            </a:pPr>
            <a:r>
              <a:rPr kumimoji="1" lang="ja-JP" altLang="en-US" sz="2400" b="1" dirty="0">
                <a:solidFill>
                  <a:srgbClr val="724498"/>
                </a:solidFill>
                <a:latin typeface="Yu Gothic" panose="020B0400000000000000" pitchFamily="34" charset="-128"/>
                <a:ea typeface="Yu Gothic" panose="020B0400000000000000" pitchFamily="34" charset="-128"/>
              </a:rPr>
              <a:t>●関東信越国税局を選んだ理由は？</a:t>
            </a:r>
            <a:endParaRPr kumimoji="1" lang="en-US" altLang="ja-JP" sz="2400" b="1" dirty="0">
              <a:solidFill>
                <a:srgbClr val="724498"/>
              </a:solidFill>
              <a:latin typeface="Yu Gothic" panose="020B0400000000000000" pitchFamily="34" charset="-128"/>
              <a:ea typeface="Yu Gothic" panose="020B0400000000000000" pitchFamily="34" charset="-128"/>
            </a:endParaRPr>
          </a:p>
        </p:txBody>
      </p:sp>
      <p:sp>
        <p:nvSpPr>
          <p:cNvPr id="5" name="テキスト ボックス 4">
            <a:extLst>
              <a:ext uri="{FF2B5EF4-FFF2-40B4-BE49-F238E27FC236}">
                <a16:creationId xmlns:a16="http://schemas.microsoft.com/office/drawing/2014/main" id="{7E0A9FDC-9168-B0B8-A740-81CA67BF857C}"/>
              </a:ext>
            </a:extLst>
          </p:cNvPr>
          <p:cNvSpPr txBox="1"/>
          <p:nvPr/>
        </p:nvSpPr>
        <p:spPr>
          <a:xfrm>
            <a:off x="5183495" y="3411990"/>
            <a:ext cx="5972334" cy="461665"/>
          </a:xfrm>
          <a:prstGeom prst="rect">
            <a:avLst/>
          </a:prstGeom>
          <a:noFill/>
        </p:spPr>
        <p:txBody>
          <a:bodyPr wrap="square" rtlCol="0">
            <a:spAutoFit/>
          </a:bodyPr>
          <a:lstStyle/>
          <a:p>
            <a:pPr>
              <a:spcAft>
                <a:spcPts val="1000"/>
              </a:spcAft>
            </a:pPr>
            <a:r>
              <a:rPr kumimoji="1" lang="ja-JP" altLang="en-US" sz="2400" b="1" dirty="0">
                <a:solidFill>
                  <a:srgbClr val="724498"/>
                </a:solidFill>
                <a:latin typeface="Yu Gothic" panose="020B0400000000000000" pitchFamily="34" charset="-128"/>
                <a:ea typeface="Yu Gothic" panose="020B0400000000000000" pitchFamily="34" charset="-128"/>
              </a:rPr>
              <a:t>●採用試験対策は？</a:t>
            </a:r>
            <a:endParaRPr kumimoji="1" lang="en-US" altLang="ja-JP" sz="2400" b="1" dirty="0">
              <a:solidFill>
                <a:srgbClr val="724498"/>
              </a:solidFill>
              <a:latin typeface="Yu Gothic" panose="020B0400000000000000" pitchFamily="34" charset="-128"/>
              <a:ea typeface="Yu Gothic" panose="020B0400000000000000" pitchFamily="34" charset="-128"/>
            </a:endParaRPr>
          </a:p>
        </p:txBody>
      </p:sp>
      <p:sp>
        <p:nvSpPr>
          <p:cNvPr id="10" name="円/楕円 10">
            <a:extLst>
              <a:ext uri="{FF2B5EF4-FFF2-40B4-BE49-F238E27FC236}">
                <a16:creationId xmlns:a16="http://schemas.microsoft.com/office/drawing/2014/main" id="{2423B792-5C56-6D18-39DD-DDEDD2CBAF20}"/>
              </a:ext>
            </a:extLst>
          </p:cNvPr>
          <p:cNvSpPr>
            <a:spLocks noChangeAspect="1"/>
          </p:cNvSpPr>
          <p:nvPr/>
        </p:nvSpPr>
        <p:spPr>
          <a:xfrm>
            <a:off x="7716741" y="4821908"/>
            <a:ext cx="2817608" cy="2817608"/>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9053B461-2BE8-BDBC-CF8A-536B2545ABCF}"/>
              </a:ext>
            </a:extLst>
          </p:cNvPr>
          <p:cNvSpPr txBox="1"/>
          <p:nvPr/>
        </p:nvSpPr>
        <p:spPr>
          <a:xfrm>
            <a:off x="5516776" y="652842"/>
            <a:ext cx="5066488" cy="1333250"/>
          </a:xfrm>
          <a:prstGeom prst="rect">
            <a:avLst/>
          </a:prstGeom>
          <a:noFill/>
        </p:spPr>
        <p:txBody>
          <a:bodyPr wrap="square" rtlCol="0">
            <a:spAutoFit/>
          </a:bodyPr>
          <a:lstStyle/>
          <a:p>
            <a:pPr>
              <a:lnSpc>
                <a:spcPts val="2400"/>
              </a:lnSpc>
            </a:pPr>
            <a:r>
              <a:rPr kumimoji="1" lang="ja-JP" altLang="en-US" sz="2400" dirty="0">
                <a:latin typeface="+mn-ea"/>
              </a:rPr>
              <a:t>小学生の時に「税に関する絵はがきコンクール」に応募して受賞したのをきっかけに税務職員に興味を持ちました。</a:t>
            </a:r>
          </a:p>
        </p:txBody>
      </p:sp>
      <p:sp>
        <p:nvSpPr>
          <p:cNvPr id="6" name="テキスト ボックス 5">
            <a:extLst>
              <a:ext uri="{FF2B5EF4-FFF2-40B4-BE49-F238E27FC236}">
                <a16:creationId xmlns:a16="http://schemas.microsoft.com/office/drawing/2014/main" id="{FB24478C-73B8-B5C2-6B92-18228ABA9C58}"/>
              </a:ext>
            </a:extLst>
          </p:cNvPr>
          <p:cNvSpPr txBox="1"/>
          <p:nvPr/>
        </p:nvSpPr>
        <p:spPr>
          <a:xfrm>
            <a:off x="5516776" y="2575033"/>
            <a:ext cx="5066488" cy="717697"/>
          </a:xfrm>
          <a:prstGeom prst="rect">
            <a:avLst/>
          </a:prstGeom>
          <a:noFill/>
        </p:spPr>
        <p:txBody>
          <a:bodyPr wrap="square" rtlCol="0">
            <a:spAutoFit/>
          </a:bodyPr>
          <a:lstStyle/>
          <a:p>
            <a:pPr>
              <a:lnSpc>
                <a:spcPts val="2400"/>
              </a:lnSpc>
            </a:pPr>
            <a:r>
              <a:rPr kumimoji="1" lang="ja-JP" altLang="en-US" sz="2400" dirty="0">
                <a:latin typeface="+mn-ea"/>
              </a:rPr>
              <a:t>出身地の群馬県を管轄していることと研修制度が充実しているためです。</a:t>
            </a:r>
          </a:p>
        </p:txBody>
      </p:sp>
      <p:sp>
        <p:nvSpPr>
          <p:cNvPr id="14" name="テキスト ボックス 13">
            <a:extLst>
              <a:ext uri="{FF2B5EF4-FFF2-40B4-BE49-F238E27FC236}">
                <a16:creationId xmlns:a16="http://schemas.microsoft.com/office/drawing/2014/main" id="{9B396D84-D545-B526-9BD4-6CDB2EDA6C04}"/>
              </a:ext>
            </a:extLst>
          </p:cNvPr>
          <p:cNvSpPr txBox="1"/>
          <p:nvPr/>
        </p:nvSpPr>
        <p:spPr>
          <a:xfrm>
            <a:off x="5516776" y="3873655"/>
            <a:ext cx="5066488" cy="1333250"/>
          </a:xfrm>
          <a:prstGeom prst="rect">
            <a:avLst/>
          </a:prstGeom>
          <a:noFill/>
        </p:spPr>
        <p:txBody>
          <a:bodyPr wrap="square" rtlCol="0">
            <a:spAutoFit/>
          </a:bodyPr>
          <a:lstStyle/>
          <a:p>
            <a:pPr>
              <a:lnSpc>
                <a:spcPts val="2400"/>
              </a:lnSpc>
            </a:pPr>
            <a:r>
              <a:rPr kumimoji="1" lang="ja-JP" altLang="en-US" sz="2400" dirty="0">
                <a:latin typeface="+mn-ea"/>
              </a:rPr>
              <a:t>高校の試験もあったため、空いた時間に問題集を繰り返し解くことと、専門学校の模擬試験を受験して対策しました。</a:t>
            </a:r>
          </a:p>
        </p:txBody>
      </p:sp>
      <p:pic>
        <p:nvPicPr>
          <p:cNvPr id="13" name="図 12">
            <a:extLst>
              <a:ext uri="{FF2B5EF4-FFF2-40B4-BE49-F238E27FC236}">
                <a16:creationId xmlns:a16="http://schemas.microsoft.com/office/drawing/2014/main" id="{C5F905ED-E49A-9996-18F5-9241B746ECA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8" t="18575" r="208" b="6425"/>
          <a:stretch>
            <a:fillRect/>
          </a:stretch>
        </p:blipFill>
        <p:spPr bwMode="auto">
          <a:xfrm>
            <a:off x="7833583" y="4936064"/>
            <a:ext cx="2590269" cy="2590269"/>
          </a:xfrm>
          <a:prstGeom prst="flowChartConnector">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7291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A5B43E7-4737-926A-46B9-A79EDA559A20}"/>
              </a:ext>
            </a:extLst>
          </p:cNvPr>
          <p:cNvPicPr>
            <a:picLocks noChangeAspect="1"/>
          </p:cNvPicPr>
          <p:nvPr/>
        </p:nvPicPr>
        <p:blipFill>
          <a:blip r:embed="rId2"/>
          <a:stretch>
            <a:fillRect/>
          </a:stretch>
        </p:blipFill>
        <p:spPr>
          <a:xfrm>
            <a:off x="0" y="519"/>
            <a:ext cx="10693744" cy="7560000"/>
          </a:xfrm>
          <a:prstGeom prst="rect">
            <a:avLst/>
          </a:prstGeom>
        </p:spPr>
      </p:pic>
      <p:sp>
        <p:nvSpPr>
          <p:cNvPr id="6" name="テキスト ボックス 5">
            <a:extLst>
              <a:ext uri="{FF2B5EF4-FFF2-40B4-BE49-F238E27FC236}">
                <a16:creationId xmlns:a16="http://schemas.microsoft.com/office/drawing/2014/main" id="{F358FCE3-B6B1-4F72-5E32-5177AF747406}"/>
              </a:ext>
            </a:extLst>
          </p:cNvPr>
          <p:cNvSpPr txBox="1"/>
          <p:nvPr/>
        </p:nvSpPr>
        <p:spPr>
          <a:xfrm>
            <a:off x="4389330" y="671093"/>
            <a:ext cx="5400000" cy="1077218"/>
          </a:xfrm>
          <a:prstGeom prst="rect">
            <a:avLst/>
          </a:prstGeom>
          <a:noFill/>
        </p:spPr>
        <p:txBody>
          <a:bodyPr wrap="square" rtlCol="0">
            <a:spAutoFit/>
          </a:bodyPr>
          <a:lstStyle/>
          <a:p>
            <a:pPr>
              <a:spcAft>
                <a:spcPts val="1000"/>
              </a:spcAft>
            </a:pPr>
            <a:r>
              <a:rPr kumimoji="1" lang="ja-JP" altLang="en-US" sz="3200" b="1" dirty="0">
                <a:solidFill>
                  <a:srgbClr val="724498"/>
                </a:solidFill>
                <a:latin typeface="Yu Gothic" panose="020B0400000000000000" pitchFamily="34" charset="-128"/>
                <a:ea typeface="Yu Gothic" panose="020B0400000000000000" pitchFamily="34" charset="-128"/>
              </a:rPr>
              <a:t>規則正しい生活を送りながら専門知識が身に付きます</a:t>
            </a:r>
            <a:endParaRPr kumimoji="1" lang="en-US" altLang="ja-JP" sz="3200" b="1" dirty="0">
              <a:solidFill>
                <a:srgbClr val="724498"/>
              </a:solidFill>
              <a:latin typeface="Yu Gothic" panose="020B0400000000000000" pitchFamily="34" charset="-128"/>
              <a:ea typeface="Yu Gothic" panose="020B0400000000000000" pitchFamily="34" charset="-128"/>
            </a:endParaRPr>
          </a:p>
        </p:txBody>
      </p:sp>
      <p:sp>
        <p:nvSpPr>
          <p:cNvPr id="7" name="テキスト ボックス 6">
            <a:extLst>
              <a:ext uri="{FF2B5EF4-FFF2-40B4-BE49-F238E27FC236}">
                <a16:creationId xmlns:a16="http://schemas.microsoft.com/office/drawing/2014/main" id="{A613CD2B-98DC-9070-C5A2-8FD0FF2D6E94}"/>
              </a:ext>
            </a:extLst>
          </p:cNvPr>
          <p:cNvSpPr txBox="1"/>
          <p:nvPr/>
        </p:nvSpPr>
        <p:spPr>
          <a:xfrm>
            <a:off x="1481212" y="5227685"/>
            <a:ext cx="1954381" cy="797654"/>
          </a:xfrm>
          <a:prstGeom prst="rect">
            <a:avLst/>
          </a:prstGeom>
          <a:noFill/>
        </p:spPr>
        <p:txBody>
          <a:bodyPr wrap="none" rtlCol="0">
            <a:spAutoFit/>
          </a:bodyPr>
          <a:lstStyle/>
          <a:p>
            <a:pPr algn="ctr">
              <a:spcAft>
                <a:spcPts val="700"/>
              </a:spcAft>
            </a:pPr>
            <a:r>
              <a:rPr kumimoji="1" lang="ja-JP" altLang="en-US" sz="2000" b="1" spc="300" dirty="0">
                <a:solidFill>
                  <a:srgbClr val="724498"/>
                </a:solidFill>
                <a:latin typeface="Yu Gothic" panose="020B0400000000000000" pitchFamily="34" charset="-128"/>
                <a:ea typeface="Yu Gothic" panose="020B0400000000000000" pitchFamily="34" charset="-128"/>
              </a:rPr>
              <a:t>群馬県出身</a:t>
            </a:r>
            <a:endParaRPr kumimoji="1" lang="en-US" altLang="ja-JP" sz="2000" b="1" spc="300" dirty="0">
              <a:solidFill>
                <a:srgbClr val="724498"/>
              </a:solidFill>
              <a:latin typeface="Yu Gothic" panose="020B0400000000000000" pitchFamily="34" charset="-128"/>
              <a:ea typeface="Yu Gothic" panose="020B0400000000000000" pitchFamily="34" charset="-128"/>
            </a:endParaRPr>
          </a:p>
          <a:p>
            <a:pPr algn="ctr">
              <a:spcAft>
                <a:spcPts val="700"/>
              </a:spcAft>
            </a:pPr>
            <a:r>
              <a:rPr kumimoji="1" lang="ja-JP" altLang="en-US" sz="2000" b="1" spc="300" dirty="0">
                <a:solidFill>
                  <a:srgbClr val="724498"/>
                </a:solidFill>
                <a:latin typeface="Yu Gothic" panose="020B0400000000000000" pitchFamily="34" charset="-128"/>
                <a:ea typeface="Yu Gothic" panose="020B0400000000000000" pitchFamily="34" charset="-128"/>
              </a:rPr>
              <a:t>高校普通科卒</a:t>
            </a:r>
          </a:p>
        </p:txBody>
      </p:sp>
      <p:sp>
        <p:nvSpPr>
          <p:cNvPr id="8" name="テキスト ボックス 7">
            <a:extLst>
              <a:ext uri="{FF2B5EF4-FFF2-40B4-BE49-F238E27FC236}">
                <a16:creationId xmlns:a16="http://schemas.microsoft.com/office/drawing/2014/main" id="{4600B160-E316-236E-F0B5-8FE353015AD7}"/>
              </a:ext>
            </a:extLst>
          </p:cNvPr>
          <p:cNvSpPr txBox="1"/>
          <p:nvPr/>
        </p:nvSpPr>
        <p:spPr>
          <a:xfrm>
            <a:off x="1596401" y="6155231"/>
            <a:ext cx="1704954" cy="292388"/>
          </a:xfrm>
          <a:prstGeom prst="rect">
            <a:avLst/>
          </a:prstGeom>
          <a:noFill/>
        </p:spPr>
        <p:txBody>
          <a:bodyPr wrap="none" rtlCol="0">
            <a:spAutoFit/>
          </a:bodyPr>
          <a:lstStyle/>
          <a:p>
            <a:pPr algn="ctr">
              <a:spcAft>
                <a:spcPts val="800"/>
              </a:spcAft>
            </a:pPr>
            <a:r>
              <a:rPr kumimoji="1" lang="ja-JP" altLang="en-US" sz="1300" b="1" spc="120" dirty="0">
                <a:solidFill>
                  <a:schemeClr val="bg1"/>
                </a:solidFill>
                <a:latin typeface="Yu Gothic" panose="020B0400000000000000" pitchFamily="34" charset="-128"/>
                <a:ea typeface="Yu Gothic" panose="020B0400000000000000" pitchFamily="34" charset="-128"/>
              </a:rPr>
              <a:t>撮影時</a:t>
            </a:r>
            <a:r>
              <a:rPr kumimoji="1" lang="en-US" altLang="ja-JP" sz="1300" b="1" spc="120" dirty="0">
                <a:solidFill>
                  <a:schemeClr val="bg1"/>
                </a:solidFill>
                <a:latin typeface="Yu Gothic" panose="020B0400000000000000" pitchFamily="34" charset="-128"/>
                <a:ea typeface="Yu Gothic" panose="020B0400000000000000" pitchFamily="34" charset="-128"/>
              </a:rPr>
              <a:t> </a:t>
            </a:r>
            <a:r>
              <a:rPr kumimoji="1" lang="ja-JP" altLang="en-US" sz="1300" b="1" spc="120" dirty="0">
                <a:solidFill>
                  <a:schemeClr val="bg1"/>
                </a:solidFill>
                <a:latin typeface="Yu Gothic" panose="020B0400000000000000" pitchFamily="34" charset="-128"/>
                <a:ea typeface="Yu Gothic" panose="020B0400000000000000" pitchFamily="34" charset="-128"/>
              </a:rPr>
              <a:t>採用１年目</a:t>
            </a:r>
          </a:p>
        </p:txBody>
      </p:sp>
      <p:sp>
        <p:nvSpPr>
          <p:cNvPr id="11" name="円/楕円 10">
            <a:extLst>
              <a:ext uri="{FF2B5EF4-FFF2-40B4-BE49-F238E27FC236}">
                <a16:creationId xmlns:a16="http://schemas.microsoft.com/office/drawing/2014/main" id="{DDB23746-010C-A7F6-C5BE-ECCCB5451DBB}"/>
              </a:ext>
            </a:extLst>
          </p:cNvPr>
          <p:cNvSpPr>
            <a:spLocks noChangeAspect="1"/>
          </p:cNvSpPr>
          <p:nvPr/>
        </p:nvSpPr>
        <p:spPr>
          <a:xfrm>
            <a:off x="368989" y="923507"/>
            <a:ext cx="3768977" cy="3768977"/>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CE5426A7-2516-90D5-1821-181C0527A711}"/>
              </a:ext>
            </a:extLst>
          </p:cNvPr>
          <p:cNvSpPr txBox="1"/>
          <p:nvPr/>
        </p:nvSpPr>
        <p:spPr>
          <a:xfrm>
            <a:off x="4353997" y="2254996"/>
            <a:ext cx="5780603" cy="3900235"/>
          </a:xfrm>
          <a:prstGeom prst="rect">
            <a:avLst/>
          </a:prstGeom>
          <a:noFill/>
        </p:spPr>
        <p:txBody>
          <a:bodyPr wrap="square" rtlCol="0">
            <a:spAutoFit/>
          </a:bodyPr>
          <a:lstStyle/>
          <a:p>
            <a:pPr>
              <a:lnSpc>
                <a:spcPts val="4300"/>
              </a:lnSpc>
            </a:pPr>
            <a:r>
              <a:rPr kumimoji="1" lang="ja-JP" altLang="en-US" sz="2400" b="1" spc="-120" dirty="0">
                <a:latin typeface="Yu Gothic" panose="020B0400000000000000" pitchFamily="34" charset="-128"/>
                <a:ea typeface="Yu Gothic" panose="020B0400000000000000" pitchFamily="34" charset="-128"/>
              </a:rPr>
              <a:t>　研修によって早寝早起きの規則正しい生活習慣が身に付きました。</a:t>
            </a:r>
            <a:endParaRPr kumimoji="1" lang="en-US" altLang="ja-JP" sz="2400" b="1" spc="-120" dirty="0">
              <a:latin typeface="Yu Gothic" panose="020B0400000000000000" pitchFamily="34" charset="-128"/>
              <a:ea typeface="Yu Gothic" panose="020B0400000000000000" pitchFamily="34" charset="-128"/>
            </a:endParaRPr>
          </a:p>
          <a:p>
            <a:pPr>
              <a:lnSpc>
                <a:spcPts val="4300"/>
              </a:lnSpc>
            </a:pPr>
            <a:r>
              <a:rPr kumimoji="1" lang="ja-JP" altLang="en-US" sz="2400" b="1" spc="-120" dirty="0">
                <a:latin typeface="Yu Gothic" panose="020B0400000000000000" pitchFamily="34" charset="-128"/>
                <a:ea typeface="Yu Gothic" panose="020B0400000000000000" pitchFamily="34" charset="-128"/>
              </a:rPr>
              <a:t>　学習面においては、高校では学ばなかった税法や法律科目も学ぶことができるので、専門的な知識が身に付きます。</a:t>
            </a:r>
            <a:endParaRPr kumimoji="1" lang="en-US" altLang="ja-JP" sz="2400" b="1" spc="-120" dirty="0">
              <a:latin typeface="Yu Gothic" panose="020B0400000000000000" pitchFamily="34" charset="-128"/>
              <a:ea typeface="Yu Gothic" panose="020B0400000000000000" pitchFamily="34" charset="-128"/>
            </a:endParaRPr>
          </a:p>
          <a:p>
            <a:pPr>
              <a:lnSpc>
                <a:spcPts val="4300"/>
              </a:lnSpc>
            </a:pPr>
            <a:r>
              <a:rPr kumimoji="1" lang="ja-JP" altLang="en-US" sz="2400" b="1" spc="-120" dirty="0">
                <a:latin typeface="Yu Gothic" panose="020B0400000000000000" pitchFamily="34" charset="-128"/>
                <a:ea typeface="Yu Gothic" panose="020B0400000000000000" pitchFamily="34" charset="-128"/>
              </a:rPr>
              <a:t>　同期と一緒に食堂で食事をしたり、休日は池袋に買い物に出かけたりしています。</a:t>
            </a:r>
            <a:endParaRPr kumimoji="1" lang="en-US" altLang="ja-JP" sz="2400" b="1" spc="-120" dirty="0">
              <a:latin typeface="Yu Gothic" panose="020B0400000000000000" pitchFamily="34" charset="-128"/>
              <a:ea typeface="Yu Gothic" panose="020B0400000000000000" pitchFamily="34" charset="-128"/>
            </a:endParaRPr>
          </a:p>
        </p:txBody>
      </p:sp>
      <p:sp>
        <p:nvSpPr>
          <p:cNvPr id="9" name="正方形/長方形 8">
            <a:extLst>
              <a:ext uri="{FF2B5EF4-FFF2-40B4-BE49-F238E27FC236}">
                <a16:creationId xmlns:a16="http://schemas.microsoft.com/office/drawing/2014/main" id="{DEA25696-B62A-9400-815C-79BFFEBF1845}"/>
              </a:ext>
            </a:extLst>
          </p:cNvPr>
          <p:cNvSpPr/>
          <p:nvPr/>
        </p:nvSpPr>
        <p:spPr>
          <a:xfrm>
            <a:off x="490888" y="202131"/>
            <a:ext cx="1568918" cy="519764"/>
          </a:xfrm>
          <a:prstGeom prst="rect">
            <a:avLst/>
          </a:prstGeom>
          <a:solidFill>
            <a:srgbClr val="7245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正方形/長方形 11">
            <a:extLst>
              <a:ext uri="{FF2B5EF4-FFF2-40B4-BE49-F238E27FC236}">
                <a16:creationId xmlns:a16="http://schemas.microsoft.com/office/drawing/2014/main" id="{E081B11C-67FD-71FF-A48E-3D6812949E33}"/>
              </a:ext>
            </a:extLst>
          </p:cNvPr>
          <p:cNvSpPr/>
          <p:nvPr/>
        </p:nvSpPr>
        <p:spPr>
          <a:xfrm>
            <a:off x="772644" y="137120"/>
            <a:ext cx="1005403" cy="584775"/>
          </a:xfrm>
          <a:prstGeom prst="rect">
            <a:avLst/>
          </a:prstGeom>
          <a:noFill/>
        </p:spPr>
        <p:txBody>
          <a:bodyPr wrap="none" lIns="91440" tIns="45720" rIns="91440" bIns="45720">
            <a:spAutoFit/>
          </a:bodyPr>
          <a:lstStyle/>
          <a:p>
            <a:pPr algn="ctr"/>
            <a:r>
              <a:rPr lang="ja-JP" altLang="en-US" sz="3200" dirty="0">
                <a:ln w="0"/>
                <a:solidFill>
                  <a:schemeClr val="bg1"/>
                </a:solidFill>
                <a:effectLst>
                  <a:outerShdw blurRad="38100" dist="19050" dir="2700000" algn="tl" rotWithShape="0">
                    <a:schemeClr val="dk1">
                      <a:alpha val="40000"/>
                    </a:schemeClr>
                  </a:outerShdw>
                </a:effectLst>
                <a:latin typeface="HGP創英角ｺﾞｼｯｸUB" panose="020B0900000000000000" pitchFamily="50" charset="-128"/>
                <a:ea typeface="HGP創英角ｺﾞｼｯｸUB" panose="020B0900000000000000" pitchFamily="50" charset="-128"/>
              </a:rPr>
              <a:t>研修</a:t>
            </a:r>
            <a:endParaRPr lang="ja-JP" altLang="en-US" sz="3200" b="0" cap="none" spc="0" dirty="0">
              <a:ln w="0"/>
              <a:solidFill>
                <a:schemeClr val="bg1"/>
              </a:solidFill>
              <a:effectLst>
                <a:outerShdw blurRad="38100" dist="19050" dir="2700000" algn="tl" rotWithShape="0">
                  <a:schemeClr val="dk1">
                    <a:alpha val="40000"/>
                  </a:schemeClr>
                </a:outerShdw>
              </a:effectLst>
              <a:latin typeface="HGP創英角ｺﾞｼｯｸUB" panose="020B0900000000000000" pitchFamily="50" charset="-128"/>
              <a:ea typeface="HGP創英角ｺﾞｼｯｸUB" panose="020B0900000000000000" pitchFamily="50" charset="-128"/>
            </a:endParaRPr>
          </a:p>
        </p:txBody>
      </p:sp>
      <p:pic>
        <p:nvPicPr>
          <p:cNvPr id="5" name="図 4">
            <a:extLst>
              <a:ext uri="{FF2B5EF4-FFF2-40B4-BE49-F238E27FC236}">
                <a16:creationId xmlns:a16="http://schemas.microsoft.com/office/drawing/2014/main" id="{DC056781-C257-9F2C-ADE2-9ABC40C53332}"/>
              </a:ext>
            </a:extLst>
          </p:cNvPr>
          <p:cNvPicPr>
            <a:picLocks noChangeAspect="1"/>
          </p:cNvPicPr>
          <p:nvPr/>
        </p:nvPicPr>
        <p:blipFill rotWithShape="1">
          <a:blip r:embed="rId3">
            <a:extLst>
              <a:ext uri="{28A0092B-C50C-407E-A947-70E740481C1C}">
                <a14:useLocalDpi xmlns:a14="http://schemas.microsoft.com/office/drawing/2010/main" val="0"/>
              </a:ext>
            </a:extLst>
          </a:blip>
          <a:srcRect l="5829" t="16309" r="33246" b="2467"/>
          <a:stretch>
            <a:fillRect/>
          </a:stretch>
        </p:blipFill>
        <p:spPr bwMode="auto">
          <a:xfrm>
            <a:off x="445562" y="1015438"/>
            <a:ext cx="3585114" cy="3585114"/>
          </a:xfrm>
          <a:prstGeom prst="ellipse">
            <a:avLst/>
          </a:prstGeom>
          <a:noFill/>
          <a:ln>
            <a:noFill/>
          </a:ln>
          <a:extLst>
            <a:ext uri="{53640926-AAD7-44D8-BBD7-CCE9431645EC}">
              <a14:shadowObscured xmlns:a14="http://schemas.microsoft.com/office/drawing/2010/main"/>
            </a:ext>
          </a:extLst>
        </p:spPr>
      </p:pic>
      <p:pic>
        <p:nvPicPr>
          <p:cNvPr id="10" name="図 9">
            <a:extLst>
              <a:ext uri="{FF2B5EF4-FFF2-40B4-BE49-F238E27FC236}">
                <a16:creationId xmlns:a16="http://schemas.microsoft.com/office/drawing/2014/main" id="{14F75A9F-15AF-E07F-AC19-394BD5A19C9A}"/>
              </a:ext>
            </a:extLst>
          </p:cNvPr>
          <p:cNvPicPr>
            <a:picLocks noChangeAspect="1"/>
          </p:cNvPicPr>
          <p:nvPr/>
        </p:nvPicPr>
        <p:blipFill>
          <a:blip r:embed="rId4"/>
          <a:stretch>
            <a:fillRect/>
          </a:stretch>
        </p:blipFill>
        <p:spPr>
          <a:xfrm>
            <a:off x="2780042" y="3562385"/>
            <a:ext cx="1665300" cy="1665300"/>
          </a:xfrm>
          <a:prstGeom prst="rect">
            <a:avLst/>
          </a:prstGeom>
        </p:spPr>
      </p:pic>
    </p:spTree>
    <p:extLst>
      <p:ext uri="{BB962C8B-B14F-4D97-AF65-F5344CB8AC3E}">
        <p14:creationId xmlns:p14="http://schemas.microsoft.com/office/powerpoint/2010/main" val="32970348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6701ED-2692-AF7E-DA51-210BA43C91ED}"/>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7864AA42-A08A-492D-948F-8780A4B67588}"/>
              </a:ext>
            </a:extLst>
          </p:cNvPr>
          <p:cNvPicPr>
            <a:picLocks noChangeAspect="1"/>
          </p:cNvPicPr>
          <p:nvPr/>
        </p:nvPicPr>
        <p:blipFill>
          <a:blip r:embed="rId2"/>
          <a:stretch>
            <a:fillRect/>
          </a:stretch>
        </p:blipFill>
        <p:spPr>
          <a:xfrm>
            <a:off x="0" y="-3777"/>
            <a:ext cx="10693744" cy="7560000"/>
          </a:xfrm>
          <a:prstGeom prst="rect">
            <a:avLst/>
          </a:prstGeom>
        </p:spPr>
      </p:pic>
      <p:sp>
        <p:nvSpPr>
          <p:cNvPr id="12" name="正方形/長方形 11">
            <a:extLst>
              <a:ext uri="{FF2B5EF4-FFF2-40B4-BE49-F238E27FC236}">
                <a16:creationId xmlns:a16="http://schemas.microsoft.com/office/drawing/2014/main" id="{28939A1C-6CFB-28DD-9885-9BA00A12666A}"/>
              </a:ext>
            </a:extLst>
          </p:cNvPr>
          <p:cNvSpPr/>
          <p:nvPr/>
        </p:nvSpPr>
        <p:spPr>
          <a:xfrm>
            <a:off x="5176474" y="27247"/>
            <a:ext cx="5515339" cy="75636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067FC238-6DC4-FA47-29CA-E2F1EEEF3798}"/>
              </a:ext>
            </a:extLst>
          </p:cNvPr>
          <p:cNvSpPr txBox="1"/>
          <p:nvPr/>
        </p:nvSpPr>
        <p:spPr>
          <a:xfrm>
            <a:off x="666560" y="1197899"/>
            <a:ext cx="3866252"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1700"/>
              </a:spcAft>
              <a:buClrTx/>
              <a:buSzTx/>
              <a:buFontTx/>
              <a:buNone/>
              <a:tabLst/>
              <a:defRPr/>
            </a:pPr>
            <a:r>
              <a:rPr kumimoji="1" lang="ja-JP" altLang="en-US" sz="3600" b="1" i="0" u="none" strike="noStrike" kern="1200" cap="none" spc="20" normalizeH="0" baseline="0" noProof="0" dirty="0">
                <a:ln>
                  <a:noFill/>
                </a:ln>
                <a:solidFill>
                  <a:prstClr val="white"/>
                </a:solidFill>
                <a:effectLst/>
                <a:uLnTx/>
                <a:uFillTx/>
                <a:latin typeface="Yu Gothic" panose="020B0400000000000000" pitchFamily="34" charset="-128"/>
                <a:ea typeface="Yu Gothic" panose="020B0400000000000000" pitchFamily="34" charset="-128"/>
                <a:cs typeface="+mn-cs"/>
              </a:rPr>
              <a:t>責任感のある税務職員に憧れて</a:t>
            </a:r>
            <a:endParaRPr kumimoji="1" lang="en-US" altLang="ja-JP" sz="3600" b="1" i="0" u="none" strike="noStrike" kern="1200" cap="none" spc="20" normalizeH="0" baseline="0" noProof="0" dirty="0">
              <a:ln>
                <a:noFill/>
              </a:ln>
              <a:solidFill>
                <a:prstClr val="white"/>
              </a:solidFill>
              <a:effectLst/>
              <a:uLnTx/>
              <a:uFillTx/>
              <a:latin typeface="Yu Gothic" panose="020B0400000000000000" pitchFamily="34" charset="-128"/>
              <a:ea typeface="Yu Gothic" panose="020B0400000000000000" pitchFamily="34" charset="-128"/>
              <a:cs typeface="+mn-cs"/>
            </a:endParaRPr>
          </a:p>
        </p:txBody>
      </p:sp>
      <p:sp>
        <p:nvSpPr>
          <p:cNvPr id="9" name="テキスト ボックス 8">
            <a:extLst>
              <a:ext uri="{FF2B5EF4-FFF2-40B4-BE49-F238E27FC236}">
                <a16:creationId xmlns:a16="http://schemas.microsoft.com/office/drawing/2014/main" id="{90F62F00-F221-9BE4-B95E-524AC0D799A8}"/>
              </a:ext>
            </a:extLst>
          </p:cNvPr>
          <p:cNvSpPr txBox="1"/>
          <p:nvPr/>
        </p:nvSpPr>
        <p:spPr>
          <a:xfrm>
            <a:off x="1623790" y="4899072"/>
            <a:ext cx="1980029" cy="96436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800"/>
              </a:spcAft>
              <a:buClrTx/>
              <a:buSzTx/>
              <a:buFontTx/>
              <a:buNone/>
              <a:tabLst/>
              <a:defRPr/>
            </a:pPr>
            <a:r>
              <a:rPr kumimoji="1" lang="ja-JP" altLang="en-US" sz="2500" b="1" i="0" u="none" strike="noStrike" kern="1200" cap="none" spc="300" normalizeH="0" baseline="0" noProof="0" dirty="0">
                <a:ln>
                  <a:noFill/>
                </a:ln>
                <a:solidFill>
                  <a:srgbClr val="724498"/>
                </a:solidFill>
                <a:effectLst/>
                <a:uLnTx/>
                <a:uFillTx/>
                <a:latin typeface="Yu Gothic" panose="020B0400000000000000" pitchFamily="34" charset="-128"/>
                <a:ea typeface="Yu Gothic" panose="020B0400000000000000" pitchFamily="34" charset="-128"/>
                <a:cs typeface="+mn-cs"/>
              </a:rPr>
              <a:t>長野県出身</a:t>
            </a:r>
            <a:endParaRPr kumimoji="1" lang="en-US" altLang="ja-JP" sz="2500" b="1" i="0" u="none" strike="noStrike" kern="1200" cap="none" spc="300" normalizeH="0" baseline="0" noProof="0" dirty="0">
              <a:ln>
                <a:noFill/>
              </a:ln>
              <a:solidFill>
                <a:srgbClr val="724498"/>
              </a:solidFill>
              <a:effectLst/>
              <a:uLnTx/>
              <a:uFillTx/>
              <a:latin typeface="Yu Gothic" panose="020B0400000000000000" pitchFamily="34" charset="-128"/>
              <a:ea typeface="Yu Gothic" panose="020B0400000000000000" pitchFamily="34" charset="-128"/>
              <a:cs typeface="+mn-cs"/>
            </a:endParaRPr>
          </a:p>
          <a:p>
            <a:pPr marL="0" marR="0" lvl="0" indent="0" algn="ctr" defTabSz="457200" rtl="0" eaLnBrk="1" fontAlgn="auto" latinLnBrk="0" hangingPunct="1">
              <a:lnSpc>
                <a:spcPct val="100000"/>
              </a:lnSpc>
              <a:spcBef>
                <a:spcPts val="0"/>
              </a:spcBef>
              <a:spcAft>
                <a:spcPts val="800"/>
              </a:spcAft>
              <a:buClrTx/>
              <a:buSzTx/>
              <a:buFontTx/>
              <a:buNone/>
              <a:tabLst/>
              <a:defRPr/>
            </a:pPr>
            <a:r>
              <a:rPr kumimoji="1" lang="ja-JP" altLang="en-US" sz="2500" b="1" i="0" u="none" strike="noStrike" kern="1200" cap="none" spc="300" normalizeH="0" baseline="0" noProof="0" dirty="0">
                <a:ln>
                  <a:noFill/>
                </a:ln>
                <a:solidFill>
                  <a:srgbClr val="724498"/>
                </a:solidFill>
                <a:effectLst/>
                <a:uLnTx/>
                <a:uFillTx/>
                <a:latin typeface="Yu Gothic" panose="020B0400000000000000" pitchFamily="34" charset="-128"/>
                <a:ea typeface="Yu Gothic" panose="020B0400000000000000" pitchFamily="34" charset="-128"/>
                <a:cs typeface="+mn-cs"/>
              </a:rPr>
              <a:t>専門学校卒</a:t>
            </a:r>
          </a:p>
        </p:txBody>
      </p:sp>
      <p:sp>
        <p:nvSpPr>
          <p:cNvPr id="11" name="テキスト ボックス 10">
            <a:extLst>
              <a:ext uri="{FF2B5EF4-FFF2-40B4-BE49-F238E27FC236}">
                <a16:creationId xmlns:a16="http://schemas.microsoft.com/office/drawing/2014/main" id="{9714808B-3B6D-4FB3-0CBE-DD197E736ACA}"/>
              </a:ext>
            </a:extLst>
          </p:cNvPr>
          <p:cNvSpPr txBox="1"/>
          <p:nvPr/>
        </p:nvSpPr>
        <p:spPr>
          <a:xfrm>
            <a:off x="1564505" y="6061435"/>
            <a:ext cx="2093202" cy="33855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800"/>
              </a:spcAft>
              <a:buClrTx/>
              <a:buSzTx/>
              <a:buFontTx/>
              <a:buNone/>
              <a:tabLst/>
              <a:defRPr/>
            </a:pPr>
            <a:r>
              <a:rPr kumimoji="1" lang="ja-JP" altLang="en-US" sz="1600" b="1" i="0" u="none" strike="noStrike" kern="1200" cap="none" spc="180" normalizeH="0" baseline="0" noProof="0" dirty="0">
                <a:ln>
                  <a:noFill/>
                </a:ln>
                <a:solidFill>
                  <a:prstClr val="white"/>
                </a:solidFill>
                <a:effectLst/>
                <a:uLnTx/>
                <a:uFillTx/>
                <a:latin typeface="Yu Gothic" panose="020B0400000000000000" pitchFamily="34" charset="-128"/>
                <a:ea typeface="Yu Gothic" panose="020B0400000000000000" pitchFamily="34" charset="-128"/>
                <a:cs typeface="+mn-cs"/>
              </a:rPr>
              <a:t>撮影時</a:t>
            </a:r>
            <a:r>
              <a:rPr kumimoji="1" lang="en-US" altLang="ja-JP" sz="1600" b="1" i="0" u="none" strike="noStrike" kern="1200" cap="none" spc="180" normalizeH="0" baseline="0" noProof="0" dirty="0">
                <a:ln>
                  <a:noFill/>
                </a:ln>
                <a:solidFill>
                  <a:prstClr val="white"/>
                </a:solidFill>
                <a:effectLst/>
                <a:uLnTx/>
                <a:uFillTx/>
                <a:latin typeface="Yu Gothic" panose="020B0400000000000000" pitchFamily="34" charset="-128"/>
                <a:ea typeface="Yu Gothic" panose="020B0400000000000000" pitchFamily="34" charset="-128"/>
                <a:cs typeface="+mn-cs"/>
              </a:rPr>
              <a:t> </a:t>
            </a:r>
            <a:r>
              <a:rPr kumimoji="1" lang="ja-JP" altLang="en-US" sz="1600" b="1" i="0" u="none" strike="noStrike" kern="1200" cap="none" spc="180" normalizeH="0" baseline="0" noProof="0" dirty="0">
                <a:ln>
                  <a:noFill/>
                </a:ln>
                <a:solidFill>
                  <a:prstClr val="white"/>
                </a:solidFill>
                <a:effectLst/>
                <a:uLnTx/>
                <a:uFillTx/>
                <a:latin typeface="Yu Gothic" panose="020B0400000000000000" pitchFamily="34" charset="-128"/>
                <a:ea typeface="Yu Gothic" panose="020B0400000000000000" pitchFamily="34" charset="-128"/>
                <a:cs typeface="+mn-cs"/>
              </a:rPr>
              <a:t>採用１年目</a:t>
            </a:r>
          </a:p>
        </p:txBody>
      </p:sp>
      <p:sp>
        <p:nvSpPr>
          <p:cNvPr id="4" name="テキスト ボックス 3">
            <a:extLst>
              <a:ext uri="{FF2B5EF4-FFF2-40B4-BE49-F238E27FC236}">
                <a16:creationId xmlns:a16="http://schemas.microsoft.com/office/drawing/2014/main" id="{30FC6EFE-84F3-FBE1-DDC2-1E0BBB374317}"/>
              </a:ext>
            </a:extLst>
          </p:cNvPr>
          <p:cNvSpPr txBox="1"/>
          <p:nvPr/>
        </p:nvSpPr>
        <p:spPr>
          <a:xfrm>
            <a:off x="5183495" y="169738"/>
            <a:ext cx="597233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1000"/>
              </a:spcAft>
              <a:buClrTx/>
              <a:buSzTx/>
              <a:buFontTx/>
              <a:buNone/>
              <a:tabLst/>
              <a:defRPr/>
            </a:pPr>
            <a:r>
              <a:rPr kumimoji="1" lang="ja-JP" altLang="en-US" sz="2400" b="1" i="0" u="none" strike="noStrike" kern="1200" cap="none" spc="0" normalizeH="0" baseline="0" noProof="0" dirty="0">
                <a:ln>
                  <a:noFill/>
                </a:ln>
                <a:solidFill>
                  <a:srgbClr val="09A7A3"/>
                </a:solidFill>
                <a:effectLst/>
                <a:uLnTx/>
                <a:uFillTx/>
                <a:latin typeface="Yu Gothic" panose="020B0400000000000000" pitchFamily="34" charset="-128"/>
                <a:ea typeface="Yu Gothic" panose="020B0400000000000000" pitchFamily="34" charset="-128"/>
                <a:cs typeface="+mn-cs"/>
              </a:rPr>
              <a:t>●税務職員を志望した理由は？</a:t>
            </a:r>
            <a:endParaRPr kumimoji="1" lang="en-US" altLang="ja-JP" sz="2400" b="1" i="0" u="none" strike="noStrike" kern="1200" cap="none" spc="0" normalizeH="0" baseline="0" noProof="0" dirty="0">
              <a:ln>
                <a:noFill/>
              </a:ln>
              <a:solidFill>
                <a:srgbClr val="09A7A3"/>
              </a:solidFill>
              <a:effectLst/>
              <a:uLnTx/>
              <a:uFillTx/>
              <a:latin typeface="Yu Gothic" panose="020B0400000000000000" pitchFamily="34" charset="-128"/>
              <a:ea typeface="Yu Gothic" panose="020B0400000000000000" pitchFamily="34" charset="-128"/>
              <a:cs typeface="+mn-cs"/>
            </a:endParaRPr>
          </a:p>
        </p:txBody>
      </p:sp>
      <p:sp>
        <p:nvSpPr>
          <p:cNvPr id="5" name="テキスト ボックス 4">
            <a:extLst>
              <a:ext uri="{FF2B5EF4-FFF2-40B4-BE49-F238E27FC236}">
                <a16:creationId xmlns:a16="http://schemas.microsoft.com/office/drawing/2014/main" id="{E87C740B-1896-FDC2-5D14-48E2636B1EAE}"/>
              </a:ext>
            </a:extLst>
          </p:cNvPr>
          <p:cNvSpPr txBox="1"/>
          <p:nvPr/>
        </p:nvSpPr>
        <p:spPr>
          <a:xfrm>
            <a:off x="5176474" y="2075814"/>
            <a:ext cx="597233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1000"/>
              </a:spcAft>
              <a:buClrTx/>
              <a:buSzTx/>
              <a:buFontTx/>
              <a:buNone/>
              <a:tabLst/>
              <a:defRPr/>
            </a:pPr>
            <a:r>
              <a:rPr kumimoji="1" lang="ja-JP" altLang="en-US" sz="2400" b="1" i="0" u="none" strike="noStrike" kern="1200" cap="none" spc="0" normalizeH="0" baseline="0" noProof="0" dirty="0">
                <a:ln>
                  <a:noFill/>
                </a:ln>
                <a:solidFill>
                  <a:srgbClr val="09A7A3"/>
                </a:solidFill>
                <a:effectLst/>
                <a:uLnTx/>
                <a:uFillTx/>
                <a:latin typeface="Yu Gothic" panose="020B0400000000000000" pitchFamily="34" charset="-128"/>
                <a:ea typeface="Yu Gothic" panose="020B0400000000000000" pitchFamily="34" charset="-128"/>
                <a:cs typeface="+mn-cs"/>
              </a:rPr>
              <a:t>●関東信越国税局を選んだ理由は？</a:t>
            </a:r>
            <a:endParaRPr kumimoji="1" lang="en-US" altLang="ja-JP" sz="2400" b="1" i="0" u="none" strike="noStrike" kern="1200" cap="none" spc="0" normalizeH="0" baseline="0" noProof="0" dirty="0">
              <a:ln>
                <a:noFill/>
              </a:ln>
              <a:solidFill>
                <a:srgbClr val="09A7A3"/>
              </a:solidFill>
              <a:effectLst/>
              <a:uLnTx/>
              <a:uFillTx/>
              <a:latin typeface="Yu Gothic" panose="020B0400000000000000" pitchFamily="34" charset="-128"/>
              <a:ea typeface="Yu Gothic" panose="020B0400000000000000" pitchFamily="34" charset="-128"/>
              <a:cs typeface="+mn-cs"/>
            </a:endParaRPr>
          </a:p>
        </p:txBody>
      </p:sp>
      <p:sp>
        <p:nvSpPr>
          <p:cNvPr id="6" name="テキスト ボックス 5">
            <a:extLst>
              <a:ext uri="{FF2B5EF4-FFF2-40B4-BE49-F238E27FC236}">
                <a16:creationId xmlns:a16="http://schemas.microsoft.com/office/drawing/2014/main" id="{AA832640-F482-ED5A-32CF-A86F0D46B278}"/>
              </a:ext>
            </a:extLst>
          </p:cNvPr>
          <p:cNvSpPr txBox="1"/>
          <p:nvPr/>
        </p:nvSpPr>
        <p:spPr>
          <a:xfrm>
            <a:off x="5176474" y="3657858"/>
            <a:ext cx="597233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1000"/>
              </a:spcAft>
              <a:buClrTx/>
              <a:buSzTx/>
              <a:buFontTx/>
              <a:buNone/>
              <a:tabLst/>
              <a:defRPr/>
            </a:pPr>
            <a:r>
              <a:rPr kumimoji="1" lang="ja-JP" altLang="en-US" sz="2400" b="1" i="0" u="none" strike="noStrike" kern="1200" cap="none" spc="0" normalizeH="0" baseline="0" noProof="0" dirty="0">
                <a:ln>
                  <a:noFill/>
                </a:ln>
                <a:solidFill>
                  <a:srgbClr val="09A7A3"/>
                </a:solidFill>
                <a:effectLst/>
                <a:uLnTx/>
                <a:uFillTx/>
                <a:latin typeface="Yu Gothic" panose="020B0400000000000000" pitchFamily="34" charset="-128"/>
                <a:ea typeface="Yu Gothic" panose="020B0400000000000000" pitchFamily="34" charset="-128"/>
                <a:cs typeface="+mn-cs"/>
              </a:rPr>
              <a:t>●採用試験対策は？</a:t>
            </a:r>
            <a:endParaRPr kumimoji="1" lang="en-US" altLang="ja-JP" sz="2400" b="1" i="0" u="none" strike="noStrike" kern="1200" cap="none" spc="0" normalizeH="0" baseline="0" noProof="0" dirty="0">
              <a:ln>
                <a:noFill/>
              </a:ln>
              <a:solidFill>
                <a:srgbClr val="09A7A3"/>
              </a:solidFill>
              <a:effectLst/>
              <a:uLnTx/>
              <a:uFillTx/>
              <a:latin typeface="Yu Gothic" panose="020B0400000000000000" pitchFamily="34" charset="-128"/>
              <a:ea typeface="Yu Gothic" panose="020B0400000000000000" pitchFamily="34" charset="-128"/>
              <a:cs typeface="+mn-cs"/>
            </a:endParaRPr>
          </a:p>
        </p:txBody>
      </p:sp>
      <p:sp>
        <p:nvSpPr>
          <p:cNvPr id="7" name="円/楕円 10">
            <a:extLst>
              <a:ext uri="{FF2B5EF4-FFF2-40B4-BE49-F238E27FC236}">
                <a16:creationId xmlns:a16="http://schemas.microsoft.com/office/drawing/2014/main" id="{E3AD519E-AB0A-207E-9991-BE9A09D74776}"/>
              </a:ext>
            </a:extLst>
          </p:cNvPr>
          <p:cNvSpPr>
            <a:spLocks noChangeAspect="1"/>
          </p:cNvSpPr>
          <p:nvPr/>
        </p:nvSpPr>
        <p:spPr>
          <a:xfrm>
            <a:off x="7909644" y="4928995"/>
            <a:ext cx="2603433" cy="2603433"/>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 name="テキスト ボックス 1">
            <a:extLst>
              <a:ext uri="{FF2B5EF4-FFF2-40B4-BE49-F238E27FC236}">
                <a16:creationId xmlns:a16="http://schemas.microsoft.com/office/drawing/2014/main" id="{E66ECD3B-C634-CB22-6324-9648D1D6D6C4}"/>
              </a:ext>
            </a:extLst>
          </p:cNvPr>
          <p:cNvSpPr txBox="1"/>
          <p:nvPr/>
        </p:nvSpPr>
        <p:spPr>
          <a:xfrm>
            <a:off x="5446589" y="634437"/>
            <a:ext cx="5066488" cy="1333250"/>
          </a:xfrm>
          <a:prstGeom prst="rect">
            <a:avLst/>
          </a:prstGeom>
          <a:noFill/>
        </p:spPr>
        <p:txBody>
          <a:bodyPr wrap="square" rtlCol="0">
            <a:spAutoFit/>
          </a:bodyPr>
          <a:lstStyle/>
          <a:p>
            <a:pPr marL="0" marR="0" lvl="0" indent="0" algn="l" defTabSz="457200" rtl="0" eaLnBrk="1" fontAlgn="auto" latinLnBrk="0" hangingPunct="1">
              <a:lnSpc>
                <a:spcPts val="24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自分の長所である責任感を最大限に発揮できる職場は税務職員だと思ったからです。責任感を胸に社会に貢献したいです。</a:t>
            </a:r>
          </a:p>
        </p:txBody>
      </p:sp>
      <p:sp>
        <p:nvSpPr>
          <p:cNvPr id="10" name="テキスト ボックス 9">
            <a:extLst>
              <a:ext uri="{FF2B5EF4-FFF2-40B4-BE49-F238E27FC236}">
                <a16:creationId xmlns:a16="http://schemas.microsoft.com/office/drawing/2014/main" id="{BFFD3BF7-A7CB-D2C4-7D02-59021056F9A7}"/>
              </a:ext>
            </a:extLst>
          </p:cNvPr>
          <p:cNvSpPr txBox="1"/>
          <p:nvPr/>
        </p:nvSpPr>
        <p:spPr>
          <a:xfrm>
            <a:off x="5446589" y="2552309"/>
            <a:ext cx="5066488" cy="1025474"/>
          </a:xfrm>
          <a:prstGeom prst="rect">
            <a:avLst/>
          </a:prstGeom>
          <a:noFill/>
        </p:spPr>
        <p:txBody>
          <a:bodyPr wrap="square" rtlCol="0">
            <a:spAutoFit/>
          </a:bodyPr>
          <a:lstStyle/>
          <a:p>
            <a:pPr marL="0" marR="0" lvl="0" indent="0" algn="l" defTabSz="457200" rtl="0" eaLnBrk="1" fontAlgn="auto" latinLnBrk="0" hangingPunct="1">
              <a:lnSpc>
                <a:spcPts val="24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国家公務員として地元の長野県でも勤務することができるので、地域社会に貢献できると思ったからです。</a:t>
            </a:r>
          </a:p>
        </p:txBody>
      </p:sp>
      <p:sp>
        <p:nvSpPr>
          <p:cNvPr id="13" name="テキスト ボックス 12">
            <a:extLst>
              <a:ext uri="{FF2B5EF4-FFF2-40B4-BE49-F238E27FC236}">
                <a16:creationId xmlns:a16="http://schemas.microsoft.com/office/drawing/2014/main" id="{1640FEE4-CAB4-873F-4F52-A9F0E7FE91D0}"/>
              </a:ext>
            </a:extLst>
          </p:cNvPr>
          <p:cNvSpPr txBox="1"/>
          <p:nvPr/>
        </p:nvSpPr>
        <p:spPr>
          <a:xfrm>
            <a:off x="5487415" y="4119523"/>
            <a:ext cx="5066488" cy="1025474"/>
          </a:xfrm>
          <a:prstGeom prst="rect">
            <a:avLst/>
          </a:prstGeom>
          <a:noFill/>
        </p:spPr>
        <p:txBody>
          <a:bodyPr wrap="square" rtlCol="0">
            <a:spAutoFit/>
          </a:bodyPr>
          <a:lstStyle/>
          <a:p>
            <a:pPr marL="0" marR="0" lvl="0" indent="0" algn="l" defTabSz="457200" rtl="0" eaLnBrk="1" fontAlgn="auto" latinLnBrk="0" hangingPunct="1">
              <a:lnSpc>
                <a:spcPts val="24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面接試験に苦手意識があったので、面接練習を何回も行い、苦手意識を克服しました。</a:t>
            </a:r>
          </a:p>
        </p:txBody>
      </p:sp>
      <p:pic>
        <p:nvPicPr>
          <p:cNvPr id="14" name="図 13">
            <a:extLst>
              <a:ext uri="{FF2B5EF4-FFF2-40B4-BE49-F238E27FC236}">
                <a16:creationId xmlns:a16="http://schemas.microsoft.com/office/drawing/2014/main" id="{5EE17C61-9095-C47B-E1D5-D4969BB2B59E}"/>
              </a:ext>
            </a:extLst>
          </p:cNvPr>
          <p:cNvPicPr>
            <a:picLocks noChangeAspect="1"/>
          </p:cNvPicPr>
          <p:nvPr/>
        </p:nvPicPr>
        <p:blipFill rotWithShape="1">
          <a:blip r:embed="rId3">
            <a:extLst>
              <a:ext uri="{28A0092B-C50C-407E-A947-70E740481C1C}">
                <a14:useLocalDpi xmlns:a14="http://schemas.microsoft.com/office/drawing/2010/main" val="0"/>
              </a:ext>
            </a:extLst>
          </a:blip>
          <a:srcRect l="1696" t="15632" r="3294" b="12034"/>
          <a:stretch>
            <a:fillRect/>
          </a:stretch>
        </p:blipFill>
        <p:spPr bwMode="auto">
          <a:xfrm>
            <a:off x="7979833" y="4991270"/>
            <a:ext cx="2441804" cy="2478881"/>
          </a:xfrm>
          <a:prstGeom prst="ellipse">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362913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C667E-C1E8-58C2-4A8E-778EA6B0445B}"/>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A0D02405-FCDE-6717-4A4A-D590724330D0}"/>
              </a:ext>
            </a:extLst>
          </p:cNvPr>
          <p:cNvPicPr>
            <a:picLocks noChangeAspect="1"/>
          </p:cNvPicPr>
          <p:nvPr/>
        </p:nvPicPr>
        <p:blipFill>
          <a:blip r:embed="rId2"/>
          <a:stretch>
            <a:fillRect/>
          </a:stretch>
        </p:blipFill>
        <p:spPr>
          <a:xfrm>
            <a:off x="0" y="519"/>
            <a:ext cx="10693744" cy="7560000"/>
          </a:xfrm>
          <a:prstGeom prst="rect">
            <a:avLst/>
          </a:prstGeom>
        </p:spPr>
      </p:pic>
      <p:sp>
        <p:nvSpPr>
          <p:cNvPr id="6" name="テキスト ボックス 5">
            <a:extLst>
              <a:ext uri="{FF2B5EF4-FFF2-40B4-BE49-F238E27FC236}">
                <a16:creationId xmlns:a16="http://schemas.microsoft.com/office/drawing/2014/main" id="{1590B086-7193-3456-FCB5-C6EE0B680231}"/>
              </a:ext>
            </a:extLst>
          </p:cNvPr>
          <p:cNvSpPr txBox="1"/>
          <p:nvPr/>
        </p:nvSpPr>
        <p:spPr>
          <a:xfrm>
            <a:off x="4479845" y="923636"/>
            <a:ext cx="5400000"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1000"/>
              </a:spcAft>
              <a:buClrTx/>
              <a:buSzTx/>
              <a:buFontTx/>
              <a:buNone/>
              <a:tabLst/>
              <a:defRPr/>
            </a:pPr>
            <a:r>
              <a:rPr kumimoji="1" lang="ja-JP" altLang="en-US" sz="3200" b="1" i="0" u="none" strike="noStrike" kern="1200" cap="none" spc="0" normalizeH="0" baseline="0" noProof="0" dirty="0">
                <a:ln>
                  <a:noFill/>
                </a:ln>
                <a:solidFill>
                  <a:srgbClr val="724498"/>
                </a:solidFill>
                <a:effectLst/>
                <a:uLnTx/>
                <a:uFillTx/>
                <a:latin typeface="Yu Gothic" panose="020B0400000000000000" pitchFamily="34" charset="-128"/>
                <a:ea typeface="Yu Gothic" panose="020B0400000000000000" pitchFamily="34" charset="-128"/>
                <a:cs typeface="+mn-cs"/>
              </a:rPr>
              <a:t>休日は同期と近くのカレー屋さんに通ってます</a:t>
            </a:r>
            <a:endParaRPr kumimoji="1" lang="en-US" altLang="ja-JP" sz="3200" b="1" i="0" u="none" strike="noStrike" kern="1200" cap="none" spc="0" normalizeH="0" baseline="0" noProof="0" dirty="0">
              <a:ln>
                <a:noFill/>
              </a:ln>
              <a:solidFill>
                <a:srgbClr val="724498"/>
              </a:solidFill>
              <a:effectLst/>
              <a:uLnTx/>
              <a:uFillTx/>
              <a:latin typeface="Yu Gothic" panose="020B0400000000000000" pitchFamily="34" charset="-128"/>
              <a:ea typeface="Yu Gothic" panose="020B0400000000000000" pitchFamily="34" charset="-128"/>
              <a:cs typeface="+mn-cs"/>
            </a:endParaRPr>
          </a:p>
        </p:txBody>
      </p:sp>
      <p:sp>
        <p:nvSpPr>
          <p:cNvPr id="7" name="テキスト ボックス 6">
            <a:extLst>
              <a:ext uri="{FF2B5EF4-FFF2-40B4-BE49-F238E27FC236}">
                <a16:creationId xmlns:a16="http://schemas.microsoft.com/office/drawing/2014/main" id="{BB54C5EF-F374-5BDD-23BE-26A30E6332E9}"/>
              </a:ext>
            </a:extLst>
          </p:cNvPr>
          <p:cNvSpPr txBox="1"/>
          <p:nvPr/>
        </p:nvSpPr>
        <p:spPr>
          <a:xfrm>
            <a:off x="1628689" y="5227685"/>
            <a:ext cx="1659429" cy="79765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700"/>
              </a:spcAft>
              <a:buClrTx/>
              <a:buSzTx/>
              <a:buFontTx/>
              <a:buNone/>
              <a:tabLst/>
              <a:defRPr/>
            </a:pPr>
            <a:r>
              <a:rPr kumimoji="1" lang="ja-JP" altLang="en-US" sz="2000" b="1" i="0" u="none" strike="noStrike" kern="1200" cap="none" spc="300" normalizeH="0" baseline="0" noProof="0" dirty="0">
                <a:ln>
                  <a:noFill/>
                </a:ln>
                <a:solidFill>
                  <a:srgbClr val="724498"/>
                </a:solidFill>
                <a:effectLst/>
                <a:uLnTx/>
                <a:uFillTx/>
                <a:latin typeface="Yu Gothic" panose="020B0400000000000000" pitchFamily="34" charset="-128"/>
                <a:ea typeface="Yu Gothic" panose="020B0400000000000000" pitchFamily="34" charset="-128"/>
                <a:cs typeface="+mn-cs"/>
              </a:rPr>
              <a:t>長野県出身</a:t>
            </a:r>
            <a:endParaRPr kumimoji="1" lang="en-US" altLang="ja-JP" sz="2000" b="1" i="0" u="none" strike="noStrike" kern="1200" cap="none" spc="300" normalizeH="0" baseline="0" noProof="0" dirty="0">
              <a:ln>
                <a:noFill/>
              </a:ln>
              <a:solidFill>
                <a:srgbClr val="724498"/>
              </a:solidFill>
              <a:effectLst/>
              <a:uLnTx/>
              <a:uFillTx/>
              <a:latin typeface="Yu Gothic" panose="020B0400000000000000" pitchFamily="34" charset="-128"/>
              <a:ea typeface="Yu Gothic" panose="020B0400000000000000" pitchFamily="34" charset="-128"/>
              <a:cs typeface="+mn-cs"/>
            </a:endParaRPr>
          </a:p>
          <a:p>
            <a:pPr marL="0" marR="0" lvl="0" indent="0" algn="ctr" defTabSz="457200" rtl="0" eaLnBrk="1" fontAlgn="auto" latinLnBrk="0" hangingPunct="1">
              <a:lnSpc>
                <a:spcPct val="100000"/>
              </a:lnSpc>
              <a:spcBef>
                <a:spcPts val="0"/>
              </a:spcBef>
              <a:spcAft>
                <a:spcPts val="700"/>
              </a:spcAft>
              <a:buClrTx/>
              <a:buSzTx/>
              <a:buFontTx/>
              <a:buNone/>
              <a:tabLst/>
              <a:defRPr/>
            </a:pPr>
            <a:r>
              <a:rPr kumimoji="1" lang="ja-JP" altLang="en-US" sz="2000" b="1" i="0" u="none" strike="noStrike" kern="1200" cap="none" spc="300" normalizeH="0" baseline="0" noProof="0" dirty="0">
                <a:ln>
                  <a:noFill/>
                </a:ln>
                <a:solidFill>
                  <a:srgbClr val="724498"/>
                </a:solidFill>
                <a:effectLst/>
                <a:uLnTx/>
                <a:uFillTx/>
                <a:latin typeface="Yu Gothic" panose="020B0400000000000000" pitchFamily="34" charset="-128"/>
                <a:ea typeface="Yu Gothic" panose="020B0400000000000000" pitchFamily="34" charset="-128"/>
                <a:cs typeface="+mn-cs"/>
              </a:rPr>
              <a:t>専門学校卒</a:t>
            </a:r>
          </a:p>
        </p:txBody>
      </p:sp>
      <p:sp>
        <p:nvSpPr>
          <p:cNvPr id="8" name="テキスト ボックス 7">
            <a:extLst>
              <a:ext uri="{FF2B5EF4-FFF2-40B4-BE49-F238E27FC236}">
                <a16:creationId xmlns:a16="http://schemas.microsoft.com/office/drawing/2014/main" id="{7D944C6C-91AD-4800-5E00-FCB8CBBB1F0C}"/>
              </a:ext>
            </a:extLst>
          </p:cNvPr>
          <p:cNvSpPr txBox="1"/>
          <p:nvPr/>
        </p:nvSpPr>
        <p:spPr>
          <a:xfrm>
            <a:off x="1596400" y="6155231"/>
            <a:ext cx="1704955" cy="29238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800"/>
              </a:spcAft>
              <a:buClrTx/>
              <a:buSzTx/>
              <a:buFontTx/>
              <a:buNone/>
              <a:tabLst/>
              <a:defRPr/>
            </a:pPr>
            <a:r>
              <a:rPr kumimoji="1" lang="ja-JP" altLang="en-US" sz="1300" b="1" i="0" u="none" strike="noStrike" kern="1200" cap="none" spc="120" normalizeH="0" baseline="0" noProof="0" dirty="0">
                <a:ln>
                  <a:noFill/>
                </a:ln>
                <a:solidFill>
                  <a:prstClr val="white"/>
                </a:solidFill>
                <a:effectLst/>
                <a:uLnTx/>
                <a:uFillTx/>
                <a:latin typeface="Yu Gothic" panose="020B0400000000000000" pitchFamily="34" charset="-128"/>
                <a:ea typeface="Yu Gothic" panose="020B0400000000000000" pitchFamily="34" charset="-128"/>
                <a:cs typeface="+mn-cs"/>
              </a:rPr>
              <a:t>撮影時</a:t>
            </a:r>
            <a:r>
              <a:rPr kumimoji="1" lang="en-US" altLang="ja-JP" sz="1300" b="1" i="0" u="none" strike="noStrike" kern="1200" cap="none" spc="120" normalizeH="0" baseline="0" noProof="0" dirty="0">
                <a:ln>
                  <a:noFill/>
                </a:ln>
                <a:solidFill>
                  <a:prstClr val="white"/>
                </a:solidFill>
                <a:effectLst/>
                <a:uLnTx/>
                <a:uFillTx/>
                <a:latin typeface="Yu Gothic" panose="020B0400000000000000" pitchFamily="34" charset="-128"/>
                <a:ea typeface="Yu Gothic" panose="020B0400000000000000" pitchFamily="34" charset="-128"/>
                <a:cs typeface="+mn-cs"/>
              </a:rPr>
              <a:t> </a:t>
            </a:r>
            <a:r>
              <a:rPr kumimoji="1" lang="ja-JP" altLang="en-US" sz="1300" b="1" i="0" u="none" strike="noStrike" kern="1200" cap="none" spc="120" normalizeH="0" baseline="0" noProof="0" dirty="0">
                <a:ln>
                  <a:noFill/>
                </a:ln>
                <a:solidFill>
                  <a:prstClr val="white"/>
                </a:solidFill>
                <a:effectLst/>
                <a:uLnTx/>
                <a:uFillTx/>
                <a:latin typeface="Yu Gothic" panose="020B0400000000000000" pitchFamily="34" charset="-128"/>
                <a:ea typeface="Yu Gothic" panose="020B0400000000000000" pitchFamily="34" charset="-128"/>
                <a:cs typeface="+mn-cs"/>
              </a:rPr>
              <a:t>採用１年目</a:t>
            </a:r>
          </a:p>
        </p:txBody>
      </p:sp>
      <p:sp>
        <p:nvSpPr>
          <p:cNvPr id="11" name="円/楕円 10">
            <a:extLst>
              <a:ext uri="{FF2B5EF4-FFF2-40B4-BE49-F238E27FC236}">
                <a16:creationId xmlns:a16="http://schemas.microsoft.com/office/drawing/2014/main" id="{C12453AE-BFC8-2A02-EF3C-FB3055C13A21}"/>
              </a:ext>
            </a:extLst>
          </p:cNvPr>
          <p:cNvSpPr>
            <a:spLocks noChangeAspect="1"/>
          </p:cNvSpPr>
          <p:nvPr/>
        </p:nvSpPr>
        <p:spPr>
          <a:xfrm>
            <a:off x="333028" y="909895"/>
            <a:ext cx="3896848" cy="389684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 name="テキスト ボックス 12">
            <a:extLst>
              <a:ext uri="{FF2B5EF4-FFF2-40B4-BE49-F238E27FC236}">
                <a16:creationId xmlns:a16="http://schemas.microsoft.com/office/drawing/2014/main" id="{DAB42A5C-BF9B-9EE8-8199-C49111E23217}"/>
              </a:ext>
            </a:extLst>
          </p:cNvPr>
          <p:cNvSpPr txBox="1"/>
          <p:nvPr/>
        </p:nvSpPr>
        <p:spPr>
          <a:xfrm>
            <a:off x="4479845" y="2000854"/>
            <a:ext cx="5400000" cy="5003101"/>
          </a:xfrm>
          <a:prstGeom prst="rect">
            <a:avLst/>
          </a:prstGeom>
          <a:noFill/>
        </p:spPr>
        <p:txBody>
          <a:bodyPr wrap="square" rtlCol="0">
            <a:spAutoFit/>
          </a:bodyPr>
          <a:lstStyle/>
          <a:p>
            <a:pPr marL="0" marR="0" lvl="0" indent="0" algn="l" defTabSz="457200" rtl="0" eaLnBrk="1" fontAlgn="auto" latinLnBrk="0" hangingPunct="1">
              <a:lnSpc>
                <a:spcPts val="4300"/>
              </a:lnSpc>
              <a:spcBef>
                <a:spcPts val="0"/>
              </a:spcBef>
              <a:spcAft>
                <a:spcPts val="0"/>
              </a:spcAft>
              <a:buClrTx/>
              <a:buSzTx/>
              <a:buFontTx/>
              <a:buNone/>
              <a:tabLst/>
              <a:defRPr/>
            </a:pPr>
            <a:r>
              <a:rPr kumimoji="1" lang="ja-JP" altLang="en-US" sz="2400" b="1" i="0" u="none" strike="noStrike" kern="1200" cap="none" spc="-120" normalizeH="0" baseline="0" noProof="0" dirty="0">
                <a:ln>
                  <a:noFill/>
                </a:ln>
                <a:solidFill>
                  <a:prstClr val="black"/>
                </a:solidFill>
                <a:effectLst/>
                <a:uLnTx/>
                <a:uFillTx/>
                <a:latin typeface="Yu Gothic" panose="020B0400000000000000" pitchFamily="34" charset="-128"/>
                <a:ea typeface="Yu Gothic" panose="020B0400000000000000" pitchFamily="34" charset="-128"/>
                <a:cs typeface="+mn-cs"/>
              </a:rPr>
              <a:t>　関東だけでなく全国各地出身の同期もいるので、今まで聞いたことのない方言を聞くことも多く、毎日笑いの耐えない楽しい生活を送っています。</a:t>
            </a:r>
            <a:endParaRPr kumimoji="1" lang="en-US" altLang="ja-JP" sz="2400" b="1" i="0" u="none" strike="noStrike" kern="1200" cap="none" spc="-120" normalizeH="0" baseline="0" noProof="0" dirty="0">
              <a:ln>
                <a:noFill/>
              </a:ln>
              <a:solidFill>
                <a:prstClr val="black"/>
              </a:solidFill>
              <a:effectLst/>
              <a:uLnTx/>
              <a:uFillTx/>
              <a:latin typeface="Yu Gothic" panose="020B0400000000000000" pitchFamily="34" charset="-128"/>
              <a:ea typeface="Yu Gothic" panose="020B0400000000000000" pitchFamily="34" charset="-128"/>
              <a:cs typeface="+mn-cs"/>
            </a:endParaRPr>
          </a:p>
          <a:p>
            <a:pPr marL="0" marR="0" lvl="0" indent="0" algn="l" defTabSz="457200" rtl="0" eaLnBrk="1" fontAlgn="auto" latinLnBrk="0" hangingPunct="1">
              <a:lnSpc>
                <a:spcPts val="4300"/>
              </a:lnSpc>
              <a:spcBef>
                <a:spcPts val="0"/>
              </a:spcBef>
              <a:spcAft>
                <a:spcPts val="0"/>
              </a:spcAft>
              <a:buClrTx/>
              <a:buSzTx/>
              <a:buFontTx/>
              <a:buNone/>
              <a:tabLst/>
              <a:defRPr/>
            </a:pPr>
            <a:r>
              <a:rPr kumimoji="1" lang="ja-JP" altLang="en-US" sz="2400" b="1" i="0" u="none" strike="noStrike" kern="1200" cap="none" spc="-120" normalizeH="0" baseline="0" noProof="0" dirty="0">
                <a:ln>
                  <a:noFill/>
                </a:ln>
                <a:solidFill>
                  <a:prstClr val="black"/>
                </a:solidFill>
                <a:effectLst/>
                <a:uLnTx/>
                <a:uFillTx/>
                <a:latin typeface="Yu Gothic" panose="020B0400000000000000" pitchFamily="34" charset="-128"/>
                <a:ea typeface="Yu Gothic" panose="020B0400000000000000" pitchFamily="34" charset="-128"/>
                <a:cs typeface="+mn-cs"/>
              </a:rPr>
              <a:t>　</a:t>
            </a:r>
            <a:r>
              <a:rPr kumimoji="1" lang="en-US" altLang="ja-JP" sz="2400" b="1" i="0" u="none" strike="noStrike" kern="1200" cap="none" spc="-120" normalizeH="0" baseline="0" noProof="0" dirty="0">
                <a:ln>
                  <a:noFill/>
                </a:ln>
                <a:solidFill>
                  <a:prstClr val="black"/>
                </a:solidFill>
                <a:effectLst/>
                <a:uLnTx/>
                <a:uFillTx/>
                <a:latin typeface="Yu Gothic" panose="020B0400000000000000" pitchFamily="34" charset="-128"/>
                <a:ea typeface="Yu Gothic" panose="020B0400000000000000" pitchFamily="34" charset="-128"/>
                <a:cs typeface="+mn-cs"/>
              </a:rPr>
              <a:t>17</a:t>
            </a:r>
            <a:r>
              <a:rPr kumimoji="1" lang="ja-JP" altLang="en-US" sz="2400" b="1" i="0" u="none" strike="noStrike" kern="1200" cap="none" spc="-120" normalizeH="0" baseline="0" noProof="0" dirty="0">
                <a:ln>
                  <a:noFill/>
                </a:ln>
                <a:solidFill>
                  <a:prstClr val="black"/>
                </a:solidFill>
                <a:effectLst/>
                <a:uLnTx/>
                <a:uFillTx/>
                <a:latin typeface="Yu Gothic" panose="020B0400000000000000" pitchFamily="34" charset="-128"/>
                <a:ea typeface="Yu Gothic" panose="020B0400000000000000" pitchFamily="34" charset="-128"/>
                <a:cs typeface="+mn-cs"/>
              </a:rPr>
              <a:t>時以降に２時間の自主学習時間</a:t>
            </a:r>
            <a:r>
              <a:rPr kumimoji="1" lang="ja-JP" altLang="en-US" sz="2400" b="1" spc="-120" dirty="0">
                <a:solidFill>
                  <a:prstClr val="black"/>
                </a:solidFill>
                <a:latin typeface="Yu Gothic" panose="020B0400000000000000" pitchFamily="34" charset="-128"/>
                <a:ea typeface="Yu Gothic" panose="020B0400000000000000" pitchFamily="34" charset="-128"/>
              </a:rPr>
              <a:t>を設けることで</a:t>
            </a:r>
            <a:r>
              <a:rPr kumimoji="1" lang="ja-JP" altLang="en-US" sz="2400" b="1" i="0" u="none" strike="noStrike" kern="1200" cap="none" spc="-120" normalizeH="0" baseline="0" noProof="0" dirty="0">
                <a:ln>
                  <a:noFill/>
                </a:ln>
                <a:solidFill>
                  <a:prstClr val="black"/>
                </a:solidFill>
                <a:effectLst/>
                <a:uLnTx/>
                <a:uFillTx/>
                <a:latin typeface="Yu Gothic" panose="020B0400000000000000" pitchFamily="34" charset="-128"/>
                <a:ea typeface="Yu Gothic" panose="020B0400000000000000" pitchFamily="34" charset="-128"/>
                <a:cs typeface="+mn-cs"/>
              </a:rPr>
              <a:t>集中して</a:t>
            </a:r>
            <a:r>
              <a:rPr kumimoji="1" lang="ja-JP" altLang="en-US" sz="2400" b="1" spc="-120" dirty="0">
                <a:solidFill>
                  <a:prstClr val="black"/>
                </a:solidFill>
                <a:latin typeface="Yu Gothic" panose="020B0400000000000000" pitchFamily="34" charset="-128"/>
                <a:ea typeface="Yu Gothic" panose="020B0400000000000000" pitchFamily="34" charset="-128"/>
              </a:rPr>
              <a:t>勉強することができています</a:t>
            </a:r>
            <a:r>
              <a:rPr kumimoji="1" lang="ja-JP" altLang="en-US" sz="2400" b="1" i="0" u="none" strike="noStrike" kern="1200" cap="none" spc="-120" normalizeH="0" baseline="0" noProof="0" dirty="0">
                <a:ln>
                  <a:noFill/>
                </a:ln>
                <a:solidFill>
                  <a:prstClr val="black"/>
                </a:solidFill>
                <a:effectLst/>
                <a:uLnTx/>
                <a:uFillTx/>
                <a:latin typeface="Yu Gothic" panose="020B0400000000000000" pitchFamily="34" charset="-128"/>
                <a:ea typeface="Yu Gothic" panose="020B0400000000000000" pitchFamily="34" charset="-128"/>
                <a:cs typeface="+mn-cs"/>
              </a:rPr>
              <a:t>。</a:t>
            </a:r>
            <a:endParaRPr kumimoji="1" lang="en-US" altLang="ja-JP" sz="2400" b="1" i="0" u="none" strike="noStrike" kern="1200" cap="none" spc="-120" normalizeH="0" baseline="0" noProof="0" dirty="0">
              <a:ln>
                <a:noFill/>
              </a:ln>
              <a:solidFill>
                <a:prstClr val="black"/>
              </a:solidFill>
              <a:effectLst/>
              <a:uLnTx/>
              <a:uFillTx/>
              <a:latin typeface="Yu Gothic" panose="020B0400000000000000" pitchFamily="34" charset="-128"/>
              <a:ea typeface="Yu Gothic" panose="020B0400000000000000" pitchFamily="34" charset="-128"/>
              <a:cs typeface="+mn-cs"/>
            </a:endParaRPr>
          </a:p>
          <a:p>
            <a:pPr marL="0" marR="0" lvl="0" indent="0" algn="l" defTabSz="457200" rtl="0" eaLnBrk="1" fontAlgn="auto" latinLnBrk="0" hangingPunct="1">
              <a:lnSpc>
                <a:spcPts val="4300"/>
              </a:lnSpc>
              <a:spcBef>
                <a:spcPts val="0"/>
              </a:spcBef>
              <a:spcAft>
                <a:spcPts val="0"/>
              </a:spcAft>
              <a:buClrTx/>
              <a:buSzTx/>
              <a:buFontTx/>
              <a:buNone/>
              <a:tabLst/>
              <a:defRPr/>
            </a:pPr>
            <a:r>
              <a:rPr kumimoji="1" lang="ja-JP" altLang="en-US" sz="2400" b="1" i="0" u="none" strike="noStrike" kern="1200" cap="none" spc="-120" normalizeH="0" baseline="0" noProof="0" dirty="0">
                <a:ln>
                  <a:noFill/>
                </a:ln>
                <a:solidFill>
                  <a:prstClr val="black"/>
                </a:solidFill>
                <a:effectLst/>
                <a:uLnTx/>
                <a:uFillTx/>
                <a:latin typeface="Yu Gothic" panose="020B0400000000000000" pitchFamily="34" charset="-128"/>
                <a:ea typeface="Yu Gothic" panose="020B0400000000000000" pitchFamily="34" charset="-128"/>
                <a:cs typeface="+mn-cs"/>
              </a:rPr>
              <a:t>　休日は、同期と池袋や研修所近くのカレー屋さんに行ったりしています。</a:t>
            </a:r>
            <a:endParaRPr kumimoji="1" lang="en-US" altLang="ja-JP" sz="2400" b="1" i="0" u="none" strike="noStrike" kern="1200" cap="none" spc="-120" normalizeH="0" baseline="0" noProof="0" dirty="0">
              <a:ln>
                <a:noFill/>
              </a:ln>
              <a:solidFill>
                <a:prstClr val="black"/>
              </a:solidFill>
              <a:effectLst/>
              <a:uLnTx/>
              <a:uFillTx/>
              <a:latin typeface="Yu Gothic" panose="020B0400000000000000" pitchFamily="34" charset="-128"/>
              <a:ea typeface="Yu Gothic" panose="020B0400000000000000" pitchFamily="34" charset="-128"/>
              <a:cs typeface="+mn-cs"/>
            </a:endParaRPr>
          </a:p>
        </p:txBody>
      </p:sp>
      <p:pic>
        <p:nvPicPr>
          <p:cNvPr id="9" name="図 8">
            <a:extLst>
              <a:ext uri="{FF2B5EF4-FFF2-40B4-BE49-F238E27FC236}">
                <a16:creationId xmlns:a16="http://schemas.microsoft.com/office/drawing/2014/main" id="{276D7503-C27F-8B7D-10CB-660314A6CFFC}"/>
              </a:ext>
            </a:extLst>
          </p:cNvPr>
          <p:cNvPicPr>
            <a:picLocks noChangeAspect="1"/>
          </p:cNvPicPr>
          <p:nvPr/>
        </p:nvPicPr>
        <p:blipFill>
          <a:blip r:embed="rId3"/>
          <a:stretch>
            <a:fillRect/>
          </a:stretch>
        </p:blipFill>
        <p:spPr>
          <a:xfrm>
            <a:off x="0" y="519"/>
            <a:ext cx="0" cy="0"/>
          </a:xfrm>
          <a:prstGeom prst="rect">
            <a:avLst/>
          </a:prstGeom>
        </p:spPr>
      </p:pic>
      <p:sp>
        <p:nvSpPr>
          <p:cNvPr id="4" name="正方形/長方形 3">
            <a:extLst>
              <a:ext uri="{FF2B5EF4-FFF2-40B4-BE49-F238E27FC236}">
                <a16:creationId xmlns:a16="http://schemas.microsoft.com/office/drawing/2014/main" id="{0D78A36C-6724-80FF-BB53-B95059E3743B}"/>
              </a:ext>
            </a:extLst>
          </p:cNvPr>
          <p:cNvSpPr/>
          <p:nvPr/>
        </p:nvSpPr>
        <p:spPr>
          <a:xfrm>
            <a:off x="538480" y="325120"/>
            <a:ext cx="1391920" cy="315680"/>
          </a:xfrm>
          <a:prstGeom prst="rect">
            <a:avLst/>
          </a:prstGeom>
          <a:solidFill>
            <a:srgbClr val="09A7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 name="正方形/長方形 4">
            <a:extLst>
              <a:ext uri="{FF2B5EF4-FFF2-40B4-BE49-F238E27FC236}">
                <a16:creationId xmlns:a16="http://schemas.microsoft.com/office/drawing/2014/main" id="{AA66A057-55C8-DD06-E41B-462CD5B4D0C8}"/>
              </a:ext>
            </a:extLst>
          </p:cNvPr>
          <p:cNvSpPr/>
          <p:nvPr/>
        </p:nvSpPr>
        <p:spPr>
          <a:xfrm>
            <a:off x="759574" y="115480"/>
            <a:ext cx="1005403" cy="584775"/>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HGP創英角ｺﾞｼｯｸUB" panose="020B0900000000000000" pitchFamily="50" charset="-128"/>
                <a:ea typeface="HGP創英角ｺﾞｼｯｸUB" panose="020B0900000000000000" pitchFamily="50" charset="-128"/>
                <a:cs typeface="+mn-cs"/>
              </a:rPr>
              <a:t>研修</a:t>
            </a:r>
          </a:p>
        </p:txBody>
      </p:sp>
      <p:pic>
        <p:nvPicPr>
          <p:cNvPr id="2" name="図 1">
            <a:extLst>
              <a:ext uri="{FF2B5EF4-FFF2-40B4-BE49-F238E27FC236}">
                <a16:creationId xmlns:a16="http://schemas.microsoft.com/office/drawing/2014/main" id="{C620529C-B522-2033-FCD5-B461690A7DC8}"/>
              </a:ext>
            </a:extLst>
          </p:cNvPr>
          <p:cNvPicPr>
            <a:picLocks noChangeAspect="1"/>
          </p:cNvPicPr>
          <p:nvPr/>
        </p:nvPicPr>
        <p:blipFill rotWithShape="1">
          <a:blip r:embed="rId4">
            <a:extLst>
              <a:ext uri="{28A0092B-C50C-407E-A947-70E740481C1C}">
                <a14:useLocalDpi xmlns:a14="http://schemas.microsoft.com/office/drawing/2010/main" val="0"/>
              </a:ext>
            </a:extLst>
          </a:blip>
          <a:srcRect l="24742" t="24990" r="21611" b="3482"/>
          <a:stretch>
            <a:fillRect/>
          </a:stretch>
        </p:blipFill>
        <p:spPr bwMode="auto">
          <a:xfrm>
            <a:off x="462283" y="1051804"/>
            <a:ext cx="3613030" cy="3613030"/>
          </a:xfrm>
          <a:prstGeom prst="ellipse">
            <a:avLst/>
          </a:prstGeom>
          <a:noFill/>
          <a:ln>
            <a:noFill/>
          </a:ln>
          <a:extLst>
            <a:ext uri="{53640926-AAD7-44D8-BBD7-CCE9431645EC}">
              <a14:shadowObscured xmlns:a14="http://schemas.microsoft.com/office/drawing/2010/main"/>
            </a:ext>
          </a:extLst>
        </p:spPr>
      </p:pic>
      <p:pic>
        <p:nvPicPr>
          <p:cNvPr id="12" name="図 11">
            <a:extLst>
              <a:ext uri="{FF2B5EF4-FFF2-40B4-BE49-F238E27FC236}">
                <a16:creationId xmlns:a16="http://schemas.microsoft.com/office/drawing/2014/main" id="{A68CA93A-0ADF-7061-DD7E-4BAF6C05B0A4}"/>
              </a:ext>
            </a:extLst>
          </p:cNvPr>
          <p:cNvPicPr>
            <a:picLocks noChangeAspect="1"/>
          </p:cNvPicPr>
          <p:nvPr/>
        </p:nvPicPr>
        <p:blipFill rotWithShape="1">
          <a:blip r:embed="rId5"/>
          <a:srcRect r="30180"/>
          <a:stretch>
            <a:fillRect/>
          </a:stretch>
        </p:blipFill>
        <p:spPr bwMode="auto">
          <a:xfrm>
            <a:off x="1596400" y="3471099"/>
            <a:ext cx="1181100" cy="169164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013418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D6B09-305D-D374-EBFB-3A9B3358EC06}"/>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A4705B75-EABC-B750-1828-E041DB3CD985}"/>
              </a:ext>
            </a:extLst>
          </p:cNvPr>
          <p:cNvPicPr>
            <a:picLocks noChangeAspect="1"/>
          </p:cNvPicPr>
          <p:nvPr/>
        </p:nvPicPr>
        <p:blipFill>
          <a:blip r:embed="rId2"/>
          <a:stretch>
            <a:fillRect/>
          </a:stretch>
        </p:blipFill>
        <p:spPr>
          <a:xfrm>
            <a:off x="0" y="-844"/>
            <a:ext cx="10693744" cy="7560000"/>
          </a:xfrm>
          <a:prstGeom prst="rect">
            <a:avLst/>
          </a:prstGeom>
        </p:spPr>
      </p:pic>
      <p:sp>
        <p:nvSpPr>
          <p:cNvPr id="12" name="正方形/長方形 11">
            <a:extLst>
              <a:ext uri="{FF2B5EF4-FFF2-40B4-BE49-F238E27FC236}">
                <a16:creationId xmlns:a16="http://schemas.microsoft.com/office/drawing/2014/main" id="{18AE075B-5366-EC66-9CB0-59F86554A6B7}"/>
              </a:ext>
            </a:extLst>
          </p:cNvPr>
          <p:cNvSpPr/>
          <p:nvPr/>
        </p:nvSpPr>
        <p:spPr>
          <a:xfrm>
            <a:off x="5176474" y="0"/>
            <a:ext cx="5515339" cy="75636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a:extLst>
              <a:ext uri="{FF2B5EF4-FFF2-40B4-BE49-F238E27FC236}">
                <a16:creationId xmlns:a16="http://schemas.microsoft.com/office/drawing/2014/main" id="{D87549D5-EDE9-B0A3-4078-2A4E755E5B57}"/>
              </a:ext>
            </a:extLst>
          </p:cNvPr>
          <p:cNvSpPr txBox="1"/>
          <p:nvPr/>
        </p:nvSpPr>
        <p:spPr>
          <a:xfrm>
            <a:off x="666560" y="1197899"/>
            <a:ext cx="3866252" cy="1200329"/>
          </a:xfrm>
          <a:prstGeom prst="rect">
            <a:avLst/>
          </a:prstGeom>
          <a:noFill/>
        </p:spPr>
        <p:txBody>
          <a:bodyPr wrap="square" rtlCol="0">
            <a:spAutoFit/>
          </a:bodyPr>
          <a:lstStyle/>
          <a:p>
            <a:pPr>
              <a:spcAft>
                <a:spcPts val="1700"/>
              </a:spcAft>
            </a:pPr>
            <a:r>
              <a:rPr kumimoji="1" lang="ja-JP" altLang="en-US" sz="3600" b="1" spc="20" dirty="0">
                <a:solidFill>
                  <a:schemeClr val="bg1"/>
                </a:solidFill>
                <a:latin typeface="Yu Gothic" panose="020B0400000000000000" pitchFamily="34" charset="-128"/>
                <a:ea typeface="Yu Gothic" panose="020B0400000000000000" pitchFamily="34" charset="-128"/>
              </a:rPr>
              <a:t>地元の福岡を離れ、関東信越国税局へ</a:t>
            </a:r>
            <a:endParaRPr kumimoji="1" lang="en-US" altLang="ja-JP" sz="3600" b="1" spc="20" dirty="0">
              <a:solidFill>
                <a:schemeClr val="bg1"/>
              </a:solidFill>
              <a:latin typeface="Yu Gothic" panose="020B0400000000000000" pitchFamily="34" charset="-128"/>
              <a:ea typeface="Yu Gothic" panose="020B0400000000000000" pitchFamily="34" charset="-128"/>
            </a:endParaRPr>
          </a:p>
        </p:txBody>
      </p:sp>
      <p:sp>
        <p:nvSpPr>
          <p:cNvPr id="9" name="テキスト ボックス 8">
            <a:extLst>
              <a:ext uri="{FF2B5EF4-FFF2-40B4-BE49-F238E27FC236}">
                <a16:creationId xmlns:a16="http://schemas.microsoft.com/office/drawing/2014/main" id="{CAFFEF39-BBC3-A229-E0A9-0E7736295B78}"/>
              </a:ext>
            </a:extLst>
          </p:cNvPr>
          <p:cNvSpPr txBox="1"/>
          <p:nvPr/>
        </p:nvSpPr>
        <p:spPr>
          <a:xfrm>
            <a:off x="1444253" y="4899072"/>
            <a:ext cx="2339102" cy="964367"/>
          </a:xfrm>
          <a:prstGeom prst="rect">
            <a:avLst/>
          </a:prstGeom>
          <a:noFill/>
        </p:spPr>
        <p:txBody>
          <a:bodyPr wrap="none" rtlCol="0">
            <a:spAutoFit/>
          </a:bodyPr>
          <a:lstStyle/>
          <a:p>
            <a:pPr algn="ctr">
              <a:spcAft>
                <a:spcPts val="800"/>
              </a:spcAft>
            </a:pPr>
            <a:r>
              <a:rPr kumimoji="1" lang="ja-JP" altLang="en-US" sz="2500" b="1" spc="300" dirty="0">
                <a:solidFill>
                  <a:srgbClr val="724498"/>
                </a:solidFill>
                <a:latin typeface="Yu Gothic" panose="020B0400000000000000" pitchFamily="34" charset="-128"/>
                <a:ea typeface="Yu Gothic" panose="020B0400000000000000" pitchFamily="34" charset="-128"/>
              </a:rPr>
              <a:t>福岡県出身</a:t>
            </a:r>
            <a:endParaRPr kumimoji="1" lang="en-US" altLang="ja-JP" sz="2500" b="1" spc="300" dirty="0">
              <a:solidFill>
                <a:srgbClr val="724498"/>
              </a:solidFill>
              <a:latin typeface="Yu Gothic" panose="020B0400000000000000" pitchFamily="34" charset="-128"/>
              <a:ea typeface="Yu Gothic" panose="020B0400000000000000" pitchFamily="34" charset="-128"/>
            </a:endParaRPr>
          </a:p>
          <a:p>
            <a:pPr algn="ctr">
              <a:spcAft>
                <a:spcPts val="800"/>
              </a:spcAft>
            </a:pPr>
            <a:r>
              <a:rPr kumimoji="1" lang="ja-JP" altLang="en-US" sz="2500" b="1" spc="300" dirty="0">
                <a:solidFill>
                  <a:srgbClr val="724498"/>
                </a:solidFill>
                <a:latin typeface="Yu Gothic" panose="020B0400000000000000" pitchFamily="34" charset="-128"/>
                <a:ea typeface="Yu Gothic" panose="020B0400000000000000" pitchFamily="34" charset="-128"/>
              </a:rPr>
              <a:t>高校普通科卒</a:t>
            </a:r>
          </a:p>
        </p:txBody>
      </p:sp>
      <p:sp>
        <p:nvSpPr>
          <p:cNvPr id="11" name="テキスト ボックス 10">
            <a:extLst>
              <a:ext uri="{FF2B5EF4-FFF2-40B4-BE49-F238E27FC236}">
                <a16:creationId xmlns:a16="http://schemas.microsoft.com/office/drawing/2014/main" id="{B2A76CD0-8DD2-72DC-EB27-901003EC34E7}"/>
              </a:ext>
            </a:extLst>
          </p:cNvPr>
          <p:cNvSpPr txBox="1"/>
          <p:nvPr/>
        </p:nvSpPr>
        <p:spPr>
          <a:xfrm>
            <a:off x="1564507" y="6061435"/>
            <a:ext cx="2093202" cy="338554"/>
          </a:xfrm>
          <a:prstGeom prst="rect">
            <a:avLst/>
          </a:prstGeom>
          <a:noFill/>
        </p:spPr>
        <p:txBody>
          <a:bodyPr wrap="none" rtlCol="0">
            <a:spAutoFit/>
          </a:bodyPr>
          <a:lstStyle/>
          <a:p>
            <a:pPr algn="ctr">
              <a:spcAft>
                <a:spcPts val="800"/>
              </a:spcAft>
            </a:pPr>
            <a:r>
              <a:rPr kumimoji="1" lang="ja-JP" altLang="en-US" sz="1600" b="1" spc="180" dirty="0">
                <a:solidFill>
                  <a:schemeClr val="bg1"/>
                </a:solidFill>
                <a:latin typeface="Yu Gothic" panose="020B0400000000000000" pitchFamily="34" charset="-128"/>
                <a:ea typeface="Yu Gothic" panose="020B0400000000000000" pitchFamily="34" charset="-128"/>
              </a:rPr>
              <a:t>撮影時</a:t>
            </a:r>
            <a:r>
              <a:rPr kumimoji="1" lang="en-US" altLang="ja-JP" sz="1600" b="1" spc="180" dirty="0">
                <a:solidFill>
                  <a:schemeClr val="bg1"/>
                </a:solidFill>
                <a:latin typeface="Yu Gothic" panose="020B0400000000000000" pitchFamily="34" charset="-128"/>
                <a:ea typeface="Yu Gothic" panose="020B0400000000000000" pitchFamily="34" charset="-128"/>
              </a:rPr>
              <a:t> </a:t>
            </a:r>
            <a:r>
              <a:rPr kumimoji="1" lang="ja-JP" altLang="en-US" sz="1600" b="1" spc="180" dirty="0">
                <a:solidFill>
                  <a:schemeClr val="bg1"/>
                </a:solidFill>
                <a:latin typeface="Yu Gothic" panose="020B0400000000000000" pitchFamily="34" charset="-128"/>
                <a:ea typeface="Yu Gothic" panose="020B0400000000000000" pitchFamily="34" charset="-128"/>
              </a:rPr>
              <a:t>採用１年目</a:t>
            </a:r>
          </a:p>
        </p:txBody>
      </p:sp>
      <p:sp>
        <p:nvSpPr>
          <p:cNvPr id="4" name="テキスト ボックス 3">
            <a:extLst>
              <a:ext uri="{FF2B5EF4-FFF2-40B4-BE49-F238E27FC236}">
                <a16:creationId xmlns:a16="http://schemas.microsoft.com/office/drawing/2014/main" id="{E3CAFC2B-B1B1-5B92-FE96-A50D52FBF146}"/>
              </a:ext>
            </a:extLst>
          </p:cNvPr>
          <p:cNvSpPr txBox="1"/>
          <p:nvPr/>
        </p:nvSpPr>
        <p:spPr>
          <a:xfrm>
            <a:off x="5227608" y="138774"/>
            <a:ext cx="5972334" cy="461665"/>
          </a:xfrm>
          <a:prstGeom prst="rect">
            <a:avLst/>
          </a:prstGeom>
          <a:noFill/>
        </p:spPr>
        <p:txBody>
          <a:bodyPr wrap="square" rtlCol="0">
            <a:spAutoFit/>
          </a:bodyPr>
          <a:lstStyle/>
          <a:p>
            <a:pPr>
              <a:spcAft>
                <a:spcPts val="1000"/>
              </a:spcAft>
            </a:pPr>
            <a:r>
              <a:rPr kumimoji="1" lang="ja-JP" altLang="en-US" sz="2400" b="1" dirty="0">
                <a:solidFill>
                  <a:srgbClr val="F53DDB"/>
                </a:solidFill>
                <a:latin typeface="Yu Gothic" panose="020B0400000000000000" pitchFamily="34" charset="-128"/>
                <a:ea typeface="Yu Gothic" panose="020B0400000000000000" pitchFamily="34" charset="-128"/>
              </a:rPr>
              <a:t>●税務職員を志望した理由は？</a:t>
            </a:r>
            <a:endParaRPr kumimoji="1" lang="en-US" altLang="ja-JP" sz="2400" b="1" dirty="0">
              <a:solidFill>
                <a:srgbClr val="F53DDB"/>
              </a:solidFill>
              <a:latin typeface="Yu Gothic" panose="020B0400000000000000" pitchFamily="34" charset="-128"/>
              <a:ea typeface="Yu Gothic" panose="020B0400000000000000" pitchFamily="34" charset="-128"/>
            </a:endParaRPr>
          </a:p>
        </p:txBody>
      </p:sp>
      <p:sp>
        <p:nvSpPr>
          <p:cNvPr id="5" name="テキスト ボックス 4">
            <a:extLst>
              <a:ext uri="{FF2B5EF4-FFF2-40B4-BE49-F238E27FC236}">
                <a16:creationId xmlns:a16="http://schemas.microsoft.com/office/drawing/2014/main" id="{18870121-F5CB-A071-1BBB-59FABB6165A9}"/>
              </a:ext>
            </a:extLst>
          </p:cNvPr>
          <p:cNvSpPr txBox="1"/>
          <p:nvPr/>
        </p:nvSpPr>
        <p:spPr>
          <a:xfrm>
            <a:off x="5227608" y="1697258"/>
            <a:ext cx="5972334" cy="461665"/>
          </a:xfrm>
          <a:prstGeom prst="rect">
            <a:avLst/>
          </a:prstGeom>
          <a:noFill/>
        </p:spPr>
        <p:txBody>
          <a:bodyPr wrap="square" rtlCol="0">
            <a:spAutoFit/>
          </a:bodyPr>
          <a:lstStyle/>
          <a:p>
            <a:pPr>
              <a:spcAft>
                <a:spcPts val="1000"/>
              </a:spcAft>
            </a:pPr>
            <a:r>
              <a:rPr kumimoji="1" lang="ja-JP" altLang="en-US" sz="2400" b="1" dirty="0">
                <a:solidFill>
                  <a:srgbClr val="F53DDB"/>
                </a:solidFill>
                <a:latin typeface="Yu Gothic" panose="020B0400000000000000" pitchFamily="34" charset="-128"/>
                <a:ea typeface="Yu Gothic" panose="020B0400000000000000" pitchFamily="34" charset="-128"/>
              </a:rPr>
              <a:t>●関東信越国税局を選んだ理由は？</a:t>
            </a:r>
            <a:endParaRPr kumimoji="1" lang="en-US" altLang="ja-JP" sz="2400" b="1" dirty="0">
              <a:solidFill>
                <a:srgbClr val="F53DDB"/>
              </a:solidFill>
              <a:latin typeface="Yu Gothic" panose="020B0400000000000000" pitchFamily="34" charset="-128"/>
              <a:ea typeface="Yu Gothic" panose="020B0400000000000000" pitchFamily="34" charset="-128"/>
            </a:endParaRPr>
          </a:p>
        </p:txBody>
      </p:sp>
      <p:sp>
        <p:nvSpPr>
          <p:cNvPr id="6" name="テキスト ボックス 5">
            <a:extLst>
              <a:ext uri="{FF2B5EF4-FFF2-40B4-BE49-F238E27FC236}">
                <a16:creationId xmlns:a16="http://schemas.microsoft.com/office/drawing/2014/main" id="{92063BA9-B51B-5096-59B7-F99D38DA90EE}"/>
              </a:ext>
            </a:extLst>
          </p:cNvPr>
          <p:cNvSpPr txBox="1"/>
          <p:nvPr/>
        </p:nvSpPr>
        <p:spPr>
          <a:xfrm>
            <a:off x="5278170" y="3553410"/>
            <a:ext cx="5972334" cy="461665"/>
          </a:xfrm>
          <a:prstGeom prst="rect">
            <a:avLst/>
          </a:prstGeom>
          <a:noFill/>
        </p:spPr>
        <p:txBody>
          <a:bodyPr wrap="square" rtlCol="0">
            <a:spAutoFit/>
          </a:bodyPr>
          <a:lstStyle/>
          <a:p>
            <a:pPr>
              <a:spcAft>
                <a:spcPts val="1000"/>
              </a:spcAft>
            </a:pPr>
            <a:r>
              <a:rPr kumimoji="1" lang="ja-JP" altLang="en-US" sz="2400" b="1" dirty="0">
                <a:solidFill>
                  <a:srgbClr val="F53DDB"/>
                </a:solidFill>
                <a:latin typeface="Yu Gothic" panose="020B0400000000000000" pitchFamily="34" charset="-128"/>
                <a:ea typeface="Yu Gothic" panose="020B0400000000000000" pitchFamily="34" charset="-128"/>
              </a:rPr>
              <a:t>●採用試験対策は？</a:t>
            </a:r>
            <a:endParaRPr kumimoji="1" lang="en-US" altLang="ja-JP" sz="2400" b="1" dirty="0">
              <a:solidFill>
                <a:srgbClr val="F53DDB"/>
              </a:solidFill>
              <a:latin typeface="Yu Gothic" panose="020B0400000000000000" pitchFamily="34" charset="-128"/>
              <a:ea typeface="Yu Gothic" panose="020B0400000000000000" pitchFamily="34" charset="-128"/>
            </a:endParaRPr>
          </a:p>
        </p:txBody>
      </p:sp>
      <p:sp>
        <p:nvSpPr>
          <p:cNvPr id="7" name="円/楕円 10">
            <a:extLst>
              <a:ext uri="{FF2B5EF4-FFF2-40B4-BE49-F238E27FC236}">
                <a16:creationId xmlns:a16="http://schemas.microsoft.com/office/drawing/2014/main" id="{6E4033BB-2922-72EF-CE2C-63B8BE8AE661}"/>
              </a:ext>
            </a:extLst>
          </p:cNvPr>
          <p:cNvSpPr>
            <a:spLocks noChangeAspect="1"/>
          </p:cNvSpPr>
          <p:nvPr/>
        </p:nvSpPr>
        <p:spPr>
          <a:xfrm>
            <a:off x="8001709" y="4955723"/>
            <a:ext cx="2603433" cy="2603433"/>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B5AF0498-0E79-B9E3-A17B-526BFD1CD2F0}"/>
              </a:ext>
            </a:extLst>
          </p:cNvPr>
          <p:cNvSpPr txBox="1"/>
          <p:nvPr/>
        </p:nvSpPr>
        <p:spPr>
          <a:xfrm>
            <a:off x="5516776" y="621835"/>
            <a:ext cx="5066488" cy="1025474"/>
          </a:xfrm>
          <a:prstGeom prst="rect">
            <a:avLst/>
          </a:prstGeom>
          <a:noFill/>
        </p:spPr>
        <p:txBody>
          <a:bodyPr wrap="square" rtlCol="0">
            <a:spAutoFit/>
          </a:bodyPr>
          <a:lstStyle/>
          <a:p>
            <a:pPr>
              <a:lnSpc>
                <a:spcPts val="2400"/>
              </a:lnSpc>
            </a:pPr>
            <a:r>
              <a:rPr kumimoji="1" lang="ja-JP" altLang="en-US" sz="2400" dirty="0">
                <a:latin typeface="+mn-ea"/>
              </a:rPr>
              <a:t>税金面で国民生活や社会基盤を支えることができる税務職員の仕事に魅力を感じたからです。</a:t>
            </a:r>
          </a:p>
        </p:txBody>
      </p:sp>
      <p:sp>
        <p:nvSpPr>
          <p:cNvPr id="10" name="テキスト ボックス 9">
            <a:extLst>
              <a:ext uri="{FF2B5EF4-FFF2-40B4-BE49-F238E27FC236}">
                <a16:creationId xmlns:a16="http://schemas.microsoft.com/office/drawing/2014/main" id="{075C5436-BE12-266D-4020-010F69320474}"/>
              </a:ext>
            </a:extLst>
          </p:cNvPr>
          <p:cNvSpPr txBox="1"/>
          <p:nvPr/>
        </p:nvSpPr>
        <p:spPr>
          <a:xfrm>
            <a:off x="5516776" y="2202842"/>
            <a:ext cx="5066488" cy="1333250"/>
          </a:xfrm>
          <a:prstGeom prst="rect">
            <a:avLst/>
          </a:prstGeom>
          <a:noFill/>
        </p:spPr>
        <p:txBody>
          <a:bodyPr wrap="square" rtlCol="0">
            <a:spAutoFit/>
          </a:bodyPr>
          <a:lstStyle/>
          <a:p>
            <a:pPr>
              <a:lnSpc>
                <a:spcPts val="2400"/>
              </a:lnSpc>
            </a:pPr>
            <a:r>
              <a:rPr kumimoji="1" lang="ja-JP" altLang="en-US" sz="2400" dirty="0">
                <a:latin typeface="+mn-ea"/>
              </a:rPr>
              <a:t>管轄が広いがゆえに様々な特色を持つ地域での勤務や多様な業種の調査等を経験できるところに魅力を感じたからです。</a:t>
            </a:r>
          </a:p>
        </p:txBody>
      </p:sp>
      <p:sp>
        <p:nvSpPr>
          <p:cNvPr id="13" name="テキスト ボックス 12">
            <a:extLst>
              <a:ext uri="{FF2B5EF4-FFF2-40B4-BE49-F238E27FC236}">
                <a16:creationId xmlns:a16="http://schemas.microsoft.com/office/drawing/2014/main" id="{907B9821-0EB1-17D2-EA34-8ED93B5E4515}"/>
              </a:ext>
            </a:extLst>
          </p:cNvPr>
          <p:cNvSpPr txBox="1"/>
          <p:nvPr/>
        </p:nvSpPr>
        <p:spPr>
          <a:xfrm>
            <a:off x="5538654" y="4016982"/>
            <a:ext cx="5066488" cy="1025474"/>
          </a:xfrm>
          <a:prstGeom prst="rect">
            <a:avLst/>
          </a:prstGeom>
          <a:noFill/>
        </p:spPr>
        <p:txBody>
          <a:bodyPr wrap="square" rtlCol="0">
            <a:spAutoFit/>
          </a:bodyPr>
          <a:lstStyle/>
          <a:p>
            <a:pPr>
              <a:lnSpc>
                <a:spcPts val="2400"/>
              </a:lnSpc>
            </a:pPr>
            <a:r>
              <a:rPr kumimoji="1" lang="ja-JP" altLang="en-US" sz="2400" dirty="0">
                <a:latin typeface="+mn-ea"/>
              </a:rPr>
              <a:t>高校の朝の課外時間に加え、授業の合間などスキマ時間を活用して問題集を繰り返し解いて対策しました。</a:t>
            </a:r>
          </a:p>
        </p:txBody>
      </p:sp>
      <p:pic>
        <p:nvPicPr>
          <p:cNvPr id="14" name="図 13">
            <a:extLst>
              <a:ext uri="{FF2B5EF4-FFF2-40B4-BE49-F238E27FC236}">
                <a16:creationId xmlns:a16="http://schemas.microsoft.com/office/drawing/2014/main" id="{3B31EB9C-13DD-E713-FA90-A55560C9CFD9}"/>
              </a:ext>
            </a:extLst>
          </p:cNvPr>
          <p:cNvPicPr>
            <a:picLocks noChangeAspect="1"/>
          </p:cNvPicPr>
          <p:nvPr/>
        </p:nvPicPr>
        <p:blipFill rotWithShape="1">
          <a:blip r:embed="rId3">
            <a:extLst>
              <a:ext uri="{28A0092B-C50C-407E-A947-70E740481C1C}">
                <a14:useLocalDpi xmlns:a14="http://schemas.microsoft.com/office/drawing/2010/main" val="0"/>
              </a:ext>
            </a:extLst>
          </a:blip>
          <a:srcRect t="11997" b="13002"/>
          <a:stretch>
            <a:fillRect/>
          </a:stretch>
        </p:blipFill>
        <p:spPr bwMode="auto">
          <a:xfrm>
            <a:off x="8083888" y="5032035"/>
            <a:ext cx="2448873" cy="2448873"/>
          </a:xfrm>
          <a:prstGeom prst="ellipse">
            <a:avLst/>
          </a:prstGeom>
          <a:noFill/>
          <a:ln>
            <a:noFill/>
          </a:ln>
          <a:extLst>
            <a:ext uri="{53640926-AAD7-44D8-BBD7-CCE9431645EC}">
              <a14:shadowObscured xmlns:a14="http://schemas.microsoft.com/office/drawing/2010/main"/>
            </a:ext>
          </a:extLst>
        </p:spPr>
      </p:pic>
      <p:sp>
        <p:nvSpPr>
          <p:cNvPr id="15" name="楕円 14">
            <a:extLst>
              <a:ext uri="{FF2B5EF4-FFF2-40B4-BE49-F238E27FC236}">
                <a16:creationId xmlns:a16="http://schemas.microsoft.com/office/drawing/2014/main" id="{D3DD4CE8-DCC7-BC1D-1D45-3E2EF4068304}"/>
              </a:ext>
            </a:extLst>
          </p:cNvPr>
          <p:cNvSpPr/>
          <p:nvPr/>
        </p:nvSpPr>
        <p:spPr>
          <a:xfrm>
            <a:off x="4003040" y="5608320"/>
            <a:ext cx="294640" cy="25511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520998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A2A44-2D35-DB49-2197-BAC9FE741A2B}"/>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F56F6A2E-CEC8-BBEB-133D-5FA7B40BCB0F}"/>
              </a:ext>
            </a:extLst>
          </p:cNvPr>
          <p:cNvPicPr>
            <a:picLocks noChangeAspect="1"/>
          </p:cNvPicPr>
          <p:nvPr/>
        </p:nvPicPr>
        <p:blipFill>
          <a:blip r:embed="rId2"/>
          <a:stretch>
            <a:fillRect/>
          </a:stretch>
        </p:blipFill>
        <p:spPr>
          <a:xfrm>
            <a:off x="0" y="519"/>
            <a:ext cx="10693744" cy="7560000"/>
          </a:xfrm>
          <a:prstGeom prst="rect">
            <a:avLst/>
          </a:prstGeom>
        </p:spPr>
      </p:pic>
      <p:sp>
        <p:nvSpPr>
          <p:cNvPr id="6" name="テキスト ボックス 5">
            <a:extLst>
              <a:ext uri="{FF2B5EF4-FFF2-40B4-BE49-F238E27FC236}">
                <a16:creationId xmlns:a16="http://schemas.microsoft.com/office/drawing/2014/main" id="{349B809F-5060-4E8D-3AAD-9BB1BA5B8B5E}"/>
              </a:ext>
            </a:extLst>
          </p:cNvPr>
          <p:cNvSpPr txBox="1"/>
          <p:nvPr/>
        </p:nvSpPr>
        <p:spPr>
          <a:xfrm>
            <a:off x="4479845" y="923636"/>
            <a:ext cx="5400000" cy="1077218"/>
          </a:xfrm>
          <a:prstGeom prst="rect">
            <a:avLst/>
          </a:prstGeom>
          <a:noFill/>
        </p:spPr>
        <p:txBody>
          <a:bodyPr wrap="square" rtlCol="0">
            <a:spAutoFit/>
          </a:bodyPr>
          <a:lstStyle/>
          <a:p>
            <a:pPr>
              <a:spcAft>
                <a:spcPts val="1000"/>
              </a:spcAft>
            </a:pPr>
            <a:r>
              <a:rPr kumimoji="1" lang="ja-JP" altLang="en-US" sz="3200" b="1" dirty="0">
                <a:solidFill>
                  <a:srgbClr val="724498"/>
                </a:solidFill>
                <a:latin typeface="Yu Gothic" panose="020B0400000000000000" pitchFamily="34" charset="-128"/>
                <a:ea typeface="Yu Gothic" panose="020B0400000000000000" pitchFamily="34" charset="-128"/>
              </a:rPr>
              <a:t>同期と協力して充実した共同生活を送っています</a:t>
            </a:r>
            <a:endParaRPr kumimoji="1" lang="en-US" altLang="ja-JP" sz="3200" b="1" dirty="0">
              <a:solidFill>
                <a:srgbClr val="724498"/>
              </a:solidFill>
              <a:latin typeface="Yu Gothic" panose="020B0400000000000000" pitchFamily="34" charset="-128"/>
              <a:ea typeface="Yu Gothic" panose="020B0400000000000000" pitchFamily="34" charset="-128"/>
            </a:endParaRPr>
          </a:p>
        </p:txBody>
      </p:sp>
      <p:sp>
        <p:nvSpPr>
          <p:cNvPr id="7" name="テキスト ボックス 6">
            <a:extLst>
              <a:ext uri="{FF2B5EF4-FFF2-40B4-BE49-F238E27FC236}">
                <a16:creationId xmlns:a16="http://schemas.microsoft.com/office/drawing/2014/main" id="{953DAB29-F3A7-2749-BCA4-5743402F04B9}"/>
              </a:ext>
            </a:extLst>
          </p:cNvPr>
          <p:cNvSpPr txBox="1"/>
          <p:nvPr/>
        </p:nvSpPr>
        <p:spPr>
          <a:xfrm>
            <a:off x="1481212" y="5227685"/>
            <a:ext cx="1954381" cy="797654"/>
          </a:xfrm>
          <a:prstGeom prst="rect">
            <a:avLst/>
          </a:prstGeom>
          <a:noFill/>
        </p:spPr>
        <p:txBody>
          <a:bodyPr wrap="none" rtlCol="0">
            <a:spAutoFit/>
          </a:bodyPr>
          <a:lstStyle/>
          <a:p>
            <a:pPr algn="ctr">
              <a:spcAft>
                <a:spcPts val="700"/>
              </a:spcAft>
            </a:pPr>
            <a:r>
              <a:rPr kumimoji="1" lang="ja-JP" altLang="en-US" sz="2000" b="1" spc="300" dirty="0">
                <a:solidFill>
                  <a:srgbClr val="724498"/>
                </a:solidFill>
                <a:latin typeface="Yu Gothic" panose="020B0400000000000000" pitchFamily="34" charset="-128"/>
                <a:ea typeface="Yu Gothic" panose="020B0400000000000000" pitchFamily="34" charset="-128"/>
              </a:rPr>
              <a:t>福岡県出身</a:t>
            </a:r>
            <a:endParaRPr kumimoji="1" lang="en-US" altLang="ja-JP" sz="2000" b="1" spc="300" dirty="0">
              <a:solidFill>
                <a:srgbClr val="724498"/>
              </a:solidFill>
              <a:latin typeface="Yu Gothic" panose="020B0400000000000000" pitchFamily="34" charset="-128"/>
              <a:ea typeface="Yu Gothic" panose="020B0400000000000000" pitchFamily="34" charset="-128"/>
            </a:endParaRPr>
          </a:p>
          <a:p>
            <a:pPr algn="ctr">
              <a:spcAft>
                <a:spcPts val="700"/>
              </a:spcAft>
            </a:pPr>
            <a:r>
              <a:rPr kumimoji="1" lang="ja-JP" altLang="en-US" sz="2000" b="1" spc="300" dirty="0">
                <a:solidFill>
                  <a:srgbClr val="724498"/>
                </a:solidFill>
                <a:latin typeface="Yu Gothic" panose="020B0400000000000000" pitchFamily="34" charset="-128"/>
                <a:ea typeface="Yu Gothic" panose="020B0400000000000000" pitchFamily="34" charset="-128"/>
              </a:rPr>
              <a:t>高校普通科卒</a:t>
            </a:r>
          </a:p>
        </p:txBody>
      </p:sp>
      <p:sp>
        <p:nvSpPr>
          <p:cNvPr id="8" name="テキスト ボックス 7">
            <a:extLst>
              <a:ext uri="{FF2B5EF4-FFF2-40B4-BE49-F238E27FC236}">
                <a16:creationId xmlns:a16="http://schemas.microsoft.com/office/drawing/2014/main" id="{08802DEB-FAFF-B2A3-F358-47AD11D8C2EE}"/>
              </a:ext>
            </a:extLst>
          </p:cNvPr>
          <p:cNvSpPr txBox="1"/>
          <p:nvPr/>
        </p:nvSpPr>
        <p:spPr>
          <a:xfrm>
            <a:off x="1596400" y="6155231"/>
            <a:ext cx="1704955" cy="292388"/>
          </a:xfrm>
          <a:prstGeom prst="rect">
            <a:avLst/>
          </a:prstGeom>
          <a:noFill/>
        </p:spPr>
        <p:txBody>
          <a:bodyPr wrap="none" rtlCol="0">
            <a:spAutoFit/>
          </a:bodyPr>
          <a:lstStyle/>
          <a:p>
            <a:pPr algn="ctr">
              <a:spcAft>
                <a:spcPts val="800"/>
              </a:spcAft>
            </a:pPr>
            <a:r>
              <a:rPr kumimoji="1" lang="ja-JP" altLang="en-US" sz="1300" b="1" spc="120" dirty="0">
                <a:solidFill>
                  <a:schemeClr val="bg1"/>
                </a:solidFill>
                <a:latin typeface="Yu Gothic" panose="020B0400000000000000" pitchFamily="34" charset="-128"/>
                <a:ea typeface="Yu Gothic" panose="020B0400000000000000" pitchFamily="34" charset="-128"/>
              </a:rPr>
              <a:t>撮影時</a:t>
            </a:r>
            <a:r>
              <a:rPr kumimoji="1" lang="en-US" altLang="ja-JP" sz="1300" b="1" spc="120" dirty="0">
                <a:solidFill>
                  <a:schemeClr val="bg1"/>
                </a:solidFill>
                <a:latin typeface="Yu Gothic" panose="020B0400000000000000" pitchFamily="34" charset="-128"/>
                <a:ea typeface="Yu Gothic" panose="020B0400000000000000" pitchFamily="34" charset="-128"/>
              </a:rPr>
              <a:t> </a:t>
            </a:r>
            <a:r>
              <a:rPr kumimoji="1" lang="ja-JP" altLang="en-US" sz="1300" b="1" spc="120" dirty="0">
                <a:solidFill>
                  <a:schemeClr val="bg1"/>
                </a:solidFill>
                <a:latin typeface="Yu Gothic" panose="020B0400000000000000" pitchFamily="34" charset="-128"/>
                <a:ea typeface="Yu Gothic" panose="020B0400000000000000" pitchFamily="34" charset="-128"/>
              </a:rPr>
              <a:t>採用１年目</a:t>
            </a:r>
          </a:p>
        </p:txBody>
      </p:sp>
      <p:sp>
        <p:nvSpPr>
          <p:cNvPr id="11" name="円/楕円 10">
            <a:extLst>
              <a:ext uri="{FF2B5EF4-FFF2-40B4-BE49-F238E27FC236}">
                <a16:creationId xmlns:a16="http://schemas.microsoft.com/office/drawing/2014/main" id="{BF270971-4C84-7EC8-450B-ABFF5F874B86}"/>
              </a:ext>
            </a:extLst>
          </p:cNvPr>
          <p:cNvSpPr>
            <a:spLocks noChangeAspect="1"/>
          </p:cNvSpPr>
          <p:nvPr/>
        </p:nvSpPr>
        <p:spPr>
          <a:xfrm>
            <a:off x="394747" y="1002132"/>
            <a:ext cx="3690351" cy="3690351"/>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t>V</a:t>
            </a:r>
            <a:endParaRPr kumimoji="1" lang="ja-JP" altLang="en-US" dirty="0"/>
          </a:p>
        </p:txBody>
      </p:sp>
      <p:sp>
        <p:nvSpPr>
          <p:cNvPr id="13" name="テキスト ボックス 12">
            <a:extLst>
              <a:ext uri="{FF2B5EF4-FFF2-40B4-BE49-F238E27FC236}">
                <a16:creationId xmlns:a16="http://schemas.microsoft.com/office/drawing/2014/main" id="{E57B3255-8F47-85FF-A8EF-0F70BE1C1D76}"/>
              </a:ext>
            </a:extLst>
          </p:cNvPr>
          <p:cNvSpPr txBox="1"/>
          <p:nvPr/>
        </p:nvSpPr>
        <p:spPr>
          <a:xfrm>
            <a:off x="4479845" y="2102458"/>
            <a:ext cx="5724816" cy="4451668"/>
          </a:xfrm>
          <a:prstGeom prst="rect">
            <a:avLst/>
          </a:prstGeom>
          <a:noFill/>
        </p:spPr>
        <p:txBody>
          <a:bodyPr wrap="square" rtlCol="0">
            <a:spAutoFit/>
          </a:bodyPr>
          <a:lstStyle/>
          <a:p>
            <a:pPr>
              <a:lnSpc>
                <a:spcPts val="4300"/>
              </a:lnSpc>
            </a:pPr>
            <a:r>
              <a:rPr kumimoji="1" lang="ja-JP" altLang="en-US" sz="2400" b="1" spc="-120" dirty="0">
                <a:latin typeface="Yu Gothic" panose="020B0400000000000000" pitchFamily="34" charset="-128"/>
                <a:ea typeface="Yu Gothic" panose="020B0400000000000000" pitchFamily="34" charset="-128"/>
              </a:rPr>
              <a:t>　規則正しい生活を心がけるとともに、同部屋の同期とのコミュニケーションを大切にしています。</a:t>
            </a:r>
            <a:endParaRPr kumimoji="1" lang="en-US" altLang="ja-JP" sz="2400" b="1" spc="-120" dirty="0">
              <a:latin typeface="Yu Gothic" panose="020B0400000000000000" pitchFamily="34" charset="-128"/>
              <a:ea typeface="Yu Gothic" panose="020B0400000000000000" pitchFamily="34" charset="-128"/>
            </a:endParaRPr>
          </a:p>
          <a:p>
            <a:pPr>
              <a:lnSpc>
                <a:spcPts val="4300"/>
              </a:lnSpc>
            </a:pPr>
            <a:r>
              <a:rPr kumimoji="1" lang="ja-JP" altLang="en-US" sz="2400" b="1" spc="-120" dirty="0">
                <a:latin typeface="Yu Gothic" panose="020B0400000000000000" pitchFamily="34" charset="-128"/>
                <a:ea typeface="Yu Gothic" panose="020B0400000000000000" pitchFamily="34" charset="-128"/>
              </a:rPr>
              <a:t>　同じ班の人と勉強会を行うなど、みんなで協力しながら学習に取り組んでいます。</a:t>
            </a:r>
            <a:endParaRPr kumimoji="1" lang="en-US" altLang="ja-JP" sz="2400" b="1" spc="-120" dirty="0">
              <a:latin typeface="Yu Gothic" panose="020B0400000000000000" pitchFamily="34" charset="-128"/>
              <a:ea typeface="Yu Gothic" panose="020B0400000000000000" pitchFamily="34" charset="-128"/>
            </a:endParaRPr>
          </a:p>
          <a:p>
            <a:pPr>
              <a:lnSpc>
                <a:spcPts val="4300"/>
              </a:lnSpc>
            </a:pPr>
            <a:r>
              <a:rPr kumimoji="1" lang="ja-JP" altLang="en-US" sz="2400" b="1" spc="-120" dirty="0">
                <a:latin typeface="Yu Gothic" panose="020B0400000000000000" pitchFamily="34" charset="-128"/>
                <a:ea typeface="Yu Gothic" panose="020B0400000000000000" pitchFamily="34" charset="-128"/>
              </a:rPr>
              <a:t>　同部屋の同期とは平日の</a:t>
            </a:r>
            <a:r>
              <a:rPr kumimoji="1" lang="en-US" altLang="ja-JP" sz="2400" b="1" spc="-120" dirty="0">
                <a:latin typeface="Yu Gothic" panose="020B0400000000000000" pitchFamily="34" charset="-128"/>
                <a:ea typeface="Yu Gothic" panose="020B0400000000000000" pitchFamily="34" charset="-128"/>
              </a:rPr>
              <a:t>17</a:t>
            </a:r>
            <a:r>
              <a:rPr kumimoji="1" lang="ja-JP" altLang="en-US" sz="2400" b="1" spc="-120" dirty="0">
                <a:latin typeface="Yu Gothic" panose="020B0400000000000000" pitchFamily="34" charset="-128"/>
                <a:ea typeface="Yu Gothic" panose="020B0400000000000000" pitchFamily="34" charset="-128"/>
              </a:rPr>
              <a:t>時以降や休日も一緒に食事や買い物に出掛けてリフレッシュしています。</a:t>
            </a:r>
            <a:endParaRPr kumimoji="1" lang="en-US" altLang="ja-JP" sz="2400" b="1" spc="-120" dirty="0">
              <a:latin typeface="Yu Gothic" panose="020B0400000000000000" pitchFamily="34" charset="-128"/>
              <a:ea typeface="Yu Gothic" panose="020B0400000000000000" pitchFamily="34" charset="-128"/>
            </a:endParaRPr>
          </a:p>
        </p:txBody>
      </p:sp>
      <p:pic>
        <p:nvPicPr>
          <p:cNvPr id="9" name="図 8">
            <a:extLst>
              <a:ext uri="{FF2B5EF4-FFF2-40B4-BE49-F238E27FC236}">
                <a16:creationId xmlns:a16="http://schemas.microsoft.com/office/drawing/2014/main" id="{87952C89-AA16-8F83-5BF6-4E7423A2E022}"/>
              </a:ext>
            </a:extLst>
          </p:cNvPr>
          <p:cNvPicPr>
            <a:picLocks noChangeAspect="1"/>
          </p:cNvPicPr>
          <p:nvPr/>
        </p:nvPicPr>
        <p:blipFill>
          <a:blip r:embed="rId3"/>
          <a:stretch>
            <a:fillRect/>
          </a:stretch>
        </p:blipFill>
        <p:spPr>
          <a:xfrm>
            <a:off x="0" y="519"/>
            <a:ext cx="0" cy="0"/>
          </a:xfrm>
          <a:prstGeom prst="rect">
            <a:avLst/>
          </a:prstGeom>
        </p:spPr>
      </p:pic>
      <p:sp>
        <p:nvSpPr>
          <p:cNvPr id="3" name="正方形/長方形 2">
            <a:extLst>
              <a:ext uri="{FF2B5EF4-FFF2-40B4-BE49-F238E27FC236}">
                <a16:creationId xmlns:a16="http://schemas.microsoft.com/office/drawing/2014/main" id="{459DB4B4-684B-C28A-FE91-56F9E44C27D5}"/>
              </a:ext>
            </a:extLst>
          </p:cNvPr>
          <p:cNvSpPr/>
          <p:nvPr/>
        </p:nvSpPr>
        <p:spPr>
          <a:xfrm>
            <a:off x="518160" y="301612"/>
            <a:ext cx="1451308" cy="399428"/>
          </a:xfrm>
          <a:prstGeom prst="rect">
            <a:avLst/>
          </a:prstGeom>
          <a:solidFill>
            <a:srgbClr val="F539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8D4986F8-BEF1-966B-26FD-AAA7768B9C48}"/>
              </a:ext>
            </a:extLst>
          </p:cNvPr>
          <p:cNvSpPr/>
          <p:nvPr/>
        </p:nvSpPr>
        <p:spPr>
          <a:xfrm>
            <a:off x="741112" y="160577"/>
            <a:ext cx="1005403" cy="584775"/>
          </a:xfrm>
          <a:prstGeom prst="rect">
            <a:avLst/>
          </a:prstGeom>
          <a:noFill/>
        </p:spPr>
        <p:txBody>
          <a:bodyPr wrap="none" lIns="91440" tIns="45720" rIns="91440" bIns="45720">
            <a:spAutoFit/>
          </a:bodyPr>
          <a:lstStyle/>
          <a:p>
            <a:pPr algn="ctr"/>
            <a:r>
              <a:rPr lang="ja-JP" altLang="en-US" sz="3200" dirty="0">
                <a:ln w="0"/>
                <a:solidFill>
                  <a:schemeClr val="bg1"/>
                </a:solidFill>
                <a:effectLst>
                  <a:outerShdw blurRad="38100" dist="19050" dir="2700000" algn="tl" rotWithShape="0">
                    <a:schemeClr val="dk1">
                      <a:alpha val="40000"/>
                    </a:schemeClr>
                  </a:outerShdw>
                </a:effectLst>
                <a:latin typeface="HGP創英角ｺﾞｼｯｸUB" panose="020B0900000000000000" pitchFamily="50" charset="-128"/>
                <a:ea typeface="HGP創英角ｺﾞｼｯｸUB" panose="020B0900000000000000" pitchFamily="50" charset="-128"/>
              </a:rPr>
              <a:t>研修</a:t>
            </a:r>
            <a:endParaRPr lang="ja-JP" altLang="en-US" sz="3200" b="0" cap="none" spc="0" dirty="0">
              <a:ln w="0"/>
              <a:solidFill>
                <a:schemeClr val="bg1"/>
              </a:solidFill>
              <a:effectLst>
                <a:outerShdw blurRad="38100" dist="19050" dir="2700000" algn="tl" rotWithShape="0">
                  <a:schemeClr val="dk1">
                    <a:alpha val="40000"/>
                  </a:schemeClr>
                </a:outerShdw>
              </a:effectLst>
              <a:latin typeface="HGP創英角ｺﾞｼｯｸUB" panose="020B0900000000000000" pitchFamily="50" charset="-128"/>
              <a:ea typeface="HGP創英角ｺﾞｼｯｸUB" panose="020B0900000000000000" pitchFamily="50" charset="-128"/>
            </a:endParaRPr>
          </a:p>
        </p:txBody>
      </p:sp>
      <p:pic>
        <p:nvPicPr>
          <p:cNvPr id="17" name="図 16">
            <a:extLst>
              <a:ext uri="{FF2B5EF4-FFF2-40B4-BE49-F238E27FC236}">
                <a16:creationId xmlns:a16="http://schemas.microsoft.com/office/drawing/2014/main" id="{2F9A7D75-916C-68FD-66FD-A2EC023F8FC0}"/>
              </a:ext>
            </a:extLst>
          </p:cNvPr>
          <p:cNvPicPr>
            <a:picLocks noChangeAspect="1"/>
          </p:cNvPicPr>
          <p:nvPr/>
        </p:nvPicPr>
        <p:blipFill>
          <a:blip r:embed="rId4"/>
          <a:stretch>
            <a:fillRect/>
          </a:stretch>
        </p:blipFill>
        <p:spPr>
          <a:xfrm>
            <a:off x="3301355" y="3607384"/>
            <a:ext cx="1692000" cy="1692000"/>
          </a:xfrm>
          <a:prstGeom prst="rect">
            <a:avLst/>
          </a:prstGeom>
        </p:spPr>
      </p:pic>
      <p:pic>
        <p:nvPicPr>
          <p:cNvPr id="15" name="図 14">
            <a:extLst>
              <a:ext uri="{FF2B5EF4-FFF2-40B4-BE49-F238E27FC236}">
                <a16:creationId xmlns:a16="http://schemas.microsoft.com/office/drawing/2014/main" id="{855EC114-4550-63A3-7FDA-35B0CA2EEBB7}"/>
              </a:ext>
            </a:extLst>
          </p:cNvPr>
          <p:cNvPicPr>
            <a:picLocks noChangeAspect="1"/>
          </p:cNvPicPr>
          <p:nvPr/>
        </p:nvPicPr>
        <p:blipFill rotWithShape="1">
          <a:blip r:embed="rId5">
            <a:extLst>
              <a:ext uri="{28A0092B-C50C-407E-A947-70E740481C1C}">
                <a14:useLocalDpi xmlns:a14="http://schemas.microsoft.com/office/drawing/2010/main" val="0"/>
              </a:ext>
            </a:extLst>
          </a:blip>
          <a:srcRect l="36143" t="7715" r="216" b="7775"/>
          <a:stretch>
            <a:fillRect/>
          </a:stretch>
        </p:blipFill>
        <p:spPr bwMode="auto">
          <a:xfrm>
            <a:off x="487152" y="1097246"/>
            <a:ext cx="3505540" cy="3491932"/>
          </a:xfrm>
          <a:prstGeom prst="ellipse">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043346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FF3E3-4250-490D-8060-FA127640848A}"/>
            </a:ext>
          </a:extLst>
        </p:cNvPr>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15C071CC-0F83-D65B-FCDD-5BF16F275473}"/>
              </a:ext>
            </a:extLst>
          </p:cNvPr>
          <p:cNvSpPr/>
          <p:nvPr/>
        </p:nvSpPr>
        <p:spPr>
          <a:xfrm>
            <a:off x="5183496" y="3452"/>
            <a:ext cx="5515339" cy="75636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7" name="図 6">
            <a:extLst>
              <a:ext uri="{FF2B5EF4-FFF2-40B4-BE49-F238E27FC236}">
                <a16:creationId xmlns:a16="http://schemas.microsoft.com/office/drawing/2014/main" id="{0AF1EFBC-B36A-189C-62AD-FC4C74B935A2}"/>
              </a:ext>
            </a:extLst>
          </p:cNvPr>
          <p:cNvPicPr>
            <a:picLocks noChangeAspect="1"/>
          </p:cNvPicPr>
          <p:nvPr/>
        </p:nvPicPr>
        <p:blipFill>
          <a:blip r:embed="rId2"/>
          <a:stretch>
            <a:fillRect/>
          </a:stretch>
        </p:blipFill>
        <p:spPr>
          <a:xfrm>
            <a:off x="0" y="3452"/>
            <a:ext cx="10698836" cy="7563600"/>
          </a:xfrm>
          <a:prstGeom prst="rect">
            <a:avLst/>
          </a:prstGeom>
        </p:spPr>
      </p:pic>
      <p:sp>
        <p:nvSpPr>
          <p:cNvPr id="8" name="テキスト ボックス 7">
            <a:extLst>
              <a:ext uri="{FF2B5EF4-FFF2-40B4-BE49-F238E27FC236}">
                <a16:creationId xmlns:a16="http://schemas.microsoft.com/office/drawing/2014/main" id="{4DB62002-0E86-61DF-F851-94FD4433133B}"/>
              </a:ext>
            </a:extLst>
          </p:cNvPr>
          <p:cNvSpPr txBox="1"/>
          <p:nvPr/>
        </p:nvSpPr>
        <p:spPr>
          <a:xfrm>
            <a:off x="333280" y="1039547"/>
            <a:ext cx="4850214"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1700"/>
              </a:spcAft>
              <a:buClrTx/>
              <a:buSzTx/>
              <a:buFontTx/>
              <a:buNone/>
              <a:tabLst/>
              <a:defRPr/>
            </a:pPr>
            <a:r>
              <a:rPr kumimoji="1" lang="ja-JP" altLang="en-US" sz="3600" b="1" i="0" u="none" strike="noStrike" kern="1200" cap="none" spc="2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映画「マルサの女」を観て税務に憧れを</a:t>
            </a:r>
            <a:endParaRPr kumimoji="1" lang="en-US" altLang="ja-JP" sz="3600" b="1" i="0" u="none" strike="noStrike" kern="1200" cap="none" spc="2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B10FF308-D9A7-B2D0-33EE-8EC198030062}"/>
              </a:ext>
            </a:extLst>
          </p:cNvPr>
          <p:cNvSpPr txBox="1"/>
          <p:nvPr/>
        </p:nvSpPr>
        <p:spPr>
          <a:xfrm>
            <a:off x="1085182" y="4899072"/>
            <a:ext cx="3057247" cy="96436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800"/>
              </a:spcAft>
              <a:buClrTx/>
              <a:buSzTx/>
              <a:buFontTx/>
              <a:buNone/>
              <a:tabLst/>
              <a:defRPr/>
            </a:pPr>
            <a:r>
              <a:rPr kumimoji="1" lang="ja-JP" altLang="en-US" sz="2500" b="1" i="0" u="none" strike="noStrike" kern="1200" cap="none" spc="300" normalizeH="0" baseline="0" noProof="0" dirty="0">
                <a:ln>
                  <a:noFill/>
                </a:ln>
                <a:solidFill>
                  <a:srgbClr val="724498"/>
                </a:solidFill>
                <a:effectLst/>
                <a:uLnTx/>
                <a:uFillTx/>
                <a:latin typeface="Yu Gothic" panose="020B0400000000000000" pitchFamily="34" charset="-128"/>
                <a:ea typeface="Yu Gothic" panose="020B0400000000000000" pitchFamily="34" charset="-128"/>
                <a:cs typeface="+mn-cs"/>
              </a:rPr>
              <a:t>群馬県出身</a:t>
            </a:r>
            <a:endParaRPr kumimoji="1" lang="en-US" altLang="ja-JP" sz="2500" b="1" i="0" u="none" strike="noStrike" kern="1200" cap="none" spc="300" normalizeH="0" baseline="0" noProof="0" dirty="0">
              <a:ln>
                <a:noFill/>
              </a:ln>
              <a:solidFill>
                <a:srgbClr val="724498"/>
              </a:solidFill>
              <a:effectLst/>
              <a:uLnTx/>
              <a:uFillTx/>
              <a:latin typeface="Yu Gothic" panose="020B0400000000000000" pitchFamily="34" charset="-128"/>
              <a:ea typeface="Yu Gothic" panose="020B0400000000000000" pitchFamily="34" charset="-128"/>
              <a:cs typeface="+mn-cs"/>
            </a:endParaRPr>
          </a:p>
          <a:p>
            <a:pPr marL="0" marR="0" lvl="0" indent="0" algn="ctr" defTabSz="457200" rtl="0" eaLnBrk="1" fontAlgn="auto" latinLnBrk="0" hangingPunct="1">
              <a:lnSpc>
                <a:spcPct val="100000"/>
              </a:lnSpc>
              <a:spcBef>
                <a:spcPts val="0"/>
              </a:spcBef>
              <a:spcAft>
                <a:spcPts val="800"/>
              </a:spcAft>
              <a:buClrTx/>
              <a:buSzTx/>
              <a:buFontTx/>
              <a:buNone/>
              <a:tabLst/>
              <a:defRPr/>
            </a:pPr>
            <a:r>
              <a:rPr kumimoji="1" lang="ja-JP" altLang="en-US" sz="2500" b="1" i="0" u="none" strike="noStrike" kern="1200" cap="none" spc="300" normalizeH="0" baseline="0" noProof="0" dirty="0">
                <a:ln>
                  <a:noFill/>
                </a:ln>
                <a:solidFill>
                  <a:srgbClr val="724498"/>
                </a:solidFill>
                <a:effectLst/>
                <a:uLnTx/>
                <a:uFillTx/>
                <a:latin typeface="Yu Gothic" panose="020B0400000000000000" pitchFamily="34" charset="-128"/>
                <a:ea typeface="Yu Gothic" panose="020B0400000000000000" pitchFamily="34" charset="-128"/>
                <a:cs typeface="+mn-cs"/>
              </a:rPr>
              <a:t>高校情報処理科卒</a:t>
            </a:r>
          </a:p>
        </p:txBody>
      </p:sp>
      <p:sp>
        <p:nvSpPr>
          <p:cNvPr id="11" name="テキスト ボックス 10">
            <a:extLst>
              <a:ext uri="{FF2B5EF4-FFF2-40B4-BE49-F238E27FC236}">
                <a16:creationId xmlns:a16="http://schemas.microsoft.com/office/drawing/2014/main" id="{AFF88FE1-8499-B35D-3CFF-17D80CC52CA8}"/>
              </a:ext>
            </a:extLst>
          </p:cNvPr>
          <p:cNvSpPr txBox="1"/>
          <p:nvPr/>
        </p:nvSpPr>
        <p:spPr>
          <a:xfrm>
            <a:off x="1564506" y="6061435"/>
            <a:ext cx="2093202" cy="33855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800"/>
              </a:spcAft>
              <a:buClrTx/>
              <a:buSzTx/>
              <a:buFontTx/>
              <a:buNone/>
              <a:tabLst/>
              <a:defRPr/>
            </a:pPr>
            <a:r>
              <a:rPr kumimoji="1" lang="ja-JP" altLang="en-US" sz="1600" b="1" i="0" u="none" strike="noStrike" kern="1200" cap="none" spc="180" normalizeH="0" baseline="0" noProof="0" dirty="0">
                <a:ln>
                  <a:noFill/>
                </a:ln>
                <a:solidFill>
                  <a:prstClr val="white"/>
                </a:solidFill>
                <a:effectLst/>
                <a:uLnTx/>
                <a:uFillTx/>
                <a:latin typeface="Yu Gothic" panose="020B0400000000000000" pitchFamily="34" charset="-128"/>
                <a:ea typeface="Yu Gothic" panose="020B0400000000000000" pitchFamily="34" charset="-128"/>
                <a:cs typeface="+mn-cs"/>
              </a:rPr>
              <a:t>撮影時</a:t>
            </a:r>
            <a:r>
              <a:rPr kumimoji="1" lang="en-US" altLang="ja-JP" sz="1600" b="1" i="0" u="none" strike="noStrike" kern="1200" cap="none" spc="180" normalizeH="0" baseline="0" noProof="0" dirty="0">
                <a:ln>
                  <a:noFill/>
                </a:ln>
                <a:solidFill>
                  <a:prstClr val="white"/>
                </a:solidFill>
                <a:effectLst/>
                <a:uLnTx/>
                <a:uFillTx/>
                <a:latin typeface="Yu Gothic" panose="020B0400000000000000" pitchFamily="34" charset="-128"/>
                <a:ea typeface="Yu Gothic" panose="020B0400000000000000" pitchFamily="34" charset="-128"/>
                <a:cs typeface="+mn-cs"/>
              </a:rPr>
              <a:t> </a:t>
            </a:r>
            <a:r>
              <a:rPr kumimoji="1" lang="ja-JP" altLang="en-US" sz="1600" b="1" i="0" u="none" strike="noStrike" kern="1200" cap="none" spc="180" normalizeH="0" baseline="0" noProof="0" dirty="0">
                <a:ln>
                  <a:noFill/>
                </a:ln>
                <a:solidFill>
                  <a:prstClr val="white"/>
                </a:solidFill>
                <a:effectLst/>
                <a:uLnTx/>
                <a:uFillTx/>
                <a:latin typeface="Yu Gothic" panose="020B0400000000000000" pitchFamily="34" charset="-128"/>
                <a:ea typeface="Yu Gothic" panose="020B0400000000000000" pitchFamily="34" charset="-128"/>
                <a:cs typeface="+mn-cs"/>
              </a:rPr>
              <a:t>採用１年目</a:t>
            </a:r>
          </a:p>
        </p:txBody>
      </p:sp>
      <p:sp>
        <p:nvSpPr>
          <p:cNvPr id="3" name="テキスト ボックス 2">
            <a:extLst>
              <a:ext uri="{FF2B5EF4-FFF2-40B4-BE49-F238E27FC236}">
                <a16:creationId xmlns:a16="http://schemas.microsoft.com/office/drawing/2014/main" id="{B922E4C1-3A81-4D15-F877-F26ACF45D5C8}"/>
              </a:ext>
            </a:extLst>
          </p:cNvPr>
          <p:cNvSpPr txBox="1"/>
          <p:nvPr/>
        </p:nvSpPr>
        <p:spPr>
          <a:xfrm>
            <a:off x="5183495" y="185792"/>
            <a:ext cx="597233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1000"/>
              </a:spcAft>
              <a:buClrTx/>
              <a:buSzTx/>
              <a:buFontTx/>
              <a:buNone/>
              <a:tabLst/>
              <a:defRPr/>
            </a:pPr>
            <a:r>
              <a:rPr kumimoji="1" lang="ja-JP" altLang="en-US" sz="2400" b="1" i="0" u="none" strike="noStrike" kern="1200" cap="none" spc="0" normalizeH="0" baseline="0" noProof="0" dirty="0">
                <a:ln>
                  <a:noFill/>
                </a:ln>
                <a:solidFill>
                  <a:srgbClr val="724498"/>
                </a:solidFill>
                <a:effectLst/>
                <a:uLnTx/>
                <a:uFillTx/>
                <a:latin typeface="Yu Gothic" panose="020B0400000000000000" pitchFamily="34" charset="-128"/>
                <a:ea typeface="Yu Gothic" panose="020B0400000000000000" pitchFamily="34" charset="-128"/>
                <a:cs typeface="+mn-cs"/>
              </a:rPr>
              <a:t>●税務職員を志望した理由は？</a:t>
            </a:r>
            <a:endParaRPr kumimoji="1" lang="en-US" altLang="ja-JP" sz="2400" b="1" i="0" u="none" strike="noStrike" kern="1200" cap="none" spc="0" normalizeH="0" baseline="0" noProof="0" dirty="0">
              <a:ln>
                <a:noFill/>
              </a:ln>
              <a:solidFill>
                <a:srgbClr val="724498"/>
              </a:solidFill>
              <a:effectLst/>
              <a:uLnTx/>
              <a:uFillTx/>
              <a:latin typeface="Yu Gothic" panose="020B0400000000000000" pitchFamily="34" charset="-128"/>
              <a:ea typeface="Yu Gothic" panose="020B0400000000000000" pitchFamily="34" charset="-128"/>
              <a:cs typeface="+mn-cs"/>
            </a:endParaRPr>
          </a:p>
        </p:txBody>
      </p:sp>
      <p:sp>
        <p:nvSpPr>
          <p:cNvPr id="4" name="テキスト ボックス 3">
            <a:extLst>
              <a:ext uri="{FF2B5EF4-FFF2-40B4-BE49-F238E27FC236}">
                <a16:creationId xmlns:a16="http://schemas.microsoft.com/office/drawing/2014/main" id="{8213B293-4C4F-BB34-6A36-B0A2DF0A39AF}"/>
              </a:ext>
            </a:extLst>
          </p:cNvPr>
          <p:cNvSpPr txBox="1"/>
          <p:nvPr/>
        </p:nvSpPr>
        <p:spPr>
          <a:xfrm>
            <a:off x="5169380" y="1569567"/>
            <a:ext cx="597233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1000"/>
              </a:spcAft>
              <a:buClrTx/>
              <a:buSzTx/>
              <a:buFontTx/>
              <a:buNone/>
              <a:tabLst/>
              <a:defRPr/>
            </a:pPr>
            <a:r>
              <a:rPr kumimoji="1" lang="ja-JP" altLang="en-US" sz="2400" b="1" i="0" u="none" strike="noStrike" kern="1200" cap="none" spc="0" normalizeH="0" baseline="0" noProof="0" dirty="0">
                <a:ln>
                  <a:noFill/>
                </a:ln>
                <a:solidFill>
                  <a:srgbClr val="724498"/>
                </a:solidFill>
                <a:effectLst/>
                <a:uLnTx/>
                <a:uFillTx/>
                <a:latin typeface="Yu Gothic" panose="020B0400000000000000" pitchFamily="34" charset="-128"/>
                <a:ea typeface="Yu Gothic" panose="020B0400000000000000" pitchFamily="34" charset="-128"/>
                <a:cs typeface="+mn-cs"/>
              </a:rPr>
              <a:t>●関東信越国税局を選んだ理由は？</a:t>
            </a:r>
            <a:endParaRPr kumimoji="1" lang="en-US" altLang="ja-JP" sz="2400" b="1" i="0" u="none" strike="noStrike" kern="1200" cap="none" spc="0" normalizeH="0" baseline="0" noProof="0" dirty="0">
              <a:ln>
                <a:noFill/>
              </a:ln>
              <a:solidFill>
                <a:srgbClr val="724498"/>
              </a:solidFill>
              <a:effectLst/>
              <a:uLnTx/>
              <a:uFillTx/>
              <a:latin typeface="Yu Gothic" panose="020B0400000000000000" pitchFamily="34" charset="-128"/>
              <a:ea typeface="Yu Gothic" panose="020B0400000000000000" pitchFamily="34" charset="-128"/>
              <a:cs typeface="+mn-cs"/>
            </a:endParaRPr>
          </a:p>
        </p:txBody>
      </p:sp>
      <p:sp>
        <p:nvSpPr>
          <p:cNvPr id="5" name="テキスト ボックス 4">
            <a:extLst>
              <a:ext uri="{FF2B5EF4-FFF2-40B4-BE49-F238E27FC236}">
                <a16:creationId xmlns:a16="http://schemas.microsoft.com/office/drawing/2014/main" id="{B2736EEC-683A-FC17-9880-893E55F4AA5B}"/>
              </a:ext>
            </a:extLst>
          </p:cNvPr>
          <p:cNvSpPr txBox="1"/>
          <p:nvPr/>
        </p:nvSpPr>
        <p:spPr>
          <a:xfrm>
            <a:off x="5183495" y="3192778"/>
            <a:ext cx="597233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1000"/>
              </a:spcAft>
              <a:buClrTx/>
              <a:buSzTx/>
              <a:buFontTx/>
              <a:buNone/>
              <a:tabLst/>
              <a:defRPr/>
            </a:pPr>
            <a:r>
              <a:rPr kumimoji="1" lang="ja-JP" altLang="en-US" sz="2400" b="1" i="0" u="none" strike="noStrike" kern="1200" cap="none" spc="0" normalizeH="0" baseline="0" noProof="0" dirty="0">
                <a:ln>
                  <a:noFill/>
                </a:ln>
                <a:solidFill>
                  <a:srgbClr val="724498"/>
                </a:solidFill>
                <a:effectLst/>
                <a:uLnTx/>
                <a:uFillTx/>
                <a:latin typeface="Yu Gothic" panose="020B0400000000000000" pitchFamily="34" charset="-128"/>
                <a:ea typeface="Yu Gothic" panose="020B0400000000000000" pitchFamily="34" charset="-128"/>
                <a:cs typeface="+mn-cs"/>
              </a:rPr>
              <a:t>●採用試験対策は？</a:t>
            </a:r>
            <a:endParaRPr kumimoji="1" lang="en-US" altLang="ja-JP" sz="2400" b="1" i="0" u="none" strike="noStrike" kern="1200" cap="none" spc="0" normalizeH="0" baseline="0" noProof="0" dirty="0">
              <a:ln>
                <a:noFill/>
              </a:ln>
              <a:solidFill>
                <a:srgbClr val="724498"/>
              </a:solidFill>
              <a:effectLst/>
              <a:uLnTx/>
              <a:uFillTx/>
              <a:latin typeface="Yu Gothic" panose="020B0400000000000000" pitchFamily="34" charset="-128"/>
              <a:ea typeface="Yu Gothic" panose="020B0400000000000000" pitchFamily="34" charset="-128"/>
              <a:cs typeface="+mn-cs"/>
            </a:endParaRPr>
          </a:p>
        </p:txBody>
      </p:sp>
      <p:sp>
        <p:nvSpPr>
          <p:cNvPr id="10" name="円/楕円 10">
            <a:extLst>
              <a:ext uri="{FF2B5EF4-FFF2-40B4-BE49-F238E27FC236}">
                <a16:creationId xmlns:a16="http://schemas.microsoft.com/office/drawing/2014/main" id="{6A1D487A-A816-BF31-8A77-87D4A63D5BC8}"/>
              </a:ext>
            </a:extLst>
          </p:cNvPr>
          <p:cNvSpPr>
            <a:spLocks noChangeAspect="1"/>
          </p:cNvSpPr>
          <p:nvPr/>
        </p:nvSpPr>
        <p:spPr>
          <a:xfrm>
            <a:off x="7940614" y="4928995"/>
            <a:ext cx="2603433" cy="2603433"/>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 name="テキスト ボックス 1">
            <a:extLst>
              <a:ext uri="{FF2B5EF4-FFF2-40B4-BE49-F238E27FC236}">
                <a16:creationId xmlns:a16="http://schemas.microsoft.com/office/drawing/2014/main" id="{427BDE42-ADAC-1565-DFB0-CE8FBC6200FB}"/>
              </a:ext>
            </a:extLst>
          </p:cNvPr>
          <p:cNvSpPr txBox="1"/>
          <p:nvPr/>
        </p:nvSpPr>
        <p:spPr>
          <a:xfrm>
            <a:off x="5407921" y="631298"/>
            <a:ext cx="506648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親の影響で映画「マルサの女」を観て税務の仕事に憧れたからです。</a:t>
            </a:r>
          </a:p>
        </p:txBody>
      </p:sp>
      <p:sp>
        <p:nvSpPr>
          <p:cNvPr id="6" name="テキスト ボックス 5">
            <a:extLst>
              <a:ext uri="{FF2B5EF4-FFF2-40B4-BE49-F238E27FC236}">
                <a16:creationId xmlns:a16="http://schemas.microsoft.com/office/drawing/2014/main" id="{FFD2D6A9-F7E5-85BE-9E07-16DC48CC50B3}"/>
              </a:ext>
            </a:extLst>
          </p:cNvPr>
          <p:cNvSpPr txBox="1"/>
          <p:nvPr/>
        </p:nvSpPr>
        <p:spPr>
          <a:xfrm>
            <a:off x="5407921" y="2003269"/>
            <a:ext cx="5066488"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地元が群馬県であったことと、住み慣れた関東の地で仕事がしたい思ったからです。</a:t>
            </a:r>
          </a:p>
        </p:txBody>
      </p:sp>
      <p:sp>
        <p:nvSpPr>
          <p:cNvPr id="14" name="テキスト ボックス 13">
            <a:extLst>
              <a:ext uri="{FF2B5EF4-FFF2-40B4-BE49-F238E27FC236}">
                <a16:creationId xmlns:a16="http://schemas.microsoft.com/office/drawing/2014/main" id="{64896E70-17C3-664B-4891-0DD04914F615}"/>
              </a:ext>
            </a:extLst>
          </p:cNvPr>
          <p:cNvSpPr txBox="1"/>
          <p:nvPr/>
        </p:nvSpPr>
        <p:spPr>
          <a:xfrm>
            <a:off x="5407921" y="3652207"/>
            <a:ext cx="5066488"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高校の商業科目の勉強をしつつ、簿記検定を取得しました。その合間に採用試験対策をしたので、時間管理に苦労しました。</a:t>
            </a:r>
          </a:p>
        </p:txBody>
      </p:sp>
      <p:pic>
        <p:nvPicPr>
          <p:cNvPr id="13" name="図 12">
            <a:extLst>
              <a:ext uri="{FF2B5EF4-FFF2-40B4-BE49-F238E27FC236}">
                <a16:creationId xmlns:a16="http://schemas.microsoft.com/office/drawing/2014/main" id="{BCAA3B55-53E7-9CCA-1BA3-74FFE551B152}"/>
              </a:ext>
            </a:extLst>
          </p:cNvPr>
          <p:cNvPicPr>
            <a:picLocks noChangeAspect="1"/>
          </p:cNvPicPr>
          <p:nvPr/>
        </p:nvPicPr>
        <p:blipFill rotWithShape="1">
          <a:blip r:embed="rId3">
            <a:extLst>
              <a:ext uri="{28A0092B-C50C-407E-A947-70E740481C1C}">
                <a14:useLocalDpi xmlns:a14="http://schemas.microsoft.com/office/drawing/2010/main" val="0"/>
              </a:ext>
            </a:extLst>
          </a:blip>
          <a:srcRect l="1436" t="8149" r="7993" b="23922"/>
          <a:stretch>
            <a:fillRect/>
          </a:stretch>
        </p:blipFill>
        <p:spPr bwMode="auto">
          <a:xfrm>
            <a:off x="8025998" y="5014379"/>
            <a:ext cx="2432664" cy="2432664"/>
          </a:xfrm>
          <a:prstGeom prst="ellipse">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416456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4023D2-99C6-9330-56D5-03302BD12F63}"/>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1E94DFC4-56DD-45E4-D801-00BE922F2DA9}"/>
              </a:ext>
            </a:extLst>
          </p:cNvPr>
          <p:cNvPicPr>
            <a:picLocks noChangeAspect="1"/>
          </p:cNvPicPr>
          <p:nvPr/>
        </p:nvPicPr>
        <p:blipFill>
          <a:blip r:embed="rId2"/>
          <a:stretch>
            <a:fillRect/>
          </a:stretch>
        </p:blipFill>
        <p:spPr>
          <a:xfrm>
            <a:off x="0" y="519"/>
            <a:ext cx="10693744" cy="7560000"/>
          </a:xfrm>
          <a:prstGeom prst="rect">
            <a:avLst/>
          </a:prstGeom>
        </p:spPr>
      </p:pic>
      <p:sp>
        <p:nvSpPr>
          <p:cNvPr id="7" name="テキスト ボックス 6">
            <a:extLst>
              <a:ext uri="{FF2B5EF4-FFF2-40B4-BE49-F238E27FC236}">
                <a16:creationId xmlns:a16="http://schemas.microsoft.com/office/drawing/2014/main" id="{2E04F3A8-68DD-6EA5-522D-C88E07A78553}"/>
              </a:ext>
            </a:extLst>
          </p:cNvPr>
          <p:cNvSpPr txBox="1"/>
          <p:nvPr/>
        </p:nvSpPr>
        <p:spPr>
          <a:xfrm>
            <a:off x="1186261" y="5227685"/>
            <a:ext cx="2544286" cy="79765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700"/>
              </a:spcAft>
              <a:buClrTx/>
              <a:buSzTx/>
              <a:buFontTx/>
              <a:buNone/>
              <a:tabLst/>
              <a:defRPr/>
            </a:pPr>
            <a:r>
              <a:rPr kumimoji="1" lang="ja-JP" altLang="en-US" sz="2000" b="1" i="0" u="none" strike="noStrike" kern="1200" cap="none" spc="300" normalizeH="0" baseline="0" noProof="0" dirty="0">
                <a:ln>
                  <a:noFill/>
                </a:ln>
                <a:solidFill>
                  <a:srgbClr val="724498"/>
                </a:solidFill>
                <a:effectLst/>
                <a:uLnTx/>
                <a:uFillTx/>
                <a:latin typeface="Yu Gothic" panose="020B0400000000000000" pitchFamily="34" charset="-128"/>
                <a:ea typeface="Yu Gothic" panose="020B0400000000000000" pitchFamily="34" charset="-128"/>
                <a:cs typeface="+mn-cs"/>
              </a:rPr>
              <a:t>群馬県出身</a:t>
            </a:r>
            <a:endParaRPr kumimoji="1" lang="en-US" altLang="ja-JP" sz="2000" b="1" i="0" u="none" strike="noStrike" kern="1200" cap="none" spc="300" normalizeH="0" baseline="0" noProof="0" dirty="0">
              <a:ln>
                <a:noFill/>
              </a:ln>
              <a:solidFill>
                <a:srgbClr val="724498"/>
              </a:solidFill>
              <a:effectLst/>
              <a:uLnTx/>
              <a:uFillTx/>
              <a:latin typeface="Yu Gothic" panose="020B0400000000000000" pitchFamily="34" charset="-128"/>
              <a:ea typeface="Yu Gothic" panose="020B0400000000000000" pitchFamily="34" charset="-128"/>
              <a:cs typeface="+mn-cs"/>
            </a:endParaRPr>
          </a:p>
          <a:p>
            <a:pPr marL="0" marR="0" lvl="0" indent="0" algn="ctr" defTabSz="457200" rtl="0" eaLnBrk="1" fontAlgn="auto" latinLnBrk="0" hangingPunct="1">
              <a:lnSpc>
                <a:spcPct val="100000"/>
              </a:lnSpc>
              <a:spcBef>
                <a:spcPts val="0"/>
              </a:spcBef>
              <a:spcAft>
                <a:spcPts val="700"/>
              </a:spcAft>
              <a:buClrTx/>
              <a:buSzTx/>
              <a:buFontTx/>
              <a:buNone/>
              <a:tabLst/>
              <a:defRPr/>
            </a:pPr>
            <a:r>
              <a:rPr kumimoji="1" lang="ja-JP" altLang="en-US" sz="2000" b="1" i="0" u="none" strike="noStrike" kern="1200" cap="none" spc="300" normalizeH="0" baseline="0" noProof="0" dirty="0">
                <a:ln>
                  <a:noFill/>
                </a:ln>
                <a:solidFill>
                  <a:srgbClr val="724498"/>
                </a:solidFill>
                <a:effectLst/>
                <a:uLnTx/>
                <a:uFillTx/>
                <a:latin typeface="Yu Gothic" panose="020B0400000000000000" pitchFamily="34" charset="-128"/>
                <a:ea typeface="Yu Gothic" panose="020B0400000000000000" pitchFamily="34" charset="-128"/>
                <a:cs typeface="+mn-cs"/>
              </a:rPr>
              <a:t>高校情報処理科卒</a:t>
            </a:r>
          </a:p>
        </p:txBody>
      </p:sp>
      <p:sp>
        <p:nvSpPr>
          <p:cNvPr id="8" name="テキスト ボックス 7">
            <a:extLst>
              <a:ext uri="{FF2B5EF4-FFF2-40B4-BE49-F238E27FC236}">
                <a16:creationId xmlns:a16="http://schemas.microsoft.com/office/drawing/2014/main" id="{1D9D2364-843E-CA15-A233-5AF7D65B86F2}"/>
              </a:ext>
            </a:extLst>
          </p:cNvPr>
          <p:cNvSpPr txBox="1"/>
          <p:nvPr/>
        </p:nvSpPr>
        <p:spPr>
          <a:xfrm>
            <a:off x="1596401" y="6155231"/>
            <a:ext cx="1704954" cy="29238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800"/>
              </a:spcAft>
              <a:buClrTx/>
              <a:buSzTx/>
              <a:buFontTx/>
              <a:buNone/>
              <a:tabLst/>
              <a:defRPr/>
            </a:pPr>
            <a:r>
              <a:rPr kumimoji="1" lang="ja-JP" altLang="en-US" sz="1300" b="1" i="0" u="none" strike="noStrike" kern="1200" cap="none" spc="120" normalizeH="0" baseline="0" noProof="0" dirty="0">
                <a:ln>
                  <a:noFill/>
                </a:ln>
                <a:solidFill>
                  <a:prstClr val="white"/>
                </a:solidFill>
                <a:effectLst/>
                <a:uLnTx/>
                <a:uFillTx/>
                <a:latin typeface="Yu Gothic" panose="020B0400000000000000" pitchFamily="34" charset="-128"/>
                <a:ea typeface="Yu Gothic" panose="020B0400000000000000" pitchFamily="34" charset="-128"/>
                <a:cs typeface="+mn-cs"/>
              </a:rPr>
              <a:t>撮影時</a:t>
            </a:r>
            <a:r>
              <a:rPr kumimoji="1" lang="en-US" altLang="ja-JP" sz="1300" b="1" i="0" u="none" strike="noStrike" kern="1200" cap="none" spc="120" normalizeH="0" baseline="0" noProof="0" dirty="0">
                <a:ln>
                  <a:noFill/>
                </a:ln>
                <a:solidFill>
                  <a:prstClr val="white"/>
                </a:solidFill>
                <a:effectLst/>
                <a:uLnTx/>
                <a:uFillTx/>
                <a:latin typeface="Yu Gothic" panose="020B0400000000000000" pitchFamily="34" charset="-128"/>
                <a:ea typeface="Yu Gothic" panose="020B0400000000000000" pitchFamily="34" charset="-128"/>
                <a:cs typeface="+mn-cs"/>
              </a:rPr>
              <a:t> </a:t>
            </a:r>
            <a:r>
              <a:rPr kumimoji="1" lang="ja-JP" altLang="en-US" sz="1300" b="1" i="0" u="none" strike="noStrike" kern="1200" cap="none" spc="120" normalizeH="0" baseline="0" noProof="0" dirty="0">
                <a:ln>
                  <a:noFill/>
                </a:ln>
                <a:solidFill>
                  <a:prstClr val="white"/>
                </a:solidFill>
                <a:effectLst/>
                <a:uLnTx/>
                <a:uFillTx/>
                <a:latin typeface="Yu Gothic" panose="020B0400000000000000" pitchFamily="34" charset="-128"/>
                <a:ea typeface="Yu Gothic" panose="020B0400000000000000" pitchFamily="34" charset="-128"/>
                <a:cs typeface="+mn-cs"/>
              </a:rPr>
              <a:t>採用１年目</a:t>
            </a:r>
          </a:p>
        </p:txBody>
      </p:sp>
      <p:sp>
        <p:nvSpPr>
          <p:cNvPr id="11" name="円/楕円 10">
            <a:extLst>
              <a:ext uri="{FF2B5EF4-FFF2-40B4-BE49-F238E27FC236}">
                <a16:creationId xmlns:a16="http://schemas.microsoft.com/office/drawing/2014/main" id="{51E80D5C-2505-04E9-9934-EFCC37A72F5B}"/>
              </a:ext>
            </a:extLst>
          </p:cNvPr>
          <p:cNvSpPr>
            <a:spLocks noChangeAspect="1"/>
          </p:cNvSpPr>
          <p:nvPr/>
        </p:nvSpPr>
        <p:spPr>
          <a:xfrm>
            <a:off x="369268" y="889156"/>
            <a:ext cx="3935849" cy="3935849"/>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 name="テキスト ボックス 12">
            <a:extLst>
              <a:ext uri="{FF2B5EF4-FFF2-40B4-BE49-F238E27FC236}">
                <a16:creationId xmlns:a16="http://schemas.microsoft.com/office/drawing/2014/main" id="{90324ACC-992D-667A-A167-92282B335FF9}"/>
              </a:ext>
            </a:extLst>
          </p:cNvPr>
          <p:cNvSpPr txBox="1"/>
          <p:nvPr/>
        </p:nvSpPr>
        <p:spPr>
          <a:xfrm>
            <a:off x="4353997" y="2254996"/>
            <a:ext cx="5985549" cy="3348802"/>
          </a:xfrm>
          <a:prstGeom prst="rect">
            <a:avLst/>
          </a:prstGeom>
          <a:noFill/>
        </p:spPr>
        <p:txBody>
          <a:bodyPr wrap="square" rtlCol="0">
            <a:spAutoFit/>
          </a:bodyPr>
          <a:lstStyle/>
          <a:p>
            <a:pPr marL="0" marR="0" lvl="0" indent="0" algn="l" defTabSz="457200" rtl="0" eaLnBrk="1" fontAlgn="auto" latinLnBrk="0" hangingPunct="1">
              <a:lnSpc>
                <a:spcPts val="4300"/>
              </a:lnSpc>
              <a:spcBef>
                <a:spcPts val="0"/>
              </a:spcBef>
              <a:spcAft>
                <a:spcPts val="0"/>
              </a:spcAft>
              <a:buClrTx/>
              <a:buSzTx/>
              <a:buFontTx/>
              <a:buNone/>
              <a:tabLst/>
              <a:defRPr/>
            </a:pPr>
            <a:r>
              <a:rPr kumimoji="1" lang="ja-JP" altLang="en-US" sz="2400" b="1" i="0" u="none" strike="noStrike" kern="1200" cap="none" spc="-120" normalizeH="0" baseline="0" noProof="0" dirty="0">
                <a:ln>
                  <a:noFill/>
                </a:ln>
                <a:solidFill>
                  <a:prstClr val="black"/>
                </a:solidFill>
                <a:effectLst/>
                <a:uLnTx/>
                <a:uFillTx/>
                <a:latin typeface="Yu Gothic" panose="020B0400000000000000" pitchFamily="34" charset="-128"/>
                <a:ea typeface="Yu Gothic" panose="020B0400000000000000" pitchFamily="34" charset="-128"/>
                <a:cs typeface="+mn-cs"/>
              </a:rPr>
              <a:t>　</a:t>
            </a:r>
            <a:r>
              <a:rPr kumimoji="1" lang="ja-JP" altLang="en-US" sz="2400" b="1" spc="-120" dirty="0">
                <a:solidFill>
                  <a:prstClr val="black"/>
                </a:solidFill>
                <a:latin typeface="Yu Gothic" panose="020B0400000000000000" pitchFamily="34" charset="-128"/>
                <a:ea typeface="Yu Gothic" panose="020B0400000000000000" pitchFamily="34" charset="-128"/>
              </a:rPr>
              <a:t>早寝早起きを心がけて、体調管理を行っています。</a:t>
            </a:r>
            <a:endParaRPr kumimoji="1" lang="en-US" altLang="ja-JP" sz="2400" b="1" i="0" u="none" strike="noStrike" kern="1200" cap="none" spc="-120" normalizeH="0" baseline="0" noProof="0" dirty="0">
              <a:ln>
                <a:noFill/>
              </a:ln>
              <a:solidFill>
                <a:prstClr val="black"/>
              </a:solidFill>
              <a:effectLst/>
              <a:uLnTx/>
              <a:uFillTx/>
              <a:latin typeface="Yu Gothic" panose="020B0400000000000000" pitchFamily="34" charset="-128"/>
              <a:ea typeface="Yu Gothic" panose="020B0400000000000000" pitchFamily="34" charset="-128"/>
              <a:cs typeface="+mn-cs"/>
            </a:endParaRPr>
          </a:p>
          <a:p>
            <a:pPr marL="0" marR="0" lvl="0" indent="0" algn="l" defTabSz="457200" rtl="0" eaLnBrk="1" fontAlgn="auto" latinLnBrk="0" hangingPunct="1">
              <a:lnSpc>
                <a:spcPts val="4300"/>
              </a:lnSpc>
              <a:spcBef>
                <a:spcPts val="0"/>
              </a:spcBef>
              <a:spcAft>
                <a:spcPts val="0"/>
              </a:spcAft>
              <a:buClrTx/>
              <a:buSzTx/>
              <a:buFontTx/>
              <a:buNone/>
              <a:tabLst/>
              <a:defRPr/>
            </a:pPr>
            <a:r>
              <a:rPr kumimoji="1" lang="ja-JP" altLang="en-US" sz="2400" b="1" i="0" u="none" strike="noStrike" kern="1200" cap="none" spc="-120" normalizeH="0" baseline="0" noProof="0" dirty="0">
                <a:ln>
                  <a:noFill/>
                </a:ln>
                <a:solidFill>
                  <a:prstClr val="black"/>
                </a:solidFill>
                <a:effectLst/>
                <a:uLnTx/>
                <a:uFillTx/>
                <a:latin typeface="Yu Gothic" panose="020B0400000000000000" pitchFamily="34" charset="-128"/>
                <a:ea typeface="Yu Gothic" panose="020B0400000000000000" pitchFamily="34" charset="-128"/>
                <a:cs typeface="+mn-cs"/>
              </a:rPr>
              <a:t>　</a:t>
            </a:r>
            <a:r>
              <a:rPr kumimoji="1" lang="ja-JP" altLang="en-US" sz="2400" b="1" spc="-120" dirty="0">
                <a:solidFill>
                  <a:prstClr val="black"/>
                </a:solidFill>
                <a:latin typeface="Yu Gothic" panose="020B0400000000000000" pitchFamily="34" charset="-128"/>
                <a:ea typeface="Yu Gothic" panose="020B0400000000000000" pitchFamily="34" charset="-128"/>
              </a:rPr>
              <a:t>日商簿記２級の取得と研修試験の好成績を目指して、日々勉強に取り組んでいます。</a:t>
            </a:r>
            <a:endParaRPr kumimoji="1" lang="en-US" altLang="ja-JP" sz="2400" b="1" i="0" u="none" strike="noStrike" kern="1200" cap="none" spc="-120" normalizeH="0" baseline="0" noProof="0" dirty="0">
              <a:ln>
                <a:noFill/>
              </a:ln>
              <a:solidFill>
                <a:prstClr val="black"/>
              </a:solidFill>
              <a:effectLst/>
              <a:uLnTx/>
              <a:uFillTx/>
              <a:latin typeface="Yu Gothic" panose="020B0400000000000000" pitchFamily="34" charset="-128"/>
              <a:ea typeface="Yu Gothic" panose="020B0400000000000000" pitchFamily="34" charset="-128"/>
              <a:cs typeface="+mn-cs"/>
            </a:endParaRPr>
          </a:p>
          <a:p>
            <a:pPr marL="0" marR="0" lvl="0" indent="0" algn="l" defTabSz="457200" rtl="0" eaLnBrk="1" fontAlgn="auto" latinLnBrk="0" hangingPunct="1">
              <a:lnSpc>
                <a:spcPts val="4300"/>
              </a:lnSpc>
              <a:spcBef>
                <a:spcPts val="0"/>
              </a:spcBef>
              <a:spcAft>
                <a:spcPts val="0"/>
              </a:spcAft>
              <a:buClrTx/>
              <a:buSzTx/>
              <a:buFontTx/>
              <a:buNone/>
              <a:tabLst/>
              <a:defRPr/>
            </a:pPr>
            <a:r>
              <a:rPr kumimoji="1" lang="ja-JP" altLang="en-US" sz="2400" b="1" i="0" u="none" strike="noStrike" kern="1200" cap="none" spc="-120" normalizeH="0" baseline="0" noProof="0" dirty="0">
                <a:ln>
                  <a:noFill/>
                </a:ln>
                <a:solidFill>
                  <a:prstClr val="black"/>
                </a:solidFill>
                <a:effectLst/>
                <a:uLnTx/>
                <a:uFillTx/>
                <a:latin typeface="Yu Gothic" panose="020B0400000000000000" pitchFamily="34" charset="-128"/>
                <a:ea typeface="Yu Gothic" panose="020B0400000000000000" pitchFamily="34" charset="-128"/>
                <a:cs typeface="+mn-cs"/>
              </a:rPr>
              <a:t>　休日は、</a:t>
            </a:r>
            <a:r>
              <a:rPr kumimoji="1" lang="ja-JP" altLang="en-US" sz="2400" b="1" spc="-120" dirty="0">
                <a:solidFill>
                  <a:prstClr val="black"/>
                </a:solidFill>
                <a:latin typeface="Yu Gothic" panose="020B0400000000000000" pitchFamily="34" charset="-128"/>
                <a:ea typeface="Yu Gothic" panose="020B0400000000000000" pitchFamily="34" charset="-128"/>
              </a:rPr>
              <a:t>同期と</a:t>
            </a:r>
            <a:r>
              <a:rPr kumimoji="1" lang="ja-JP" altLang="en-US" sz="2400" b="1" i="0" u="none" strike="noStrike" kern="1200" cap="none" spc="-120" normalizeH="0" baseline="0" noProof="0" dirty="0">
                <a:ln>
                  <a:noFill/>
                </a:ln>
                <a:solidFill>
                  <a:prstClr val="black"/>
                </a:solidFill>
                <a:effectLst/>
                <a:uLnTx/>
                <a:uFillTx/>
                <a:latin typeface="Yu Gothic" panose="020B0400000000000000" pitchFamily="34" charset="-128"/>
                <a:ea typeface="Yu Gothic" panose="020B0400000000000000" pitchFamily="34" charset="-128"/>
                <a:cs typeface="+mn-cs"/>
              </a:rPr>
              <a:t>買い物に出かけたり</a:t>
            </a:r>
            <a:r>
              <a:rPr kumimoji="1" lang="ja-JP" altLang="en-US" sz="2400" b="1" spc="-120" dirty="0">
                <a:solidFill>
                  <a:prstClr val="black"/>
                </a:solidFill>
                <a:latin typeface="Yu Gothic" panose="020B0400000000000000" pitchFamily="34" charset="-128"/>
                <a:ea typeface="Yu Gothic" panose="020B0400000000000000" pitchFamily="34" charset="-128"/>
              </a:rPr>
              <a:t>、軽い運動でリフレッシュしています。</a:t>
            </a:r>
            <a:endParaRPr kumimoji="1" lang="en-US" altLang="ja-JP" sz="2400" b="1" i="0" u="none" strike="noStrike" kern="1200" cap="none" spc="-120" normalizeH="0" baseline="0" noProof="0" dirty="0">
              <a:ln>
                <a:noFill/>
              </a:ln>
              <a:solidFill>
                <a:prstClr val="black"/>
              </a:solidFill>
              <a:effectLst/>
              <a:uLnTx/>
              <a:uFillTx/>
              <a:latin typeface="Yu Gothic" panose="020B0400000000000000" pitchFamily="34" charset="-128"/>
              <a:ea typeface="Yu Gothic" panose="020B0400000000000000" pitchFamily="34" charset="-128"/>
              <a:cs typeface="+mn-cs"/>
            </a:endParaRPr>
          </a:p>
        </p:txBody>
      </p:sp>
      <p:sp>
        <p:nvSpPr>
          <p:cNvPr id="9" name="正方形/長方形 8">
            <a:extLst>
              <a:ext uri="{FF2B5EF4-FFF2-40B4-BE49-F238E27FC236}">
                <a16:creationId xmlns:a16="http://schemas.microsoft.com/office/drawing/2014/main" id="{81E64CA5-E7C4-D783-FCBD-3C0A5A3FC1A5}"/>
              </a:ext>
            </a:extLst>
          </p:cNvPr>
          <p:cNvSpPr/>
          <p:nvPr/>
        </p:nvSpPr>
        <p:spPr>
          <a:xfrm>
            <a:off x="490888" y="202131"/>
            <a:ext cx="1568918" cy="519764"/>
          </a:xfrm>
          <a:prstGeom prst="rect">
            <a:avLst/>
          </a:prstGeom>
          <a:solidFill>
            <a:srgbClr val="7245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 name="正方形/長方形 11">
            <a:extLst>
              <a:ext uri="{FF2B5EF4-FFF2-40B4-BE49-F238E27FC236}">
                <a16:creationId xmlns:a16="http://schemas.microsoft.com/office/drawing/2014/main" id="{FC5B6F3F-5AE2-8080-33BA-A17497D0E837}"/>
              </a:ext>
            </a:extLst>
          </p:cNvPr>
          <p:cNvSpPr/>
          <p:nvPr/>
        </p:nvSpPr>
        <p:spPr>
          <a:xfrm>
            <a:off x="772644" y="137120"/>
            <a:ext cx="1005403" cy="584775"/>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HGP創英角ｺﾞｼｯｸUB" panose="020B0900000000000000" pitchFamily="50" charset="-128"/>
                <a:ea typeface="HGP創英角ｺﾞｼｯｸUB" panose="020B0900000000000000" pitchFamily="50" charset="-128"/>
                <a:cs typeface="+mn-cs"/>
              </a:rPr>
              <a:t>研修</a:t>
            </a:r>
          </a:p>
        </p:txBody>
      </p:sp>
      <p:pic>
        <p:nvPicPr>
          <p:cNvPr id="2" name="図 1">
            <a:extLst>
              <a:ext uri="{FF2B5EF4-FFF2-40B4-BE49-F238E27FC236}">
                <a16:creationId xmlns:a16="http://schemas.microsoft.com/office/drawing/2014/main" id="{189DFEBF-0B67-FC4B-84B5-F2299EE4DCE3}"/>
              </a:ext>
            </a:extLst>
          </p:cNvPr>
          <p:cNvPicPr>
            <a:picLocks noChangeAspect="1"/>
          </p:cNvPicPr>
          <p:nvPr/>
        </p:nvPicPr>
        <p:blipFill rotWithShape="1">
          <a:blip r:embed="rId3">
            <a:extLst>
              <a:ext uri="{28A0092B-C50C-407E-A947-70E740481C1C}">
                <a14:useLocalDpi xmlns:a14="http://schemas.microsoft.com/office/drawing/2010/main" val="0"/>
              </a:ext>
            </a:extLst>
          </a:blip>
          <a:srcRect l="33429" t="10278" r="13194" b="18553"/>
          <a:stretch>
            <a:fillRect/>
          </a:stretch>
        </p:blipFill>
        <p:spPr bwMode="auto">
          <a:xfrm>
            <a:off x="491146" y="1011034"/>
            <a:ext cx="3692091" cy="3692091"/>
          </a:xfrm>
          <a:prstGeom prst="ellipse">
            <a:avLst/>
          </a:prstGeom>
          <a:noFill/>
          <a:ln>
            <a:noFill/>
          </a:ln>
          <a:extLst>
            <a:ext uri="{53640926-AAD7-44D8-BBD7-CCE9431645EC}">
              <a14:shadowObscured xmlns:a14="http://schemas.microsoft.com/office/drawing/2010/main"/>
            </a:ext>
          </a:extLst>
        </p:spPr>
      </p:pic>
      <p:pic>
        <p:nvPicPr>
          <p:cNvPr id="10" name="図 9">
            <a:extLst>
              <a:ext uri="{FF2B5EF4-FFF2-40B4-BE49-F238E27FC236}">
                <a16:creationId xmlns:a16="http://schemas.microsoft.com/office/drawing/2014/main" id="{C1AEABBB-B451-124B-A98E-DE5502CD7218}"/>
              </a:ext>
            </a:extLst>
          </p:cNvPr>
          <p:cNvPicPr>
            <a:picLocks noChangeAspect="1"/>
          </p:cNvPicPr>
          <p:nvPr/>
        </p:nvPicPr>
        <p:blipFill>
          <a:blip r:embed="rId4"/>
          <a:stretch>
            <a:fillRect/>
          </a:stretch>
        </p:blipFill>
        <p:spPr>
          <a:xfrm>
            <a:off x="2724030" y="3562385"/>
            <a:ext cx="1665300" cy="1665300"/>
          </a:xfrm>
          <a:prstGeom prst="rect">
            <a:avLst/>
          </a:prstGeom>
        </p:spPr>
      </p:pic>
      <p:sp>
        <p:nvSpPr>
          <p:cNvPr id="5" name="テキスト ボックス 4">
            <a:extLst>
              <a:ext uri="{FF2B5EF4-FFF2-40B4-BE49-F238E27FC236}">
                <a16:creationId xmlns:a16="http://schemas.microsoft.com/office/drawing/2014/main" id="{B3530D98-AD01-A0B3-E878-71410F5A20D9}"/>
              </a:ext>
            </a:extLst>
          </p:cNvPr>
          <p:cNvSpPr txBox="1"/>
          <p:nvPr/>
        </p:nvSpPr>
        <p:spPr>
          <a:xfrm>
            <a:off x="4479845" y="923636"/>
            <a:ext cx="5400000"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1000"/>
              </a:spcAft>
              <a:buClrTx/>
              <a:buSzTx/>
              <a:buFontTx/>
              <a:buNone/>
              <a:tabLst/>
              <a:defRPr/>
            </a:pPr>
            <a:r>
              <a:rPr kumimoji="1" lang="ja-JP" altLang="en-US" sz="3200" b="1" i="0" u="none" strike="noStrike" kern="1200" cap="none" spc="0" normalizeH="0" baseline="0" noProof="0" dirty="0">
                <a:ln>
                  <a:noFill/>
                </a:ln>
                <a:solidFill>
                  <a:srgbClr val="724498"/>
                </a:solidFill>
                <a:effectLst/>
                <a:uLnTx/>
                <a:uFillTx/>
                <a:latin typeface="Yu Gothic" panose="020B0400000000000000" pitchFamily="34" charset="-128"/>
                <a:ea typeface="Yu Gothic" panose="020B0400000000000000" pitchFamily="34" charset="-128"/>
                <a:cs typeface="+mn-cs"/>
              </a:rPr>
              <a:t>休日は同期と外出してリフレッシュしています</a:t>
            </a:r>
            <a:endParaRPr kumimoji="1" lang="en-US" altLang="ja-JP" sz="3200" b="1" i="0" u="none" strike="noStrike" kern="1200" cap="none" spc="0" normalizeH="0" baseline="0" noProof="0" dirty="0">
              <a:ln>
                <a:noFill/>
              </a:ln>
              <a:solidFill>
                <a:srgbClr val="724498"/>
              </a:solidFill>
              <a:effectLst/>
              <a:uLnTx/>
              <a:uFillTx/>
              <a:latin typeface="Yu Gothic" panose="020B0400000000000000" pitchFamily="34" charset="-128"/>
              <a:ea typeface="Yu Gothic" panose="020B0400000000000000" pitchFamily="34" charset="-128"/>
              <a:cs typeface="+mn-cs"/>
            </a:endParaRPr>
          </a:p>
        </p:txBody>
      </p:sp>
    </p:spTree>
    <p:extLst>
      <p:ext uri="{BB962C8B-B14F-4D97-AF65-F5344CB8AC3E}">
        <p14:creationId xmlns:p14="http://schemas.microsoft.com/office/powerpoint/2010/main" val="439743796"/>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407c8aa-442d-492f-bf13-176cc1a07c5c">
      <Terms xmlns="http://schemas.microsoft.com/office/infopath/2007/PartnerControls"/>
    </lcf76f155ced4ddcb4097134ff3c332f>
    <TaxCatchAll xmlns="bd65b03f-1a5a-4e10-8438-61ba9e3fa23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1A93263BA3BB0C47838D0B1BF6F2D657" ma:contentTypeVersion="11" ma:contentTypeDescription="新しいドキュメントを作成します。" ma:contentTypeScope="" ma:versionID="6f405a1f04fb4ff4e92e178429f0a03f">
  <xsd:schema xmlns:xsd="http://www.w3.org/2001/XMLSchema" xmlns:xs="http://www.w3.org/2001/XMLSchema" xmlns:p="http://schemas.microsoft.com/office/2006/metadata/properties" xmlns:ns2="9407c8aa-442d-492f-bf13-176cc1a07c5c" xmlns:ns3="bd65b03f-1a5a-4e10-8438-61ba9e3fa230" targetNamespace="http://schemas.microsoft.com/office/2006/metadata/properties" ma:root="true" ma:fieldsID="680fa32b825ac3ba8c80636f282fbaca" ns2:_="" ns3:_="">
    <xsd:import namespace="9407c8aa-442d-492f-bf13-176cc1a07c5c"/>
    <xsd:import namespace="bd65b03f-1a5a-4e10-8438-61ba9e3fa23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07c8aa-442d-492f-bf13-176cc1a07c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画像タグ" ma:readOnly="false" ma:fieldId="{5cf76f15-5ced-4ddc-b409-7134ff3c332f}" ma:taxonomyMulti="true" ma:sspId="1e1c6816-2a4f-4461-93c7-8dd281d6228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d65b03f-1a5a-4e10-8438-61ba9e3fa230"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76ba5d36-e04e-45a8-96e7-956ee44a2417}" ma:internalName="TaxCatchAll" ma:showField="CatchAllData" ma:web="bd65b03f-1a5a-4e10-8438-61ba9e3fa23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049E843-08ED-48BA-8EDB-975DD15BD1C3}">
  <ds:schemaRefs>
    <ds:schemaRef ds:uri="http://schemas.microsoft.com/sharepoint/v3/contenttype/forms"/>
  </ds:schemaRefs>
</ds:datastoreItem>
</file>

<file path=customXml/itemProps2.xml><?xml version="1.0" encoding="utf-8"?>
<ds:datastoreItem xmlns:ds="http://schemas.openxmlformats.org/officeDocument/2006/customXml" ds:itemID="{950E8F7E-76A2-4C79-8EDF-94CBDFFF00D2}">
  <ds:schemaRefs>
    <ds:schemaRef ds:uri="http://purl.org/dc/dcmitype/"/>
    <ds:schemaRef ds:uri="http://schemas.microsoft.com/office/2006/metadata/properties"/>
    <ds:schemaRef ds:uri="http://purl.org/dc/terms/"/>
    <ds:schemaRef ds:uri="http://purl.org/dc/elements/1.1/"/>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bd65b03f-1a5a-4e10-8438-61ba9e3fa230"/>
    <ds:schemaRef ds:uri="9407c8aa-442d-492f-bf13-176cc1a07c5c"/>
  </ds:schemaRefs>
</ds:datastoreItem>
</file>

<file path=customXml/itemProps3.xml><?xml version="1.0" encoding="utf-8"?>
<ds:datastoreItem xmlns:ds="http://schemas.openxmlformats.org/officeDocument/2006/customXml" ds:itemID="{0B4F6D86-4A10-4D63-B680-06D4C564C0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07c8aa-442d-492f-bf13-176cc1a07c5c"/>
    <ds:schemaRef ds:uri="bd65b03f-1a5a-4e10-8438-61ba9e3fa2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979</TotalTime>
  <Words>1555</Words>
  <Application>Microsoft Office PowerPoint</Application>
  <PresentationFormat>ユーザー設定</PresentationFormat>
  <Paragraphs>149</Paragraphs>
  <Slides>17</Slides>
  <Notes>0</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17</vt:i4>
      </vt:variant>
    </vt:vector>
  </HeadingPairs>
  <TitlesOfParts>
    <vt:vector size="25" baseType="lpstr">
      <vt:lpstr>BIZ UDPゴシック</vt:lpstr>
      <vt:lpstr>HGP創英角ｺﾞｼｯｸUB</vt:lpstr>
      <vt:lpstr>Yu Gothic</vt:lpstr>
      <vt:lpstr>Yu Gothic</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U・STYLE 株式会社</dc:creator>
  <cp:lastModifiedBy>茂木 博之(MOGI Hiroyuki)</cp:lastModifiedBy>
  <cp:revision>6</cp:revision>
  <cp:lastPrinted>2026-06-29T02:38:28Z</cp:lastPrinted>
  <dcterms:created xsi:type="dcterms:W3CDTF">2026-03-29T23:21:16Z</dcterms:created>
  <dcterms:modified xsi:type="dcterms:W3CDTF">2026-07-01T09:11:29Z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0x0101001A93263BA3BB0C47838D0B1BF6F2D657</vt:lpwstr>
  </property>
  <property fmtid="{D5CDD505-2E9C-101B-9397-08002B2CF9AE}" pid="3" name="MediaServiceImageTags">
    <vt:lpwstr/>
  </property>
</Properties>
</file>