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72" r:id="rId5"/>
  </p:sldMasterIdLst>
  <p:notesMasterIdLst>
    <p:notesMasterId r:id="rId36"/>
  </p:notesMasterIdLst>
  <p:handoutMasterIdLst>
    <p:handoutMasterId r:id="rId37"/>
  </p:handoutMasterIdLst>
  <p:sldIdLst>
    <p:sldId id="371" r:id="rId6"/>
    <p:sldId id="394" r:id="rId7"/>
    <p:sldId id="258" r:id="rId8"/>
    <p:sldId id="354" r:id="rId9"/>
    <p:sldId id="350" r:id="rId10"/>
    <p:sldId id="353" r:id="rId11"/>
    <p:sldId id="344" r:id="rId12"/>
    <p:sldId id="380" r:id="rId13"/>
    <p:sldId id="381" r:id="rId14"/>
    <p:sldId id="382" r:id="rId15"/>
    <p:sldId id="386" r:id="rId16"/>
    <p:sldId id="384" r:id="rId17"/>
    <p:sldId id="385" r:id="rId18"/>
    <p:sldId id="383" r:id="rId19"/>
    <p:sldId id="361" r:id="rId20"/>
    <p:sldId id="358" r:id="rId21"/>
    <p:sldId id="341" r:id="rId22"/>
    <p:sldId id="352" r:id="rId23"/>
    <p:sldId id="359" r:id="rId24"/>
    <p:sldId id="372" r:id="rId25"/>
    <p:sldId id="367" r:id="rId26"/>
    <p:sldId id="375" r:id="rId27"/>
    <p:sldId id="376" r:id="rId28"/>
    <p:sldId id="377" r:id="rId29"/>
    <p:sldId id="378" r:id="rId30"/>
    <p:sldId id="379" r:id="rId31"/>
    <p:sldId id="392" r:id="rId32"/>
    <p:sldId id="374" r:id="rId33"/>
    <p:sldId id="390" r:id="rId34"/>
    <p:sldId id="391" r:id="rId35"/>
  </p:sldIdLst>
  <p:sldSz cx="9144000" cy="6858000" type="screen4x3"/>
  <p:notesSz cx="6807200" cy="9939338"/>
  <p:embeddedFontLst>
    <p:embeddedFont>
      <p:font typeface="BIZ UDGothic" panose="020B0400000000000000" pitchFamily="49" charset="-128"/>
      <p:regular r:id="rId38"/>
      <p:bold r:id="rId39"/>
    </p:embeddedFont>
    <p:embeddedFont>
      <p:font typeface="HGPｺﾞｼｯｸM" panose="020B0600000000000000" pitchFamily="34" charset="-128"/>
      <p:regular r:id="rId40"/>
    </p:embeddedFont>
    <p:embeddedFont>
      <p:font typeface="HGPｺﾞｼｯｸE" panose="020B0900000000000000" pitchFamily="34" charset="-128"/>
      <p:regular r:id="rId41"/>
    </p:embeddedFont>
    <p:embeddedFont>
      <p:font typeface="HGP創英角ｺﾞｼｯｸUB" panose="020B0900000000000000" pitchFamily="34" charset="-128"/>
      <p:regular r:id="rId42"/>
    </p:embeddedFont>
    <p:embeddedFont>
      <p:font typeface="ＭＳ Ｐゴシック" panose="020B0600070205080204" pitchFamily="34" charset="-128"/>
      <p:regular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令和８年度・佐賀県版" id="{EC209F24-AA33-4121-B384-29331139E650}">
          <p14:sldIdLst>
            <p14:sldId id="371"/>
            <p14:sldId id="394"/>
            <p14:sldId id="258"/>
            <p14:sldId id="354"/>
            <p14:sldId id="350"/>
            <p14:sldId id="353"/>
          </p14:sldIdLst>
        </p14:section>
        <p14:section name="佐賀県独自ページ" id="{7CC607B5-7E67-4F2A-B02A-EEAAD731415F}">
          <p14:sldIdLst>
            <p14:sldId id="344"/>
            <p14:sldId id="380"/>
            <p14:sldId id="381"/>
            <p14:sldId id="382"/>
            <p14:sldId id="386"/>
            <p14:sldId id="384"/>
            <p14:sldId id="385"/>
            <p14:sldId id="383"/>
            <p14:sldId id="361"/>
            <p14:sldId id="358"/>
            <p14:sldId id="341"/>
            <p14:sldId id="352"/>
            <p14:sldId id="359"/>
          </p14:sldIdLst>
        </p14:section>
        <p14:section name="佐賀県独自ページ" id="{B82B5788-4E29-4327-A512-A7B6B76A9672}">
          <p14:sldIdLst>
            <p14:sldId id="372"/>
          </p14:sldIdLst>
        </p14:section>
        <p14:section name="佐賀県独自ページ" id="{3F9F3212-AA49-4F16-BC62-A66200C2D5B8}">
          <p14:sldIdLst>
            <p14:sldId id="367"/>
            <p14:sldId id="375"/>
            <p14:sldId id="376"/>
            <p14:sldId id="377"/>
            <p14:sldId id="378"/>
            <p14:sldId id="379"/>
          </p14:sldIdLst>
        </p14:section>
        <p14:section name="佐賀県独自ページ" id="{955543EE-2413-43EF-B5DD-F24A12F45B34}">
          <p14:sldIdLst>
            <p14:sldId id="392"/>
          </p14:sldIdLst>
        </p14:section>
        <p14:section name="佐賀県独自ページ" id="{ECCE0EE1-B7E5-48D8-A8F1-5D1C5FA8C26F}">
          <p14:sldIdLst>
            <p14:sldId id="374"/>
            <p14:sldId id="390"/>
            <p14:sldId id="3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2323"/>
    <a:srgbClr val="927903"/>
    <a:srgbClr val="ED8013"/>
    <a:srgbClr val="EA004D"/>
    <a:srgbClr val="0390DF"/>
    <a:srgbClr val="218791"/>
    <a:srgbClr val="D12525"/>
    <a:srgbClr val="C40F00"/>
    <a:srgbClr val="C40002"/>
    <a:srgbClr val="C8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2187A3-8EC6-4453-BC64-A07BCD84FCBB}" v="11" dt="2026-02-27T00:01:51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7" autoAdjust="0"/>
    <p:restoredTop sz="85015" autoAdjust="0"/>
  </p:normalViewPr>
  <p:slideViewPr>
    <p:cSldViewPr snapToGrid="0">
      <p:cViewPr varScale="1">
        <p:scale>
          <a:sx n="148" d="100"/>
          <a:sy n="148" d="100"/>
        </p:scale>
        <p:origin x="246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28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後藤 さやか(GOTO Sayaka)" userId="b5a95f3d-a96f-4394-a8d4-504220209d01" providerId="ADAL" clId="{A90E512E-30D7-45CD-9652-F9625CC8F953}"/>
    <pc:docChg chg="undo custSel addSld delSld modSld modSection">
      <pc:chgData name="後藤 さやか(GOTO Sayaka)" userId="b5a95f3d-a96f-4394-a8d4-504220209d01" providerId="ADAL" clId="{A90E512E-30D7-45CD-9652-F9625CC8F953}" dt="2026-02-27T01:40:48.795" v="479" actId="6549"/>
      <pc:docMkLst>
        <pc:docMk/>
      </pc:docMkLst>
      <pc:sldChg chg="modNotesTx">
        <pc:chgData name="後藤 さやか(GOTO Sayaka)" userId="b5a95f3d-a96f-4394-a8d4-504220209d01" providerId="ADAL" clId="{A90E512E-30D7-45CD-9652-F9625CC8F953}" dt="2026-02-25T08:18:48.692" v="28" actId="6549"/>
        <pc:sldMkLst>
          <pc:docMk/>
          <pc:sldMk cId="3127128119" sldId="341"/>
        </pc:sldMkLst>
      </pc:sldChg>
      <pc:sldChg chg="modSp mod modNotesTx">
        <pc:chgData name="後藤 さやか(GOTO Sayaka)" userId="b5a95f3d-a96f-4394-a8d4-504220209d01" providerId="ADAL" clId="{A90E512E-30D7-45CD-9652-F9625CC8F953}" dt="2026-02-25T08:17:47.366" v="20" actId="6549"/>
        <pc:sldMkLst>
          <pc:docMk/>
          <pc:sldMk cId="31281410" sldId="344"/>
        </pc:sldMkLst>
        <pc:spChg chg="mod">
          <ac:chgData name="後藤 さやか(GOTO Sayaka)" userId="b5a95f3d-a96f-4394-a8d4-504220209d01" providerId="ADAL" clId="{A90E512E-30D7-45CD-9652-F9625CC8F953}" dt="2026-02-25T08:17:00.483" v="17" actId="1076"/>
          <ac:spMkLst>
            <pc:docMk/>
            <pc:sldMk cId="31281410" sldId="344"/>
            <ac:spMk id="3" creationId="{BD5E0012-0C5C-A900-2140-E5D71E4BFFF9}"/>
          </ac:spMkLst>
        </pc:spChg>
        <pc:spChg chg="mod">
          <ac:chgData name="後藤 さやか(GOTO Sayaka)" userId="b5a95f3d-a96f-4394-a8d4-504220209d01" providerId="ADAL" clId="{A90E512E-30D7-45CD-9652-F9625CC8F953}" dt="2026-02-25T08:17:10.323" v="18" actId="14100"/>
          <ac:spMkLst>
            <pc:docMk/>
            <pc:sldMk cId="31281410" sldId="344"/>
            <ac:spMk id="4" creationId="{62BBCE7A-16B9-CF23-95E3-952F3AFF39CD}"/>
          </ac:spMkLst>
        </pc:spChg>
      </pc:sldChg>
      <pc:sldChg chg="modNotesTx">
        <pc:chgData name="後藤 さやか(GOTO Sayaka)" userId="b5a95f3d-a96f-4394-a8d4-504220209d01" providerId="ADAL" clId="{A90E512E-30D7-45CD-9652-F9625CC8F953}" dt="2026-02-25T08:19:37.721" v="30" actId="6549"/>
        <pc:sldMkLst>
          <pc:docMk/>
          <pc:sldMk cId="2369726331" sldId="359"/>
        </pc:sldMkLst>
      </pc:sldChg>
      <pc:sldChg chg="modSp mod modNotesTx">
        <pc:chgData name="後藤 さやか(GOTO Sayaka)" userId="b5a95f3d-a96f-4394-a8d4-504220209d01" providerId="ADAL" clId="{A90E512E-30D7-45CD-9652-F9625CC8F953}" dt="2026-02-25T08:40:16.802" v="115" actId="20577"/>
        <pc:sldMkLst>
          <pc:docMk/>
          <pc:sldMk cId="2440588302" sldId="367"/>
        </pc:sldMkLst>
        <pc:spChg chg="mod">
          <ac:chgData name="後藤 さやか(GOTO Sayaka)" userId="b5a95f3d-a96f-4394-a8d4-504220209d01" providerId="ADAL" clId="{A90E512E-30D7-45CD-9652-F9625CC8F953}" dt="2026-02-25T08:25:40.467" v="83" actId="14100"/>
          <ac:spMkLst>
            <pc:docMk/>
            <pc:sldMk cId="2440588302" sldId="367"/>
            <ac:spMk id="3" creationId="{C2097A4A-1B20-17E2-C925-6FE9CE0AC87C}"/>
          </ac:spMkLst>
        </pc:spChg>
        <pc:spChg chg="mod">
          <ac:chgData name="後藤 さやか(GOTO Sayaka)" userId="b5a95f3d-a96f-4394-a8d4-504220209d01" providerId="ADAL" clId="{A90E512E-30D7-45CD-9652-F9625CC8F953}" dt="2026-02-25T08:25:24.139" v="81" actId="1076"/>
          <ac:spMkLst>
            <pc:docMk/>
            <pc:sldMk cId="2440588302" sldId="367"/>
            <ac:spMk id="4" creationId="{283992FE-50FD-BDB5-407A-5CFF85C65195}"/>
          </ac:spMkLst>
        </pc:spChg>
        <pc:spChg chg="mod">
          <ac:chgData name="後藤 さやか(GOTO Sayaka)" userId="b5a95f3d-a96f-4394-a8d4-504220209d01" providerId="ADAL" clId="{A90E512E-30D7-45CD-9652-F9625CC8F953}" dt="2026-02-25T08:39:31.769" v="114" actId="1076"/>
          <ac:spMkLst>
            <pc:docMk/>
            <pc:sldMk cId="2440588302" sldId="367"/>
            <ac:spMk id="21" creationId="{905BB951-2306-8D2A-E8CC-1F7F8BF6409B}"/>
          </ac:spMkLst>
        </pc:spChg>
        <pc:spChg chg="mod">
          <ac:chgData name="後藤 さやか(GOTO Sayaka)" userId="b5a95f3d-a96f-4394-a8d4-504220209d01" providerId="ADAL" clId="{A90E512E-30D7-45CD-9652-F9625CC8F953}" dt="2026-02-25T08:35:20.234" v="109" actId="1076"/>
          <ac:spMkLst>
            <pc:docMk/>
            <pc:sldMk cId="2440588302" sldId="367"/>
            <ac:spMk id="23" creationId="{09EEFF67-C164-4A94-FC19-B88D2082DE79}"/>
          </ac:spMkLst>
        </pc:spChg>
        <pc:spChg chg="mod">
          <ac:chgData name="後藤 さやか(GOTO Sayaka)" userId="b5a95f3d-a96f-4394-a8d4-504220209d01" providerId="ADAL" clId="{A90E512E-30D7-45CD-9652-F9625CC8F953}" dt="2026-02-25T08:35:23.768" v="110" actId="1076"/>
          <ac:spMkLst>
            <pc:docMk/>
            <pc:sldMk cId="2440588302" sldId="367"/>
            <ac:spMk id="24" creationId="{3E8596F6-8BE1-F5D8-51F2-E6B49A8F103B}"/>
          </ac:spMkLst>
        </pc:spChg>
        <pc:spChg chg="mod">
          <ac:chgData name="後藤 さやか(GOTO Sayaka)" userId="b5a95f3d-a96f-4394-a8d4-504220209d01" providerId="ADAL" clId="{A90E512E-30D7-45CD-9652-F9625CC8F953}" dt="2026-02-25T08:36:05.582" v="112" actId="1076"/>
          <ac:spMkLst>
            <pc:docMk/>
            <pc:sldMk cId="2440588302" sldId="367"/>
            <ac:spMk id="25" creationId="{CA2B201F-0BAC-213E-FFB0-E394F4982E80}"/>
          </ac:spMkLst>
        </pc:spChg>
        <pc:picChg chg="mod">
          <ac:chgData name="後藤 さやか(GOTO Sayaka)" userId="b5a95f3d-a96f-4394-a8d4-504220209d01" providerId="ADAL" clId="{A90E512E-30D7-45CD-9652-F9625CC8F953}" dt="2026-02-25T08:26:36.905" v="87" actId="1076"/>
          <ac:picMkLst>
            <pc:docMk/>
            <pc:sldMk cId="2440588302" sldId="367"/>
            <ac:picMk id="7" creationId="{0F7F05F1-BD1B-05EC-4BF1-9803A3344CE5}"/>
          </ac:picMkLst>
        </pc:picChg>
        <pc:picChg chg="mod">
          <ac:chgData name="後藤 さやか(GOTO Sayaka)" userId="b5a95f3d-a96f-4394-a8d4-504220209d01" providerId="ADAL" clId="{A90E512E-30D7-45CD-9652-F9625CC8F953}" dt="2026-02-25T08:35:15.006" v="108" actId="1076"/>
          <ac:picMkLst>
            <pc:docMk/>
            <pc:sldMk cId="2440588302" sldId="367"/>
            <ac:picMk id="18" creationId="{3384A300-6FC2-D60B-1C68-EFA6E3E3B9AC}"/>
          </ac:picMkLst>
        </pc:picChg>
      </pc:sldChg>
      <pc:sldChg chg="modNotesTx">
        <pc:chgData name="後藤 さやか(GOTO Sayaka)" userId="b5a95f3d-a96f-4394-a8d4-504220209d01" providerId="ADAL" clId="{A90E512E-30D7-45CD-9652-F9625CC8F953}" dt="2026-02-27T01:40:48.795" v="479" actId="6549"/>
        <pc:sldMkLst>
          <pc:docMk/>
          <pc:sldMk cId="0" sldId="371"/>
        </pc:sldMkLst>
      </pc:sldChg>
      <pc:sldChg chg="modSp mod modNotesTx">
        <pc:chgData name="後藤 さやか(GOTO Sayaka)" userId="b5a95f3d-a96f-4394-a8d4-504220209d01" providerId="ADAL" clId="{A90E512E-30D7-45CD-9652-F9625CC8F953}" dt="2026-02-25T08:28:18.003" v="100" actId="20577"/>
        <pc:sldMkLst>
          <pc:docMk/>
          <pc:sldMk cId="3272009909" sldId="372"/>
        </pc:sldMkLst>
        <pc:spChg chg="mod">
          <ac:chgData name="後藤 さやか(GOTO Sayaka)" userId="b5a95f3d-a96f-4394-a8d4-504220209d01" providerId="ADAL" clId="{A90E512E-30D7-45CD-9652-F9625CC8F953}" dt="2026-02-25T08:28:18.003" v="100" actId="20577"/>
          <ac:spMkLst>
            <pc:docMk/>
            <pc:sldMk cId="3272009909" sldId="372"/>
            <ac:spMk id="16" creationId="{C2279AC2-26FC-A05F-CD36-9A3069FBBDF9}"/>
          </ac:spMkLst>
        </pc:spChg>
        <pc:spChg chg="mod">
          <ac:chgData name="後藤 さやか(GOTO Sayaka)" userId="b5a95f3d-a96f-4394-a8d4-504220209d01" providerId="ADAL" clId="{A90E512E-30D7-45CD-9652-F9625CC8F953}" dt="2026-02-25T08:19:59.524" v="36"/>
          <ac:spMkLst>
            <pc:docMk/>
            <pc:sldMk cId="3272009909" sldId="372"/>
            <ac:spMk id="26" creationId="{E6D271C3-30BC-75F6-3D60-CA81DD64DB58}"/>
          </ac:spMkLst>
        </pc:spChg>
      </pc:sldChg>
      <pc:sldChg chg="addSp modSp mod modNotesTx">
        <pc:chgData name="後藤 さやか(GOTO Sayaka)" userId="b5a95f3d-a96f-4394-a8d4-504220209d01" providerId="ADAL" clId="{A90E512E-30D7-45CD-9652-F9625CC8F953}" dt="2026-02-27T00:01:51.761" v="398" actId="1076"/>
        <pc:sldMkLst>
          <pc:docMk/>
          <pc:sldMk cId="3079150560" sldId="374"/>
        </pc:sldMkLst>
        <pc:spChg chg="add mod">
          <ac:chgData name="後藤 さやか(GOTO Sayaka)" userId="b5a95f3d-a96f-4394-a8d4-504220209d01" providerId="ADAL" clId="{A90E512E-30D7-45CD-9652-F9625CC8F953}" dt="2026-02-27T00:01:51.761" v="398" actId="1076"/>
          <ac:spMkLst>
            <pc:docMk/>
            <pc:sldMk cId="3079150560" sldId="374"/>
            <ac:spMk id="3" creationId="{A5703311-54B1-DCC9-4C9F-066DEA351054}"/>
          </ac:spMkLst>
        </pc:spChg>
        <pc:picChg chg="mod">
          <ac:chgData name="後藤 さやか(GOTO Sayaka)" userId="b5a95f3d-a96f-4394-a8d4-504220209d01" providerId="ADAL" clId="{A90E512E-30D7-45CD-9652-F9625CC8F953}" dt="2026-02-26T06:26:20.844" v="326" actId="1076"/>
          <ac:picMkLst>
            <pc:docMk/>
            <pc:sldMk cId="3079150560" sldId="374"/>
            <ac:picMk id="4" creationId="{E2A2DD0F-8133-DBF0-A291-2E12973B02AA}"/>
          </ac:picMkLst>
        </pc:picChg>
      </pc:sldChg>
      <pc:sldChg chg="modSp mod">
        <pc:chgData name="後藤 さやか(GOTO Sayaka)" userId="b5a95f3d-a96f-4394-a8d4-504220209d01" providerId="ADAL" clId="{A90E512E-30D7-45CD-9652-F9625CC8F953}" dt="2026-02-25T08:27:00.498" v="89" actId="1076"/>
        <pc:sldMkLst>
          <pc:docMk/>
          <pc:sldMk cId="3060021254" sldId="375"/>
        </pc:sldMkLst>
        <pc:spChg chg="mod">
          <ac:chgData name="後藤 さやか(GOTO Sayaka)" userId="b5a95f3d-a96f-4394-a8d4-504220209d01" providerId="ADAL" clId="{A90E512E-30D7-45CD-9652-F9625CC8F953}" dt="2026-02-25T08:27:00.498" v="89" actId="1076"/>
          <ac:spMkLst>
            <pc:docMk/>
            <pc:sldMk cId="3060021254" sldId="375"/>
            <ac:spMk id="9" creationId="{8ED00C8B-6A84-D131-F53C-FBD1AD7BDD12}"/>
          </ac:spMkLst>
        </pc:spChg>
        <pc:spChg chg="mod">
          <ac:chgData name="後藤 さやか(GOTO Sayaka)" userId="b5a95f3d-a96f-4394-a8d4-504220209d01" providerId="ADAL" clId="{A90E512E-30D7-45CD-9652-F9625CC8F953}" dt="2026-02-25T08:26:47.136" v="88" actId="1076"/>
          <ac:spMkLst>
            <pc:docMk/>
            <pc:sldMk cId="3060021254" sldId="375"/>
            <ac:spMk id="10" creationId="{636B89C9-36BC-72EF-5350-FC57766A44B9}"/>
          </ac:spMkLst>
        </pc:spChg>
      </pc:sldChg>
      <pc:sldChg chg="modSp mod">
        <pc:chgData name="後藤 さやか(GOTO Sayaka)" userId="b5a95f3d-a96f-4394-a8d4-504220209d01" providerId="ADAL" clId="{A90E512E-30D7-45CD-9652-F9625CC8F953}" dt="2026-02-25T08:27:11.450" v="90" actId="1076"/>
        <pc:sldMkLst>
          <pc:docMk/>
          <pc:sldMk cId="2134909856" sldId="376"/>
        </pc:sldMkLst>
        <pc:spChg chg="mod">
          <ac:chgData name="後藤 さやか(GOTO Sayaka)" userId="b5a95f3d-a96f-4394-a8d4-504220209d01" providerId="ADAL" clId="{A90E512E-30D7-45CD-9652-F9625CC8F953}" dt="2026-02-25T08:27:11.450" v="90" actId="1076"/>
          <ac:spMkLst>
            <pc:docMk/>
            <pc:sldMk cId="2134909856" sldId="376"/>
            <ac:spMk id="14" creationId="{1399F881-025C-8A2C-1694-E767CDD8DA65}"/>
          </ac:spMkLst>
        </pc:spChg>
      </pc:sldChg>
      <pc:sldChg chg="modSp mod">
        <pc:chgData name="後藤 さやか(GOTO Sayaka)" userId="b5a95f3d-a96f-4394-a8d4-504220209d01" providerId="ADAL" clId="{A90E512E-30D7-45CD-9652-F9625CC8F953}" dt="2026-02-25T08:27:32.136" v="93" actId="1076"/>
        <pc:sldMkLst>
          <pc:docMk/>
          <pc:sldMk cId="3871073806" sldId="377"/>
        </pc:sldMkLst>
        <pc:spChg chg="mod">
          <ac:chgData name="後藤 さやか(GOTO Sayaka)" userId="b5a95f3d-a96f-4394-a8d4-504220209d01" providerId="ADAL" clId="{A90E512E-30D7-45CD-9652-F9625CC8F953}" dt="2026-02-25T08:27:27.989" v="92" actId="1076"/>
          <ac:spMkLst>
            <pc:docMk/>
            <pc:sldMk cId="3871073806" sldId="377"/>
            <ac:spMk id="12" creationId="{B2EFC09D-FFDE-560F-EA53-0AEE7F615245}"/>
          </ac:spMkLst>
        </pc:spChg>
        <pc:spChg chg="mod">
          <ac:chgData name="後藤 さやか(GOTO Sayaka)" userId="b5a95f3d-a96f-4394-a8d4-504220209d01" providerId="ADAL" clId="{A90E512E-30D7-45CD-9652-F9625CC8F953}" dt="2026-02-25T08:27:32.136" v="93" actId="1076"/>
          <ac:spMkLst>
            <pc:docMk/>
            <pc:sldMk cId="3871073806" sldId="377"/>
            <ac:spMk id="13" creationId="{99CEEFA6-21CD-B162-85F7-CFCE7F3B9ACF}"/>
          </ac:spMkLst>
        </pc:spChg>
      </pc:sldChg>
      <pc:sldChg chg="modSp mod">
        <pc:chgData name="後藤 さやか(GOTO Sayaka)" userId="b5a95f3d-a96f-4394-a8d4-504220209d01" providerId="ADAL" clId="{A90E512E-30D7-45CD-9652-F9625CC8F953}" dt="2026-02-25T08:27:48.190" v="96" actId="1076"/>
        <pc:sldMkLst>
          <pc:docMk/>
          <pc:sldMk cId="2212871211" sldId="378"/>
        </pc:sldMkLst>
        <pc:spChg chg="mod">
          <ac:chgData name="後藤 さやか(GOTO Sayaka)" userId="b5a95f3d-a96f-4394-a8d4-504220209d01" providerId="ADAL" clId="{A90E512E-30D7-45CD-9652-F9625CC8F953}" dt="2026-02-25T08:27:48.190" v="96" actId="1076"/>
          <ac:spMkLst>
            <pc:docMk/>
            <pc:sldMk cId="2212871211" sldId="378"/>
            <ac:spMk id="3" creationId="{8413834A-3B2A-DD4B-8D95-D0A73C5706BF}"/>
          </ac:spMkLst>
        </pc:spChg>
        <pc:spChg chg="mod">
          <ac:chgData name="後藤 さやか(GOTO Sayaka)" userId="b5a95f3d-a96f-4394-a8d4-504220209d01" providerId="ADAL" clId="{A90E512E-30D7-45CD-9652-F9625CC8F953}" dt="2026-02-25T08:27:45.675" v="95" actId="1076"/>
          <ac:spMkLst>
            <pc:docMk/>
            <pc:sldMk cId="2212871211" sldId="378"/>
            <ac:spMk id="11" creationId="{3A2D691D-1CCE-6672-1EF1-4F0939F8B359}"/>
          </ac:spMkLst>
        </pc:spChg>
      </pc:sldChg>
      <pc:sldChg chg="modSp mod">
        <pc:chgData name="後藤 さやか(GOTO Sayaka)" userId="b5a95f3d-a96f-4394-a8d4-504220209d01" providerId="ADAL" clId="{A90E512E-30D7-45CD-9652-F9625CC8F953}" dt="2026-02-25T08:27:55.095" v="97" actId="1076"/>
        <pc:sldMkLst>
          <pc:docMk/>
          <pc:sldMk cId="3426823757" sldId="379"/>
        </pc:sldMkLst>
        <pc:spChg chg="mod">
          <ac:chgData name="後藤 さやか(GOTO Sayaka)" userId="b5a95f3d-a96f-4394-a8d4-504220209d01" providerId="ADAL" clId="{A90E512E-30D7-45CD-9652-F9625CC8F953}" dt="2026-02-25T08:27:55.095" v="97" actId="1076"/>
          <ac:spMkLst>
            <pc:docMk/>
            <pc:sldMk cId="3426823757" sldId="379"/>
            <ac:spMk id="10" creationId="{4E4FFCF9-EC83-D16B-D828-3A4C886CBE82}"/>
          </ac:spMkLst>
        </pc:spChg>
      </pc:sldChg>
      <pc:sldChg chg="modSp mod modNotesTx">
        <pc:chgData name="後藤 さやか(GOTO Sayaka)" userId="b5a95f3d-a96f-4394-a8d4-504220209d01" providerId="ADAL" clId="{A90E512E-30D7-45CD-9652-F9625CC8F953}" dt="2026-02-27T01:00:40.513" v="408" actId="14100"/>
        <pc:sldMkLst>
          <pc:docMk/>
          <pc:sldMk cId="1316946807" sldId="380"/>
        </pc:sldMkLst>
        <pc:spChg chg="mod">
          <ac:chgData name="後藤 さやか(GOTO Sayaka)" userId="b5a95f3d-a96f-4394-a8d4-504220209d01" providerId="ADAL" clId="{A90E512E-30D7-45CD-9652-F9625CC8F953}" dt="2026-02-27T01:00:23.308" v="407" actId="1076"/>
          <ac:spMkLst>
            <pc:docMk/>
            <pc:sldMk cId="1316946807" sldId="380"/>
            <ac:spMk id="5" creationId="{DB2F1642-CD1A-D026-419A-F0021A334177}"/>
          </ac:spMkLst>
        </pc:spChg>
        <pc:spChg chg="mod">
          <ac:chgData name="後藤 さやか(GOTO Sayaka)" userId="b5a95f3d-a96f-4394-a8d4-504220209d01" providerId="ADAL" clId="{A90E512E-30D7-45CD-9652-F9625CC8F953}" dt="2026-02-27T01:00:17.578" v="406" actId="1076"/>
          <ac:spMkLst>
            <pc:docMk/>
            <pc:sldMk cId="1316946807" sldId="380"/>
            <ac:spMk id="6" creationId="{49E29FFF-F266-23C9-9054-73D56D093B52}"/>
          </ac:spMkLst>
        </pc:spChg>
        <pc:picChg chg="mod">
          <ac:chgData name="後藤 さやか(GOTO Sayaka)" userId="b5a95f3d-a96f-4394-a8d4-504220209d01" providerId="ADAL" clId="{A90E512E-30D7-45CD-9652-F9625CC8F953}" dt="2026-02-27T01:00:40.513" v="408" actId="14100"/>
          <ac:picMkLst>
            <pc:docMk/>
            <pc:sldMk cId="1316946807" sldId="380"/>
            <ac:picMk id="4" creationId="{73E2DBCA-6AA1-4223-7801-79FBEA0C6F63}"/>
          </ac:picMkLst>
        </pc:picChg>
      </pc:sldChg>
      <pc:sldChg chg="modSp mod modNotesTx">
        <pc:chgData name="後藤 さやか(GOTO Sayaka)" userId="b5a95f3d-a96f-4394-a8d4-504220209d01" providerId="ADAL" clId="{A90E512E-30D7-45CD-9652-F9625CC8F953}" dt="2026-02-27T01:01:37.064" v="414" actId="1076"/>
        <pc:sldMkLst>
          <pc:docMk/>
          <pc:sldMk cId="2476573765" sldId="381"/>
        </pc:sldMkLst>
        <pc:spChg chg="mod">
          <ac:chgData name="後藤 さやか(GOTO Sayaka)" userId="b5a95f3d-a96f-4394-a8d4-504220209d01" providerId="ADAL" clId="{A90E512E-30D7-45CD-9652-F9625CC8F953}" dt="2026-02-27T01:01:32.241" v="413" actId="1076"/>
          <ac:spMkLst>
            <pc:docMk/>
            <pc:sldMk cId="2476573765" sldId="381"/>
            <ac:spMk id="6" creationId="{FAF1A7AE-08E2-3CDD-7DFB-AEB439FFA9A1}"/>
          </ac:spMkLst>
        </pc:spChg>
        <pc:spChg chg="mod">
          <ac:chgData name="後藤 さやか(GOTO Sayaka)" userId="b5a95f3d-a96f-4394-a8d4-504220209d01" providerId="ADAL" clId="{A90E512E-30D7-45CD-9652-F9625CC8F953}" dt="2026-02-27T01:01:37.064" v="414" actId="1076"/>
          <ac:spMkLst>
            <pc:docMk/>
            <pc:sldMk cId="2476573765" sldId="381"/>
            <ac:spMk id="7" creationId="{E364E484-6036-A6BB-0745-5603ADFBE75A}"/>
          </ac:spMkLst>
        </pc:spChg>
        <pc:picChg chg="mod">
          <ac:chgData name="後藤 さやか(GOTO Sayaka)" userId="b5a95f3d-a96f-4394-a8d4-504220209d01" providerId="ADAL" clId="{A90E512E-30D7-45CD-9652-F9625CC8F953}" dt="2026-02-27T01:01:22.197" v="412" actId="14100"/>
          <ac:picMkLst>
            <pc:docMk/>
            <pc:sldMk cId="2476573765" sldId="381"/>
            <ac:picMk id="3" creationId="{DEDF1A63-8636-87AF-BF5A-0CD979F8BB23}"/>
          </ac:picMkLst>
        </pc:picChg>
      </pc:sldChg>
      <pc:sldChg chg="addSp delSp modSp mod modNotesTx">
        <pc:chgData name="後藤 さやか(GOTO Sayaka)" userId="b5a95f3d-a96f-4394-a8d4-504220209d01" providerId="ADAL" clId="{A90E512E-30D7-45CD-9652-F9625CC8F953}" dt="2026-02-27T00:59:25.479" v="401" actId="14100"/>
        <pc:sldMkLst>
          <pc:docMk/>
          <pc:sldMk cId="145919661" sldId="382"/>
        </pc:sldMkLst>
        <pc:spChg chg="mod ord">
          <ac:chgData name="後藤 さやか(GOTO Sayaka)" userId="b5a95f3d-a96f-4394-a8d4-504220209d01" providerId="ADAL" clId="{A90E512E-30D7-45CD-9652-F9625CC8F953}" dt="2026-02-26T06:56:22.552" v="372" actId="1076"/>
          <ac:spMkLst>
            <pc:docMk/>
            <pc:sldMk cId="145919661" sldId="382"/>
            <ac:spMk id="3" creationId="{6CFA3655-3F05-44AC-6DA1-BAE26439EFBE}"/>
          </ac:spMkLst>
        </pc:spChg>
        <pc:spChg chg="mod ord">
          <ac:chgData name="後藤 さやか(GOTO Sayaka)" userId="b5a95f3d-a96f-4394-a8d4-504220209d01" providerId="ADAL" clId="{A90E512E-30D7-45CD-9652-F9625CC8F953}" dt="2026-02-26T06:56:28.786" v="373" actId="1076"/>
          <ac:spMkLst>
            <pc:docMk/>
            <pc:sldMk cId="145919661" sldId="382"/>
            <ac:spMk id="5" creationId="{2EA31E6B-0788-FDBA-6FAA-F00663AA1D6E}"/>
          </ac:spMkLst>
        </pc:spChg>
        <pc:picChg chg="del mod">
          <ac:chgData name="後藤 さやか(GOTO Sayaka)" userId="b5a95f3d-a96f-4394-a8d4-504220209d01" providerId="ADAL" clId="{A90E512E-30D7-45CD-9652-F9625CC8F953}" dt="2026-02-26T04:44:40.861" v="230" actId="21"/>
          <ac:picMkLst>
            <pc:docMk/>
            <pc:sldMk cId="145919661" sldId="382"/>
            <ac:picMk id="4" creationId="{BDBD7091-CE7A-4CED-FC76-632D4A0CA063}"/>
          </ac:picMkLst>
        </pc:picChg>
        <pc:picChg chg="add del mod">
          <ac:chgData name="後藤 さやか(GOTO Sayaka)" userId="b5a95f3d-a96f-4394-a8d4-504220209d01" providerId="ADAL" clId="{A90E512E-30D7-45CD-9652-F9625CC8F953}" dt="2026-02-26T06:33:27.012" v="341" actId="21"/>
          <ac:picMkLst>
            <pc:docMk/>
            <pc:sldMk cId="145919661" sldId="382"/>
            <ac:picMk id="7" creationId="{D5A77F94-7335-1603-79A1-993B42B465CE}"/>
          </ac:picMkLst>
        </pc:picChg>
        <pc:picChg chg="add mod">
          <ac:chgData name="後藤 さやか(GOTO Sayaka)" userId="b5a95f3d-a96f-4394-a8d4-504220209d01" providerId="ADAL" clId="{A90E512E-30D7-45CD-9652-F9625CC8F953}" dt="2026-02-27T00:59:25.479" v="401" actId="14100"/>
          <ac:picMkLst>
            <pc:docMk/>
            <pc:sldMk cId="145919661" sldId="382"/>
            <ac:picMk id="9" creationId="{C70B3C23-BD9F-13BD-F20B-7CA32C8B271E}"/>
          </ac:picMkLst>
        </pc:picChg>
        <pc:cxnChg chg="mod ord">
          <ac:chgData name="後藤 さやか(GOTO Sayaka)" userId="b5a95f3d-a96f-4394-a8d4-504220209d01" providerId="ADAL" clId="{A90E512E-30D7-45CD-9652-F9625CC8F953}" dt="2026-02-26T06:58:59.133" v="387" actId="14100"/>
          <ac:cxnSpMkLst>
            <pc:docMk/>
            <pc:sldMk cId="145919661" sldId="382"/>
            <ac:cxnSpMk id="14" creationId="{94A313E2-56CD-9C1F-62D9-352DE0645B1A}"/>
          </ac:cxnSpMkLst>
        </pc:cxnChg>
      </pc:sldChg>
      <pc:sldChg chg="addSp delSp modSp mod modNotesTx">
        <pc:chgData name="後藤 さやか(GOTO Sayaka)" userId="b5a95f3d-a96f-4394-a8d4-504220209d01" providerId="ADAL" clId="{A90E512E-30D7-45CD-9652-F9625CC8F953}" dt="2026-02-27T01:11:42.349" v="477" actId="1076"/>
        <pc:sldMkLst>
          <pc:docMk/>
          <pc:sldMk cId="1586203091" sldId="383"/>
        </pc:sldMkLst>
        <pc:spChg chg="mod ord">
          <ac:chgData name="後藤 さやか(GOTO Sayaka)" userId="b5a95f3d-a96f-4394-a8d4-504220209d01" providerId="ADAL" clId="{A90E512E-30D7-45CD-9652-F9625CC8F953}" dt="2026-02-27T01:11:42.349" v="477" actId="1076"/>
          <ac:spMkLst>
            <pc:docMk/>
            <pc:sldMk cId="1586203091" sldId="383"/>
            <ac:spMk id="3" creationId="{4C29A505-488C-811B-1C29-147DA131C9F4}"/>
          </ac:spMkLst>
        </pc:spChg>
        <pc:spChg chg="add mod ord">
          <ac:chgData name="後藤 さやか(GOTO Sayaka)" userId="b5a95f3d-a96f-4394-a8d4-504220209d01" providerId="ADAL" clId="{A90E512E-30D7-45CD-9652-F9625CC8F953}" dt="2026-02-27T01:11:16.413" v="474" actId="1076"/>
          <ac:spMkLst>
            <pc:docMk/>
            <pc:sldMk cId="1586203091" sldId="383"/>
            <ac:spMk id="5" creationId="{788980BF-4EE5-1B3A-7A2D-69BBB1861553}"/>
          </ac:spMkLst>
        </pc:spChg>
        <pc:picChg chg="add mod">
          <ac:chgData name="後藤 さやか(GOTO Sayaka)" userId="b5a95f3d-a96f-4394-a8d4-504220209d01" providerId="ADAL" clId="{A90E512E-30D7-45CD-9652-F9625CC8F953}" dt="2026-02-27T01:11:24.760" v="476" actId="1076"/>
          <ac:picMkLst>
            <pc:docMk/>
            <pc:sldMk cId="1586203091" sldId="383"/>
            <ac:picMk id="7" creationId="{B59B78C6-39D9-3816-AD5A-2B2528ABAA46}"/>
          </ac:picMkLst>
        </pc:picChg>
        <pc:picChg chg="add del mod">
          <ac:chgData name="後藤 さやか(GOTO Sayaka)" userId="b5a95f3d-a96f-4394-a8d4-504220209d01" providerId="ADAL" clId="{A90E512E-30D7-45CD-9652-F9625CC8F953}" dt="2026-02-26T04:49:27.512" v="244" actId="21"/>
          <ac:picMkLst>
            <pc:docMk/>
            <pc:sldMk cId="1586203091" sldId="383"/>
            <ac:picMk id="24" creationId="{0644531B-656F-8909-347E-01A92E08CF11}"/>
          </ac:picMkLst>
        </pc:picChg>
        <pc:cxnChg chg="mod ord">
          <ac:chgData name="後藤 さやか(GOTO Sayaka)" userId="b5a95f3d-a96f-4394-a8d4-504220209d01" providerId="ADAL" clId="{A90E512E-30D7-45CD-9652-F9625CC8F953}" dt="2026-02-27T01:10:49.046" v="472" actId="14100"/>
          <ac:cxnSpMkLst>
            <pc:docMk/>
            <pc:sldMk cId="1586203091" sldId="383"/>
            <ac:cxnSpMk id="6" creationId="{3EC7E660-6C49-81DC-BB8C-B107D1B59479}"/>
          </ac:cxnSpMkLst>
        </pc:cxnChg>
      </pc:sldChg>
      <pc:sldChg chg="modSp mod modNotesTx">
        <pc:chgData name="後藤 さやか(GOTO Sayaka)" userId="b5a95f3d-a96f-4394-a8d4-504220209d01" providerId="ADAL" clId="{A90E512E-30D7-45CD-9652-F9625CC8F953}" dt="2026-02-27T01:06:50.422" v="444" actId="1076"/>
        <pc:sldMkLst>
          <pc:docMk/>
          <pc:sldMk cId="1758286152" sldId="384"/>
        </pc:sldMkLst>
        <pc:spChg chg="mod">
          <ac:chgData name="後藤 さやか(GOTO Sayaka)" userId="b5a95f3d-a96f-4394-a8d4-504220209d01" providerId="ADAL" clId="{A90E512E-30D7-45CD-9652-F9625CC8F953}" dt="2026-02-27T01:06:45.055" v="443" actId="1076"/>
          <ac:spMkLst>
            <pc:docMk/>
            <pc:sldMk cId="1758286152" sldId="384"/>
            <ac:spMk id="3" creationId="{63CE25CC-9915-78E3-B11B-192B2B47BD18}"/>
          </ac:spMkLst>
        </pc:spChg>
        <pc:spChg chg="mod">
          <ac:chgData name="後藤 さやか(GOTO Sayaka)" userId="b5a95f3d-a96f-4394-a8d4-504220209d01" providerId="ADAL" clId="{A90E512E-30D7-45CD-9652-F9625CC8F953}" dt="2026-02-27T01:06:50.422" v="444" actId="1076"/>
          <ac:spMkLst>
            <pc:docMk/>
            <pc:sldMk cId="1758286152" sldId="384"/>
            <ac:spMk id="6" creationId="{68082891-DDA7-8818-D8B9-47A4EF25F862}"/>
          </ac:spMkLst>
        </pc:spChg>
        <pc:picChg chg="mod">
          <ac:chgData name="後藤 さやか(GOTO Sayaka)" userId="b5a95f3d-a96f-4394-a8d4-504220209d01" providerId="ADAL" clId="{A90E512E-30D7-45CD-9652-F9625CC8F953}" dt="2026-02-27T01:06:37.976" v="442" actId="1076"/>
          <ac:picMkLst>
            <pc:docMk/>
            <pc:sldMk cId="1758286152" sldId="384"/>
            <ac:picMk id="4" creationId="{FE9987DA-517D-2D4D-A48F-0CDD4D776806}"/>
          </ac:picMkLst>
        </pc:picChg>
        <pc:cxnChg chg="mod">
          <ac:chgData name="後藤 さやか(GOTO Sayaka)" userId="b5a95f3d-a96f-4394-a8d4-504220209d01" providerId="ADAL" clId="{A90E512E-30D7-45CD-9652-F9625CC8F953}" dt="2026-02-27T01:04:17.348" v="431" actId="14100"/>
          <ac:cxnSpMkLst>
            <pc:docMk/>
            <pc:sldMk cId="1758286152" sldId="384"/>
            <ac:cxnSpMk id="12" creationId="{C46924DB-D6B2-D1A4-9A92-1A01052DB8B1}"/>
          </ac:cxnSpMkLst>
        </pc:cxnChg>
      </pc:sldChg>
      <pc:sldChg chg="modSp mod modNotesTx">
        <pc:chgData name="後藤 さやか(GOTO Sayaka)" userId="b5a95f3d-a96f-4394-a8d4-504220209d01" providerId="ADAL" clId="{A90E512E-30D7-45CD-9652-F9625CC8F953}" dt="2026-02-27T01:09:03.584" v="457" actId="1076"/>
        <pc:sldMkLst>
          <pc:docMk/>
          <pc:sldMk cId="1731969542" sldId="385"/>
        </pc:sldMkLst>
        <pc:spChg chg="mod">
          <ac:chgData name="後藤 さやか(GOTO Sayaka)" userId="b5a95f3d-a96f-4394-a8d4-504220209d01" providerId="ADAL" clId="{A90E512E-30D7-45CD-9652-F9625CC8F953}" dt="2026-02-27T01:08:52.935" v="456" actId="1076"/>
          <ac:spMkLst>
            <pc:docMk/>
            <pc:sldMk cId="1731969542" sldId="385"/>
            <ac:spMk id="3" creationId="{3C7921A3-6165-5BF3-3288-A17FB1BE986F}"/>
          </ac:spMkLst>
        </pc:spChg>
        <pc:spChg chg="mod">
          <ac:chgData name="後藤 さやか(GOTO Sayaka)" userId="b5a95f3d-a96f-4394-a8d4-504220209d01" providerId="ADAL" clId="{A90E512E-30D7-45CD-9652-F9625CC8F953}" dt="2026-02-27T01:09:03.584" v="457" actId="1076"/>
          <ac:spMkLst>
            <pc:docMk/>
            <pc:sldMk cId="1731969542" sldId="385"/>
            <ac:spMk id="9" creationId="{3971EB32-D7A3-1AF0-7CEC-0F6D06E68D48}"/>
          </ac:spMkLst>
        </pc:spChg>
        <pc:picChg chg="mod">
          <ac:chgData name="後藤 さやか(GOTO Sayaka)" userId="b5a95f3d-a96f-4394-a8d4-504220209d01" providerId="ADAL" clId="{A90E512E-30D7-45CD-9652-F9625CC8F953}" dt="2026-02-27T01:08:39.957" v="455" actId="14100"/>
          <ac:picMkLst>
            <pc:docMk/>
            <pc:sldMk cId="1731969542" sldId="385"/>
            <ac:picMk id="16" creationId="{0F8E722E-63E8-2177-207F-C0D444DF0A65}"/>
          </ac:picMkLst>
        </pc:picChg>
        <pc:cxnChg chg="mod">
          <ac:chgData name="後藤 さやか(GOTO Sayaka)" userId="b5a95f3d-a96f-4394-a8d4-504220209d01" providerId="ADAL" clId="{A90E512E-30D7-45CD-9652-F9625CC8F953}" dt="2026-02-27T01:07:46.165" v="450" actId="14100"/>
          <ac:cxnSpMkLst>
            <pc:docMk/>
            <pc:sldMk cId="1731969542" sldId="385"/>
            <ac:cxnSpMk id="7" creationId="{1FF3F743-83AF-DB94-155F-46F18A36E9A3}"/>
          </ac:cxnSpMkLst>
        </pc:cxnChg>
      </pc:sldChg>
      <pc:sldChg chg="modSp mod modNotesTx">
        <pc:chgData name="後藤 さやか(GOTO Sayaka)" userId="b5a95f3d-a96f-4394-a8d4-504220209d01" providerId="ADAL" clId="{A90E512E-30D7-45CD-9652-F9625CC8F953}" dt="2026-02-27T01:06:16.014" v="440" actId="1076"/>
        <pc:sldMkLst>
          <pc:docMk/>
          <pc:sldMk cId="2020408486" sldId="386"/>
        </pc:sldMkLst>
        <pc:spChg chg="mod">
          <ac:chgData name="後藤 さやか(GOTO Sayaka)" userId="b5a95f3d-a96f-4394-a8d4-504220209d01" providerId="ADAL" clId="{A90E512E-30D7-45CD-9652-F9625CC8F953}" dt="2026-02-27T01:06:10.877" v="439" actId="1076"/>
          <ac:spMkLst>
            <pc:docMk/>
            <pc:sldMk cId="2020408486" sldId="386"/>
            <ac:spMk id="3" creationId="{4C6989A5-2146-6BEE-1786-D2ED7CBBC3FA}"/>
          </ac:spMkLst>
        </pc:spChg>
        <pc:spChg chg="mod">
          <ac:chgData name="後藤 さやか(GOTO Sayaka)" userId="b5a95f3d-a96f-4394-a8d4-504220209d01" providerId="ADAL" clId="{A90E512E-30D7-45CD-9652-F9625CC8F953}" dt="2026-02-27T01:06:16.014" v="440" actId="1076"/>
          <ac:spMkLst>
            <pc:docMk/>
            <pc:sldMk cId="2020408486" sldId="386"/>
            <ac:spMk id="5" creationId="{919C4535-EE39-E95A-D994-67A8021F4B48}"/>
          </ac:spMkLst>
        </pc:spChg>
        <pc:picChg chg="mod">
          <ac:chgData name="後藤 さやか(GOTO Sayaka)" userId="b5a95f3d-a96f-4394-a8d4-504220209d01" providerId="ADAL" clId="{A90E512E-30D7-45CD-9652-F9625CC8F953}" dt="2026-02-27T01:06:01.084" v="438" actId="14100"/>
          <ac:picMkLst>
            <pc:docMk/>
            <pc:sldMk cId="2020408486" sldId="386"/>
            <ac:picMk id="4" creationId="{92E3F0BD-200F-5A17-929A-EA66ED1AD07B}"/>
          </ac:picMkLst>
        </pc:picChg>
        <pc:picChg chg="mod">
          <ac:chgData name="後藤 さやか(GOTO Sayaka)" userId="b5a95f3d-a96f-4394-a8d4-504220209d01" providerId="ADAL" clId="{A90E512E-30D7-45CD-9652-F9625CC8F953}" dt="2026-02-27T01:02:51.647" v="424" actId="1076"/>
          <ac:picMkLst>
            <pc:docMk/>
            <pc:sldMk cId="2020408486" sldId="386"/>
            <ac:picMk id="13" creationId="{872C2F75-1AB5-DF51-D9C0-0D035C26844E}"/>
          </ac:picMkLst>
        </pc:picChg>
        <pc:cxnChg chg="mod">
          <ac:chgData name="後藤 さやか(GOTO Sayaka)" userId="b5a95f3d-a96f-4394-a8d4-504220209d01" providerId="ADAL" clId="{A90E512E-30D7-45CD-9652-F9625CC8F953}" dt="2026-02-27T01:02:30.223" v="420" actId="14100"/>
          <ac:cxnSpMkLst>
            <pc:docMk/>
            <pc:sldMk cId="2020408486" sldId="386"/>
            <ac:cxnSpMk id="6" creationId="{3EC7E660-6C49-81DC-BB8C-B107D1B59479}"/>
          </ac:cxnSpMkLst>
        </pc:cxnChg>
      </pc:sldChg>
      <pc:sldChg chg="add">
        <pc:chgData name="後藤 さやか(GOTO Sayaka)" userId="b5a95f3d-a96f-4394-a8d4-504220209d01" providerId="ADAL" clId="{A90E512E-30D7-45CD-9652-F9625CC8F953}" dt="2026-02-25T08:30:17.037" v="104"/>
        <pc:sldMkLst>
          <pc:docMk/>
          <pc:sldMk cId="0" sldId="390"/>
        </pc:sldMkLst>
      </pc:sldChg>
      <pc:sldChg chg="modSp add mod">
        <pc:chgData name="後藤 さやか(GOTO Sayaka)" userId="b5a95f3d-a96f-4394-a8d4-504220209d01" providerId="ADAL" clId="{A90E512E-30D7-45CD-9652-F9625CC8F953}" dt="2026-02-25T09:08:53.823" v="144" actId="2792"/>
        <pc:sldMkLst>
          <pc:docMk/>
          <pc:sldMk cId="1097566255" sldId="391"/>
        </pc:sldMkLst>
        <pc:spChg chg="mod">
          <ac:chgData name="後藤 さやか(GOTO Sayaka)" userId="b5a95f3d-a96f-4394-a8d4-504220209d01" providerId="ADAL" clId="{A90E512E-30D7-45CD-9652-F9625CC8F953}" dt="2026-02-25T09:08:53.823" v="144" actId="2792"/>
          <ac:spMkLst>
            <pc:docMk/>
            <pc:sldMk cId="1097566255" sldId="391"/>
            <ac:spMk id="6" creationId="{0115E881-420D-75EC-0366-826C68C14F27}"/>
          </ac:spMkLst>
        </pc:spChg>
      </pc:sldChg>
      <pc:sldChg chg="add">
        <pc:chgData name="後藤 さやか(GOTO Sayaka)" userId="b5a95f3d-a96f-4394-a8d4-504220209d01" providerId="ADAL" clId="{A90E512E-30D7-45CD-9652-F9625CC8F953}" dt="2026-02-25T08:29:29.756" v="101"/>
        <pc:sldMkLst>
          <pc:docMk/>
          <pc:sldMk cId="3200600950" sldId="3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2-4A63-9ED4-028904819BA3}"/>
              </c:ext>
            </c:extLst>
          </c:dPt>
          <c:dPt>
            <c:idx val="1"/>
            <c:bubble3D val="0"/>
            <c:spPr>
              <a:solidFill>
                <a:srgbClr val="5FC16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2-4A63-9ED4-028904819BA3}"/>
              </c:ext>
            </c:extLst>
          </c:dPt>
          <c:dPt>
            <c:idx val="2"/>
            <c:bubble3D val="0"/>
            <c:spPr>
              <a:solidFill>
                <a:srgbClr val="AEAEA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2-4A63-9ED4-028904819BA3}"/>
              </c:ext>
            </c:extLst>
          </c:dPt>
          <c:dPt>
            <c:idx val="3"/>
            <c:bubble3D val="0"/>
            <c:spPr>
              <a:solidFill>
                <a:srgbClr val="FFCCCC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2-4A63-9ED4-028904819BA3}"/>
              </c:ext>
            </c:extLst>
          </c:dPt>
          <c:dPt>
            <c:idx val="4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3E2-4A63-9ED4-028904819BA3}"/>
              </c:ext>
            </c:extLst>
          </c:dPt>
          <c:dPt>
            <c:idx val="5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3E2-4A63-9ED4-028904819BA3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3E2-4A63-9ED4-028904819BA3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3E2-4A63-9ED4-028904819BA3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>
                  <c:v>67.599999999999994</c:v>
                </c:pt>
                <c:pt idx="1">
                  <c:v>24.9</c:v>
                </c:pt>
                <c:pt idx="2">
                  <c:v>7.6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strCache>
                      <c:ptCount val="3"/>
                      <c:pt idx="0">
                        <c:v>税金</c:v>
                      </c:pt>
                      <c:pt idx="1">
                        <c:v>公債金</c:v>
                      </c:pt>
                      <c:pt idx="2">
                        <c:v>そのほか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D3E2-4A63-9ED4-028904819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F-49DD-9198-47C38AE28DA1}"/>
              </c:ext>
            </c:extLst>
          </c:dPt>
          <c:dPt>
            <c:idx val="1"/>
            <c:bubble3D val="0"/>
            <c:spPr>
              <a:solidFill>
                <a:srgbClr val="6AE2F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BF-49DD-9198-47C38AE28DA1}"/>
              </c:ext>
            </c:extLst>
          </c:dPt>
          <c:dPt>
            <c:idx val="2"/>
            <c:bubble3D val="0"/>
            <c:spPr>
              <a:solidFill>
                <a:srgbClr val="99D80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BF-49DD-9198-47C38AE28DA1}"/>
              </c:ext>
            </c:extLst>
          </c:dPt>
          <c:dPt>
            <c:idx val="3"/>
            <c:bubble3D val="0"/>
            <c:spPr>
              <a:solidFill>
                <a:srgbClr val="C38765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4BF-49DD-9198-47C38AE28DA1}"/>
              </c:ext>
            </c:extLst>
          </c:dPt>
          <c:dPt>
            <c:idx val="4"/>
            <c:bubble3D val="0"/>
            <c:spPr>
              <a:solidFill>
                <a:srgbClr val="A79CD8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4BF-49DD-9198-47C38AE28DA1}"/>
              </c:ext>
            </c:extLst>
          </c:dPt>
          <c:dPt>
            <c:idx val="5"/>
            <c:bubble3D val="0"/>
            <c:spPr>
              <a:solidFill>
                <a:srgbClr val="FFABAB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4BF-49DD-9198-47C38AE28DA1}"/>
              </c:ext>
            </c:extLst>
          </c:dPt>
          <c:dPt>
            <c:idx val="6"/>
            <c:bubble3D val="0"/>
            <c:spPr>
              <a:solidFill>
                <a:srgbClr val="C8917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4BF-49DD-9198-47C38AE28DA1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4BF-49DD-9198-47C38AE28DA1}"/>
              </c:ext>
            </c:extLst>
          </c:dPt>
          <c:val>
            <c:numRef>
              <c:f>Sheet1!$B$2:$B$7</c:f>
              <c:numCache>
                <c:formatCode>General</c:formatCode>
                <c:ptCount val="6"/>
                <c:pt idx="0">
                  <c:v>33.200000000000003</c:v>
                </c:pt>
                <c:pt idx="1">
                  <c:v>5.3</c:v>
                </c:pt>
                <c:pt idx="2">
                  <c:v>4.9000000000000004</c:v>
                </c:pt>
                <c:pt idx="3">
                  <c:v>15.7</c:v>
                </c:pt>
                <c:pt idx="4">
                  <c:v>16.399999999999999</c:v>
                </c:pt>
                <c:pt idx="5">
                  <c:v>24.5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総額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Sheet1!$A$2:$A$7</c15:sqref>
                        </c15:formulaRef>
                      </c:ext>
                    </c:extLst>
                    <c:strCache>
                      <c:ptCount val="6"/>
                      <c:pt idx="0">
                        <c:v>わたしたちの健康や生活を 守るために（社会保障）</c:v>
                      </c:pt>
                      <c:pt idx="1">
                        <c:v>道路や住宅などの 整備のために（公共事業）</c:v>
                      </c:pt>
                      <c:pt idx="2">
                        <c:v>教育や科学技術をさかんにするために（文教及び科学振興）</c:v>
                      </c:pt>
                      <c:pt idx="3">
                        <c:v>そのほか（防衛関係費・その他）</c:v>
                      </c:pt>
                      <c:pt idx="4">
                        <c:v>都道府県や市区町村の財政をおぎなうために（地方交付税交付金等）</c:v>
                      </c:pt>
                      <c:pt idx="5">
                        <c:v>国の借金を返したり利子を払ったりするために（国債費）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10-E4BF-49DD-9198-47C38AE28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額（億円）</c:v>
                </c:pt>
              </c:strCache>
            </c:strRef>
          </c:tx>
          <c:spPr>
            <a:ln w="635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FF996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5B-4BB0-B601-BFE11FDBE408}"/>
              </c:ext>
            </c:extLst>
          </c:dPt>
          <c:dPt>
            <c:idx val="1"/>
            <c:bubble3D val="0"/>
            <c:spPr>
              <a:solidFill>
                <a:srgbClr val="92D14F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5B-4BB0-B601-BFE11FDBE408}"/>
              </c:ext>
            </c:extLst>
          </c:dPt>
          <c:dPt>
            <c:idx val="2"/>
            <c:bubble3D val="0"/>
            <c:spPr>
              <a:solidFill>
                <a:srgbClr val="EF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5B-4BB0-B601-BFE11FDBE408}"/>
              </c:ext>
            </c:extLst>
          </c:dPt>
          <c:dPt>
            <c:idx val="3"/>
            <c:bubble3D val="0"/>
            <c:spPr>
              <a:solidFill>
                <a:srgbClr val="D2D2D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5B-4BB0-B601-BFE11FDBE40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05B-4BB0-B601-BFE11FDBE40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05B-4BB0-B601-BFE11FDBE408}"/>
              </c:ext>
            </c:extLst>
          </c:dPt>
          <c:dPt>
            <c:idx val="6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05B-4BB0-B601-BFE11FDBE408}"/>
              </c:ext>
            </c:extLst>
          </c:dPt>
          <c:dPt>
            <c:idx val="7"/>
            <c:bubble3D val="0"/>
            <c:spPr>
              <a:solidFill>
                <a:srgbClr val="C0C0C0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05B-4BB0-B601-BFE11FDBE408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県の税金などの自主財源</c:v>
                </c:pt>
                <c:pt idx="1">
                  <c:v>国から県の財政をおぎなうために支出されるお金</c:v>
                </c:pt>
                <c:pt idx="2">
                  <c:v>国や銀行から借りたお金</c:v>
                </c:pt>
                <c:pt idx="3">
                  <c:v>その他</c:v>
                </c:pt>
              </c:strCache>
            </c:strRef>
          </c:cat>
          <c:val>
            <c:numRef>
              <c:f>Sheet1!$B$2:$B$5</c:f>
              <c:numCache>
                <c:formatCode>#,##0_);[Red]\(#,##0\)</c:formatCode>
                <c:ptCount val="4"/>
                <c:pt idx="0">
                  <c:v>2380</c:v>
                </c:pt>
                <c:pt idx="1">
                  <c:v>1557</c:v>
                </c:pt>
                <c:pt idx="2">
                  <c:v>997</c:v>
                </c:pt>
                <c:pt idx="3">
                  <c:v>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05B-4BB0-B601-BFE11FDBE40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HGPｺﾞｼｯｸE" panose="020B0900000000000000" pitchFamily="50" charset="-128"/>
          <a:ea typeface="HGPｺﾞｼｯｸE" panose="020B0900000000000000" pitchFamily="50" charset="-128"/>
        </a:defRPr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 w="63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FC92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5FC-411D-B432-159033BD746D}"/>
              </c:ext>
            </c:extLst>
          </c:dPt>
          <c:dPt>
            <c:idx val="1"/>
            <c:bubble3D val="0"/>
            <c:spPr>
              <a:solidFill>
                <a:srgbClr val="6AE3FF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5FC-411D-B432-159033BD746D}"/>
              </c:ext>
            </c:extLst>
          </c:dPt>
          <c:dPt>
            <c:idx val="2"/>
            <c:bubble3D val="0"/>
            <c:spPr>
              <a:solidFill>
                <a:srgbClr val="99DA0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5FC-411D-B432-159033BD746D}"/>
              </c:ext>
            </c:extLst>
          </c:dPt>
          <c:dPt>
            <c:idx val="3"/>
            <c:bubble3D val="0"/>
            <c:spPr>
              <a:solidFill>
                <a:srgbClr val="A79CDA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5FC-411D-B432-159033BD746D}"/>
              </c:ext>
            </c:extLst>
          </c:dPt>
          <c:dPt>
            <c:idx val="4"/>
            <c:bubble3D val="0"/>
            <c:spPr>
              <a:solidFill>
                <a:srgbClr val="FFABAB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5FC-411D-B432-159033BD746D}"/>
              </c:ext>
            </c:extLst>
          </c:dPt>
          <c:dPt>
            <c:idx val="5"/>
            <c:bubble3D val="0"/>
            <c:spPr>
              <a:solidFill>
                <a:srgbClr val="AEAEAE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5FC-411D-B432-159033BD746D}"/>
              </c:ext>
            </c:extLst>
          </c:dPt>
          <c:dPt>
            <c:idx val="6"/>
            <c:bubble3D val="0"/>
            <c:spPr>
              <a:solidFill>
                <a:srgbClr val="F36C62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A5FC-411D-B432-159033BD746D}"/>
              </c:ext>
            </c:extLst>
          </c:dPt>
          <c:dPt>
            <c:idx val="7"/>
            <c:bubble3D val="0"/>
            <c:spPr>
              <a:solidFill>
                <a:srgbClr val="B8F993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AB3-4506-B9E0-37E9B803607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1A2-4E81-B533-E1A617E57FA3}"/>
              </c:ext>
            </c:extLst>
          </c:dPt>
          <c:dPt>
            <c:idx val="9"/>
            <c:bubble3D val="0"/>
            <c:spPr>
              <a:solidFill>
                <a:srgbClr val="C38764"/>
              </a:solidFill>
              <a:ln w="63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88A-4CD7-83D6-6D7B546F5222}"/>
              </c:ext>
            </c:extLst>
          </c:dPt>
          <c:dLbls>
            <c:delete val="1"/>
          </c:dLbls>
          <c:cat>
            <c:strRef>
              <c:f>Sheet1!$A$2:$A$11</c:f>
              <c:strCache>
                <c:ptCount val="10"/>
                <c:pt idx="0">
                  <c:v>教育費</c:v>
                </c:pt>
                <c:pt idx="1">
                  <c:v>商工費</c:v>
                </c:pt>
                <c:pt idx="2">
                  <c:v>公債費</c:v>
                </c:pt>
                <c:pt idx="3">
                  <c:v>民生費</c:v>
                </c:pt>
                <c:pt idx="4">
                  <c:v>土木費</c:v>
                </c:pt>
                <c:pt idx="5">
                  <c:v>総務費</c:v>
                </c:pt>
                <c:pt idx="6">
                  <c:v>衛生費</c:v>
                </c:pt>
                <c:pt idx="7">
                  <c:v>農林水産業費</c:v>
                </c:pt>
                <c:pt idx="8">
                  <c:v>警察費</c:v>
                </c:pt>
                <c:pt idx="9">
                  <c:v>その他</c:v>
                </c:pt>
              </c:strCache>
            </c:strRef>
          </c:cat>
          <c:val>
            <c:numRef>
              <c:f>Sheet1!$B$2:$B$11</c:f>
              <c:numCache>
                <c:formatCode>#,##0;"▲ "#,##0</c:formatCode>
                <c:ptCount val="10"/>
                <c:pt idx="0">
                  <c:v>1020</c:v>
                </c:pt>
                <c:pt idx="1">
                  <c:v>621</c:v>
                </c:pt>
                <c:pt idx="2">
                  <c:v>612</c:v>
                </c:pt>
                <c:pt idx="3">
                  <c:v>576</c:v>
                </c:pt>
                <c:pt idx="4">
                  <c:v>517</c:v>
                </c:pt>
                <c:pt idx="5">
                  <c:v>397</c:v>
                </c:pt>
                <c:pt idx="6">
                  <c:v>306</c:v>
                </c:pt>
                <c:pt idx="7">
                  <c:v>293</c:v>
                </c:pt>
                <c:pt idx="8">
                  <c:v>237</c:v>
                </c:pt>
                <c:pt idx="9">
                  <c:v>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FC-411D-B432-159033BD74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HGPｺﾞｼｯｸE" panose="020B0900000000000000" pitchFamily="50" charset="-128"/>
          <a:ea typeface="HGPｺﾞｼｯｸE" panose="020B0900000000000000" pitchFamily="50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CA3B63B0-5D18-44F7-1734-B909B924FC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D93A6C-2DDB-83DB-AE04-26FFC59657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2485A8FA-5CC2-40B4-90FF-50E52AF9D939}" type="datetimeFigureOut">
              <a:rPr kumimoji="1" lang="ja-JP" altLang="en-US" smtClean="0"/>
              <a:t>2026/4/1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5A77F41-C415-886E-0560-2942FB6F67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4D377BD-916F-3599-B534-F4E8E96E6E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EBC69C88-0F3B-49AA-871C-B96455EA39DB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1671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2236" tIns="46118" rIns="92236" bIns="46118" rtlCol="0"/>
          <a:lstStyle>
            <a:lvl1pPr algn="r">
              <a:defRPr sz="1200"/>
            </a:lvl1pPr>
          </a:lstStyle>
          <a:p>
            <a:fld id="{8C1590E8-BF0F-4D58-AE9F-87B6FEB1C323}" type="datetimeFigureOut">
              <a:rPr kumimoji="1" lang="ja-JP" altLang="en-US" smtClean="0"/>
              <a:t>2026/4/1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36" tIns="46118" rIns="92236" bIns="4611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5"/>
          </a:xfrm>
          <a:prstGeom prst="rect">
            <a:avLst/>
          </a:prstGeom>
        </p:spPr>
        <p:txBody>
          <a:bodyPr vert="horz" lIns="92236" tIns="46118" rIns="92236" bIns="4611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2236" tIns="46118" rIns="92236" bIns="46118" rtlCol="0" anchor="b"/>
          <a:lstStyle>
            <a:lvl1pPr algn="r">
              <a:defRPr sz="1200"/>
            </a:lvl1pPr>
          </a:lstStyle>
          <a:p>
            <a:fld id="{98C61421-7068-4014-B7E3-2EFBDFFF2B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9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6027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050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5438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063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4434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582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979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77389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8648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6836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20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440996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7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740C-5E8D-6A5F-E9AC-103C56E8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0F7DF-42CF-9B21-F1CA-9E297BC86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1DE648-BA51-707C-BCC3-F9CA37EAF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52F507-6812-5221-D3B0-2738417D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21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746820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740C-5E8D-6A5F-E9AC-103C56E8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0F7DF-42CF-9B21-F1CA-9E297BC86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1DE648-BA51-707C-BCC3-F9CA37EAF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52F507-6812-5221-D3B0-2738417D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22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4267485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740C-5E8D-6A5F-E9AC-103C56E8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0F7DF-42CF-9B21-F1CA-9E297BC86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1DE648-BA51-707C-BCC3-F9CA37EAF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52F507-6812-5221-D3B0-2738417D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23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29512766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740C-5E8D-6A5F-E9AC-103C56E8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0F7DF-42CF-9B21-F1CA-9E297BC86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1DE648-BA51-707C-BCC3-F9CA37EAF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52F507-6812-5221-D3B0-2738417D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24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1172907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740C-5E8D-6A5F-E9AC-103C56E8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0F7DF-42CF-9B21-F1CA-9E297BC86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1DE648-BA51-707C-BCC3-F9CA37EAF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52F507-6812-5221-D3B0-2738417D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25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369019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740C-5E8D-6A5F-E9AC-103C56E82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4C0F7DF-42CF-9B21-F1CA-9E297BC86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71DE648-BA51-707C-BCC3-F9CA37EAF8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52F507-6812-5221-D3B0-2738417DCA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26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30673097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27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3129388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6873F-1632-A661-63A8-9B13FAFC5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F21696-5C92-824D-80C8-459848A4C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B06F1F6-F1AD-5F93-9759-FC26BD35A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622768-C1EF-E9E5-B5D1-4B1BC65DC3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28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</p:spTree>
    <p:extLst>
      <p:ext uri="{BB962C8B-B14F-4D97-AF65-F5344CB8AC3E}">
        <p14:creationId xmlns:p14="http://schemas.microsoft.com/office/powerpoint/2010/main" val="2732512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8915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327A2-6245-B783-9DF6-0BEC10D36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45C3FE-2BFB-B85F-C00B-DBA362966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AE2461-DD93-FEAF-3333-21755AEA27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1178">
              <a:defRPr/>
            </a:pPr>
            <a:fld id="{9568161C-ABBB-4AD2-A587-D7C64F4E4BF3}" type="slidenum">
              <a:rPr lang="ja-JP" altLang="en-US">
                <a:solidFill>
                  <a:prstClr val="black"/>
                </a:solidFill>
                <a:latin typeface="Arial"/>
                <a:ea typeface="HGPｺﾞｼｯｸE"/>
              </a:rPr>
              <a:pPr defTabSz="461178">
                <a:defRPr/>
              </a:pPr>
              <a:t>30</a:t>
            </a:fld>
            <a:endParaRPr lang="ja-JP" altLang="en-US">
              <a:solidFill>
                <a:prstClr val="black"/>
              </a:solidFill>
              <a:latin typeface="Arial"/>
              <a:ea typeface="HGPｺﾞｼｯｸE"/>
            </a:endParaRPr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56EA6270-8016-5FC1-F402-8814F56262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45921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84004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57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C61421-7068-4014-B7E3-2EFBDFFF2B5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977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730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2447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9950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8161C-ABBB-4AD2-A587-D7C64F4E4BF3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49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8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814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7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540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E58AA0-FE76-AA29-8522-938885724118}"/>
              </a:ext>
            </a:extLst>
          </p:cNvPr>
          <p:cNvSpPr/>
          <p:nvPr userDrawn="1"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244B56-3994-565C-6256-18384202864E}"/>
              </a:ext>
            </a:extLst>
          </p:cNvPr>
          <p:cNvSpPr/>
          <p:nvPr userDrawn="1"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" name="テキスト プレースホルダー 43">
            <a:extLst>
              <a:ext uri="{FF2B5EF4-FFF2-40B4-BE49-F238E27FC236}">
                <a16:creationId xmlns:a16="http://schemas.microsoft.com/office/drawing/2014/main" id="{BEF0C901-578F-F625-922A-E199057F1C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37BA8-92BA-D7E8-9610-46EAEBA87C2B}"/>
              </a:ext>
            </a:extLst>
          </p:cNvPr>
          <p:cNvSpPr txBox="1"/>
          <p:nvPr userDrawn="1"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知っている税金を書いてみよう</a:t>
            </a:r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0047-635B-CA72-0B3B-4F14CC66F762}"/>
              </a:ext>
            </a:extLst>
          </p:cNvPr>
          <p:cNvSpPr/>
          <p:nvPr userDrawn="1"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1" name="テキスト プレースホルダー 43">
            <a:extLst>
              <a:ext uri="{FF2B5EF4-FFF2-40B4-BE49-F238E27FC236}">
                <a16:creationId xmlns:a16="http://schemas.microsoft.com/office/drawing/2014/main" id="{EC503822-6F0D-08A0-9528-A00BB44E3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CFBA90-E41A-CDA4-E20A-7AC2F58B9F69}"/>
              </a:ext>
            </a:extLst>
          </p:cNvPr>
          <p:cNvSpPr txBox="1"/>
          <p:nvPr userDrawn="1"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税金の種類は何種類あるでしょう？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02C7AA-68F5-BE9B-2FD9-014A3637C99C}"/>
              </a:ext>
            </a:extLst>
          </p:cNvPr>
          <p:cNvSpPr txBox="1"/>
          <p:nvPr userDrawn="1"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種類</a:t>
            </a:r>
          </a:p>
        </p:txBody>
      </p:sp>
      <p:sp>
        <p:nvSpPr>
          <p:cNvPr id="25" name="テキスト プレースホルダー 43">
            <a:extLst>
              <a:ext uri="{FF2B5EF4-FFF2-40B4-BE49-F238E27FC236}">
                <a16:creationId xmlns:a16="http://schemas.microsoft.com/office/drawing/2014/main" id="{264C3F08-1E73-BE42-F922-45683406E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理由を入力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65AA9F-F405-B9FA-DC73-334C33D9EE97}"/>
              </a:ext>
            </a:extLst>
          </p:cNvPr>
          <p:cNvSpPr txBox="1"/>
          <p:nvPr userDrawn="1"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税金は必要だと思いますか？必要ないと思いますか？その理由も考えてみよう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A50AA7-2653-3EB3-1672-D5D867E84FA8}"/>
              </a:ext>
            </a:extLst>
          </p:cNvPr>
          <p:cNvSpPr/>
          <p:nvPr userDrawn="1"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mpd="thickThin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F22109E-F6A1-8A64-6F95-C95BEA36245D}"/>
              </a:ext>
            </a:extLst>
          </p:cNvPr>
          <p:cNvGrpSpPr/>
          <p:nvPr userDrawn="1"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B372793-54AA-0937-42FE-5A56362A5C0F}"/>
                </a:ext>
              </a:extLst>
            </p:cNvPr>
            <p:cNvSpPr txBox="1"/>
            <p:nvPr userDrawn="1"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必要だ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5598437-F39A-651E-C6C8-2B352415E3CB}"/>
                </a:ext>
              </a:extLst>
            </p:cNvPr>
            <p:cNvSpPr txBox="1"/>
            <p:nvPr userDrawn="1"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必要ない</a:t>
              </a:r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E319075-0826-543D-297B-CB20081663F0}"/>
              </a:ext>
            </a:extLst>
          </p:cNvPr>
          <p:cNvCxnSpPr>
            <a:cxnSpLocks/>
          </p:cNvCxnSpPr>
          <p:nvPr userDrawn="1"/>
        </p:nvCxnSpPr>
        <p:spPr>
          <a:xfrm>
            <a:off x="1310476" y="4340964"/>
            <a:ext cx="1" cy="456188"/>
          </a:xfrm>
          <a:prstGeom prst="line">
            <a:avLst/>
          </a:prstGeom>
          <a:ln w="15875">
            <a:solidFill>
              <a:srgbClr val="416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73788-5F2E-957F-EE09-5AF9B5B7C70E}"/>
              </a:ext>
            </a:extLst>
          </p:cNvPr>
          <p:cNvSpPr txBox="1"/>
          <p:nvPr userDrawn="1"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約</a:t>
            </a:r>
          </a:p>
        </p:txBody>
      </p:sp>
    </p:spTree>
    <p:extLst>
      <p:ext uri="{BB962C8B-B14F-4D97-AF65-F5344CB8AC3E}">
        <p14:creationId xmlns:p14="http://schemas.microsoft.com/office/powerpoint/2010/main" val="155830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50810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B4DCA1-CFC2-A91D-6750-D57B0DCFD12E}"/>
              </a:ext>
            </a:extLst>
          </p:cNvPr>
          <p:cNvGrpSpPr/>
          <p:nvPr userDrawn="1"/>
        </p:nvGrpSpPr>
        <p:grpSpPr>
          <a:xfrm>
            <a:off x="-50503" y="6007184"/>
            <a:ext cx="960783" cy="850816"/>
            <a:chOff x="-50505" y="5996309"/>
            <a:chExt cx="960783" cy="850816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4843E84-E98F-CE53-567A-082A46E78EE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BD98B960-CC49-D67A-ACB0-C82DEC33369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10725-64D0-DE2D-24DE-F1D366AAEB5F}"/>
                </a:ext>
              </a:extLst>
            </p:cNvPr>
            <p:cNvSpPr txBox="1"/>
            <p:nvPr userDrawn="1"/>
          </p:nvSpPr>
          <p:spPr>
            <a:xfrm>
              <a:off x="-50505" y="6190839"/>
              <a:ext cx="882564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80775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58255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21806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3EC776-5853-FB9A-50B1-5BA040D27B2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0118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09003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66E58AA0-FE76-AA29-8522-938885724118}"/>
              </a:ext>
            </a:extLst>
          </p:cNvPr>
          <p:cNvSpPr/>
          <p:nvPr userDrawn="1"/>
        </p:nvSpPr>
        <p:spPr>
          <a:xfrm>
            <a:off x="201069" y="4978405"/>
            <a:ext cx="8785226" cy="1474931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C244B56-3994-565C-6256-18384202864E}"/>
              </a:ext>
            </a:extLst>
          </p:cNvPr>
          <p:cNvSpPr/>
          <p:nvPr userDrawn="1"/>
        </p:nvSpPr>
        <p:spPr>
          <a:xfrm>
            <a:off x="201070" y="2915520"/>
            <a:ext cx="4658812" cy="461257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416A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2" name="テキスト プレースホルダー 43">
            <a:extLst>
              <a:ext uri="{FF2B5EF4-FFF2-40B4-BE49-F238E27FC236}">
                <a16:creationId xmlns:a16="http://schemas.microsoft.com/office/drawing/2014/main" id="{BEF0C901-578F-F625-922A-E199057F1C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5833" y="1459311"/>
            <a:ext cx="8775699" cy="786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B37BA8-92BA-D7E8-9610-46EAEBA87C2B}"/>
              </a:ext>
            </a:extLst>
          </p:cNvPr>
          <p:cNvSpPr txBox="1"/>
          <p:nvPr userDrawn="1"/>
        </p:nvSpPr>
        <p:spPr>
          <a:xfrm>
            <a:off x="160379" y="960972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知っている税金を書いてみよう</a:t>
            </a:r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9690047-635B-CA72-0B3B-4F14CC66F762}"/>
              </a:ext>
            </a:extLst>
          </p:cNvPr>
          <p:cNvSpPr/>
          <p:nvPr userDrawn="1"/>
        </p:nvSpPr>
        <p:spPr>
          <a:xfrm>
            <a:off x="201069" y="1402016"/>
            <a:ext cx="8785226" cy="900000"/>
          </a:xfrm>
          <a:prstGeom prst="rect">
            <a:avLst/>
          </a:prstGeom>
          <a:noFill/>
          <a:ln w="12700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sp>
        <p:nvSpPr>
          <p:cNvPr id="21" name="テキスト プレースホルダー 43">
            <a:extLst>
              <a:ext uri="{FF2B5EF4-FFF2-40B4-BE49-F238E27FC236}">
                <a16:creationId xmlns:a16="http://schemas.microsoft.com/office/drawing/2014/main" id="{EC503822-6F0D-08A0-9528-A00BB44E36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4672" y="2972535"/>
            <a:ext cx="3569296" cy="34722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答えを入力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5CFBA90-E41A-CDA4-E20A-7AC2F58B9F69}"/>
              </a:ext>
            </a:extLst>
          </p:cNvPr>
          <p:cNvSpPr txBox="1"/>
          <p:nvPr userDrawn="1"/>
        </p:nvSpPr>
        <p:spPr>
          <a:xfrm>
            <a:off x="160379" y="2474476"/>
            <a:ext cx="7075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税金の種類は何種類あるでしょう？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302C7AA-68F5-BE9B-2FD9-014A3637C99C}"/>
              </a:ext>
            </a:extLst>
          </p:cNvPr>
          <p:cNvSpPr txBox="1"/>
          <p:nvPr userDrawn="1"/>
        </p:nvSpPr>
        <p:spPr>
          <a:xfrm>
            <a:off x="4290494" y="2984566"/>
            <a:ext cx="5693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種類</a:t>
            </a:r>
          </a:p>
        </p:txBody>
      </p:sp>
      <p:sp>
        <p:nvSpPr>
          <p:cNvPr id="25" name="テキスト プレースホルダー 43">
            <a:extLst>
              <a:ext uri="{FF2B5EF4-FFF2-40B4-BE49-F238E27FC236}">
                <a16:creationId xmlns:a16="http://schemas.microsoft.com/office/drawing/2014/main" id="{264C3F08-1E73-BE42-F922-45683406E6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5833" y="5013176"/>
            <a:ext cx="8775699" cy="13965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15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defRPr>
            </a:lvl1pPr>
          </a:lstStyle>
          <a:p>
            <a:pPr lvl="0"/>
            <a:r>
              <a:rPr kumimoji="1" lang="ja-JP" altLang="en-US" dirty="0"/>
              <a:t>理由を入力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365AA9F-F405-B9FA-DC73-334C33D9EE97}"/>
              </a:ext>
            </a:extLst>
          </p:cNvPr>
          <p:cNvSpPr txBox="1"/>
          <p:nvPr userDrawn="1"/>
        </p:nvSpPr>
        <p:spPr>
          <a:xfrm>
            <a:off x="105589" y="3559562"/>
            <a:ext cx="782938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416AED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3. </a:t>
            </a:r>
            <a:r>
              <a:rPr kumimoji="1" lang="ja-JP" altLang="en-US" sz="1800" kern="1200" dirty="0">
                <a:solidFill>
                  <a:schemeClr val="tx1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  <a:cs typeface="+mn-cs"/>
              </a:rPr>
              <a:t>税金は必要だと思いますか？必要ないと思いますか？その理由も考えてみよう</a:t>
            </a:r>
          </a:p>
          <a:p>
            <a:endParaRPr kumimoji="1" lang="ja-JP" altLang="en-US" sz="18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BA50AA7-2653-3EB3-1672-D5D867E84FA8}"/>
              </a:ext>
            </a:extLst>
          </p:cNvPr>
          <p:cNvSpPr/>
          <p:nvPr userDrawn="1"/>
        </p:nvSpPr>
        <p:spPr>
          <a:xfrm>
            <a:off x="209193" y="4340964"/>
            <a:ext cx="2346583" cy="456188"/>
          </a:xfrm>
          <a:prstGeom prst="rect">
            <a:avLst/>
          </a:prstGeom>
          <a:noFill/>
          <a:ln w="22225" cmpd="thickThin">
            <a:solidFill>
              <a:srgbClr val="416AE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C98C4"/>
              </a:solidFill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F22109E-F6A1-8A64-6F95-C95BEA36245D}"/>
              </a:ext>
            </a:extLst>
          </p:cNvPr>
          <p:cNvGrpSpPr/>
          <p:nvPr userDrawn="1"/>
        </p:nvGrpSpPr>
        <p:grpSpPr>
          <a:xfrm>
            <a:off x="386175" y="4401979"/>
            <a:ext cx="2007692" cy="323165"/>
            <a:chOff x="386175" y="4203694"/>
            <a:chExt cx="2007692" cy="323165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9B372793-54AA-0937-42FE-5A56362A5C0F}"/>
                </a:ext>
              </a:extLst>
            </p:cNvPr>
            <p:cNvSpPr txBox="1"/>
            <p:nvPr userDrawn="1"/>
          </p:nvSpPr>
          <p:spPr>
            <a:xfrm>
              <a:off x="386175" y="4203694"/>
              <a:ext cx="74732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必要だ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85598437-F39A-651E-C6C8-2B352415E3CB}"/>
                </a:ext>
              </a:extLst>
            </p:cNvPr>
            <p:cNvSpPr txBox="1"/>
            <p:nvPr userDrawn="1"/>
          </p:nvSpPr>
          <p:spPr>
            <a:xfrm>
              <a:off x="1467010" y="4203694"/>
              <a:ext cx="9268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500" b="0" dirty="0"/>
                <a:t>必要ない</a:t>
              </a:r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E319075-0826-543D-297B-CB20081663F0}"/>
              </a:ext>
            </a:extLst>
          </p:cNvPr>
          <p:cNvCxnSpPr>
            <a:cxnSpLocks/>
          </p:cNvCxnSpPr>
          <p:nvPr userDrawn="1"/>
        </p:nvCxnSpPr>
        <p:spPr>
          <a:xfrm>
            <a:off x="1310476" y="4340964"/>
            <a:ext cx="1" cy="456188"/>
          </a:xfrm>
          <a:prstGeom prst="line">
            <a:avLst/>
          </a:prstGeom>
          <a:ln w="15875">
            <a:solidFill>
              <a:srgbClr val="416A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673788-5F2E-957F-EE09-5AF9B5B7C70E}"/>
              </a:ext>
            </a:extLst>
          </p:cNvPr>
          <p:cNvSpPr txBox="1"/>
          <p:nvPr userDrawn="1"/>
        </p:nvSpPr>
        <p:spPr>
          <a:xfrm>
            <a:off x="337646" y="2984566"/>
            <a:ext cx="3770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500" b="0" dirty="0"/>
              <a:t>約</a:t>
            </a:r>
          </a:p>
        </p:txBody>
      </p:sp>
    </p:spTree>
    <p:extLst>
      <p:ext uri="{BB962C8B-B14F-4D97-AF65-F5344CB8AC3E}">
        <p14:creationId xmlns:p14="http://schemas.microsoft.com/office/powerpoint/2010/main" val="180717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0"/>
            <a:ext cx="9144000" cy="7863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9907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54F0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7052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7491D5-5809-2AF5-3602-74E81F097B11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E5E5F7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296DB93-20C5-6F65-7A12-1713F83EF0A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43CB60CF-EF82-7F94-C679-F394FC91901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CB99424A-DFE8-8F28-0770-D9AF6A0CB3C1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817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DE0741-01B7-AC40-CBA8-9FE1F9637AC2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544EC6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544EC6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509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0EC84E7-C970-4979-3D36-85263756FEAD}"/>
              </a:ext>
            </a:extLst>
          </p:cNvPr>
          <p:cNvSpPr/>
          <p:nvPr userDrawn="1"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E05B32-5956-37D5-CEE5-B375FBCCD6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検索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C9B09BA-E984-4870-944B-FA9287FDF546}"/>
              </a:ext>
            </a:extLst>
          </p:cNvPr>
          <p:cNvSpPr txBox="1"/>
          <p:nvPr userDrawn="1"/>
        </p:nvSpPr>
        <p:spPr>
          <a:xfrm>
            <a:off x="443521" y="5707946"/>
            <a:ext cx="3966554" cy="288147"/>
          </a:xfrm>
          <a:prstGeom prst="rect">
            <a:avLst/>
          </a:prstGeom>
          <a:noFill/>
        </p:spPr>
        <p:txBody>
          <a:bodyPr vert="horz" wrap="square" tIns="36000" bIns="36000" rtlCol="0">
            <a:spAutoFit/>
          </a:bodyPr>
          <a:lstStyle/>
          <a:p>
            <a:pPr algn="l"/>
            <a:r>
              <a:rPr lang="ja-JP" altLang="en-US" sz="1400" spc="-10" dirty="0">
                <a:solidFill>
                  <a:schemeClr val="tx1"/>
                </a:solidFill>
                <a:latin typeface="+mn-ea"/>
                <a:ea typeface="+mn-ea"/>
              </a:rPr>
              <a:t>（編集・発行） 大阪府租税教育推進連絡協議会</a:t>
            </a:r>
            <a:endParaRPr lang="en-US" altLang="ja-JP" sz="1400" spc="-1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3E9AB6A-FFCB-4B23-A1CB-9315A39236A3}"/>
              </a:ext>
            </a:extLst>
          </p:cNvPr>
          <p:cNvSpPr txBox="1"/>
          <p:nvPr userDrawn="1"/>
        </p:nvSpPr>
        <p:spPr>
          <a:xfrm>
            <a:off x="1481746" y="5936810"/>
            <a:ext cx="6433775" cy="442035"/>
          </a:xfrm>
          <a:prstGeom prst="rect">
            <a:avLst/>
          </a:prstGeom>
          <a:noFill/>
        </p:spPr>
        <p:txBody>
          <a:bodyPr vert="horz" wrap="square" tIns="36000" bIns="36000" rtlCol="0">
            <a:spAutoFit/>
          </a:bodyPr>
          <a:lstStyle/>
          <a:p>
            <a:pPr algn="l"/>
            <a:r>
              <a:rPr lang="ja-JP" altLang="en-US" sz="1200" spc="-10" dirty="0">
                <a:solidFill>
                  <a:schemeClr val="tx1"/>
                </a:solidFill>
                <a:latin typeface="+mn-ea"/>
                <a:ea typeface="+mn-ea"/>
              </a:rPr>
              <a:t>〒５４０－８５５７　大阪市中央区大手前１－５－６３　大阪合同庁舎第３号館　東税務署内</a:t>
            </a:r>
            <a:endParaRPr lang="en-US" altLang="ja-JP" sz="1200" spc="-1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l"/>
            <a:r>
              <a:rPr lang="ja-JP" altLang="en-US" sz="1200" spc="-10" dirty="0">
                <a:solidFill>
                  <a:schemeClr val="tx1"/>
                </a:solidFill>
                <a:latin typeface="+mn-ea"/>
                <a:ea typeface="+mn-ea"/>
              </a:rPr>
              <a:t>電話　</a:t>
            </a:r>
            <a:r>
              <a:rPr lang="en-US" altLang="ja-JP" sz="1200" spc="-10" dirty="0">
                <a:solidFill>
                  <a:schemeClr val="tx1"/>
                </a:solidFill>
                <a:latin typeface="+mn-ea"/>
                <a:ea typeface="+mn-ea"/>
              </a:rPr>
              <a:t>06-6942-1101</a:t>
            </a:r>
            <a:r>
              <a:rPr lang="ja-JP" altLang="en-US" sz="1200" spc="-10" dirty="0">
                <a:solidFill>
                  <a:schemeClr val="tx1"/>
                </a:solidFill>
                <a:latin typeface="+mn-ea"/>
                <a:ea typeface="+mn-ea"/>
              </a:rPr>
              <a:t>（代）</a:t>
            </a:r>
            <a:endParaRPr lang="en-US" altLang="ja-JP" sz="1200" spc="-1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FD6DB7-87C4-44DA-B70A-874E6397B374}"/>
              </a:ext>
            </a:extLst>
          </p:cNvPr>
          <p:cNvSpPr txBox="1"/>
          <p:nvPr userDrawn="1"/>
        </p:nvSpPr>
        <p:spPr>
          <a:xfrm>
            <a:off x="1601666" y="6347705"/>
            <a:ext cx="5940669" cy="380480"/>
          </a:xfrm>
          <a:prstGeom prst="rect">
            <a:avLst/>
          </a:prstGeom>
          <a:noFill/>
        </p:spPr>
        <p:txBody>
          <a:bodyPr vert="horz" wrap="square" tIns="36000" bIns="36000" rtlCol="0">
            <a:spAutoFit/>
          </a:bodyPr>
          <a:lstStyle/>
          <a:p>
            <a:pPr algn="l"/>
            <a:r>
              <a:rPr lang="ja-JP" altLang="en-US" sz="1000" spc="-10" dirty="0">
                <a:solidFill>
                  <a:schemeClr val="tx1"/>
                </a:solidFill>
                <a:latin typeface="+mn-ea"/>
                <a:ea typeface="+mn-ea"/>
              </a:rPr>
              <a:t>大阪府租税教育推進連絡協議会は、大阪府内の教育委員会や小学校・中学校・高等学校の教育関係者と、国・府・市町村の税務関係者が協力して、租税教育の推進を図るために設けられた組織です。</a:t>
            </a:r>
            <a:endParaRPr lang="en-US" altLang="ja-JP" sz="1000" spc="-1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57693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927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chemeClr val="accent6">
                      <a:lumMod val="75000"/>
                    </a:schemeClr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chemeClr val="accent6">
                      <a:lumMod val="75000"/>
                    </a:schemeClr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100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426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8807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B4DCA1-CFC2-A91D-6750-D57B0DCFD12E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E4843E84-E98F-CE53-567A-082A46E78EE4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フリーフォーム: 図形 10">
              <a:extLst>
                <a:ext uri="{FF2B5EF4-FFF2-40B4-BE49-F238E27FC236}">
                  <a16:creationId xmlns:a16="http://schemas.microsoft.com/office/drawing/2014/main" id="{BD98B960-CC49-D67A-ACB0-C82DEC33369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9710725-64D0-DE2D-24DE-F1D366AAEB5F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888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9635C1-B4E2-B7D8-146A-5CBCD6F585B8}"/>
              </a:ext>
            </a:extLst>
          </p:cNvPr>
          <p:cNvSpPr/>
          <p:nvPr userDrawn="1"/>
        </p:nvSpPr>
        <p:spPr>
          <a:xfrm>
            <a:off x="0" y="6318585"/>
            <a:ext cx="9144000" cy="432853"/>
          </a:xfrm>
          <a:prstGeom prst="rect">
            <a:avLst/>
          </a:prstGeom>
          <a:solidFill>
            <a:srgbClr val="FCDA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46C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35B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7273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238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3EC776-5853-FB9A-50B1-5BA040D27B2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CCF1F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0389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801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2C5E2-04A5-4151-3701-730CAE065876}"/>
              </a:ext>
            </a:extLst>
          </p:cNvPr>
          <p:cNvSpPr/>
          <p:nvPr userDrawn="1"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rgbClr val="FCEDD8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8077D1-0B23-119D-C98B-BCFCC5662628}"/>
              </a:ext>
            </a:extLst>
          </p:cNvPr>
          <p:cNvSpPr/>
          <p:nvPr userDrawn="1"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243346AF-6791-9017-6B1A-04ADD0CFA048}"/>
              </a:ext>
            </a:extLst>
          </p:cNvPr>
          <p:cNvPicPr>
            <a:picLocks noChangeAspect="1"/>
          </p:cNvPicPr>
          <p:nvPr userDrawn="1"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5C2091A-C33B-C6FC-302D-2AF5E33D85EB}"/>
              </a:ext>
            </a:extLst>
          </p:cNvPr>
          <p:cNvSpPr/>
          <p:nvPr userDrawn="1"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" name="四角形: 上の 2 つの角を丸める 12">
            <a:extLst>
              <a:ext uri="{FF2B5EF4-FFF2-40B4-BE49-F238E27FC236}">
                <a16:creationId xmlns:a16="http://schemas.microsoft.com/office/drawing/2014/main" id="{4497AABF-A473-3A85-60B5-07B77A8E37FA}"/>
              </a:ext>
            </a:extLst>
          </p:cNvPr>
          <p:cNvSpPr/>
          <p:nvPr userDrawn="1"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FB96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79FB2CE-8D75-5033-4172-4DA123F294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CF3377-A001-9A34-CEB4-94AB0FBE48DA}"/>
              </a:ext>
            </a:extLst>
          </p:cNvPr>
          <p:cNvGrpSpPr/>
          <p:nvPr userDrawn="1"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" name="フリーフォーム: 図形 3">
              <a:extLst>
                <a:ext uri="{FF2B5EF4-FFF2-40B4-BE49-F238E27FC236}">
                  <a16:creationId xmlns:a16="http://schemas.microsoft.com/office/drawing/2014/main" id="{CB0AE104-4F64-AE9A-275D-AB07619B1D36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E4FF952-D71A-57C1-C686-852497EDD768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B96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74BB54-92DD-2323-1390-AF1E4DD68D45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F54F0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F54F05"/>
                  </a:solidFill>
                </a:rPr>
                <a:t>くわしく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2559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1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a.go.jp/taxes/kids/video/index.htm#anime" TargetMode="External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hyperlink" Target="https://www.mof.go.jp/tax_policy/publication/brochure/zeikin_drill/index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slide" Target="slide3.xml"/><Relationship Id="rId7" Type="http://schemas.openxmlformats.org/officeDocument/2006/relationships/slide" Target="slide2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7.xml"/><Relationship Id="rId10" Type="http://schemas.openxmlformats.org/officeDocument/2006/relationships/slide" Target="slide30.xml"/><Relationship Id="rId4" Type="http://schemas.openxmlformats.org/officeDocument/2006/relationships/slide" Target="slide4.xml"/><Relationship Id="rId9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emf"/><Relationship Id="rId5" Type="http://schemas.openxmlformats.org/officeDocument/2006/relationships/slide" Target="slide2.xml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slide" Target="slide26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3.xml"/><Relationship Id="rId11" Type="http://schemas.openxmlformats.org/officeDocument/2006/relationships/image" Target="../media/image59.png"/><Relationship Id="rId5" Type="http://schemas.openxmlformats.org/officeDocument/2006/relationships/slide" Target="slide25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slide" Target="slide24.xml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6.png"/><Relationship Id="rId7" Type="http://schemas.openxmlformats.org/officeDocument/2006/relationships/slide" Target="slide2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6.png"/><Relationship Id="rId7" Type="http://schemas.openxmlformats.org/officeDocument/2006/relationships/slide" Target="slide2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6.png"/><Relationship Id="rId7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56.png"/><Relationship Id="rId7" Type="http://schemas.openxmlformats.org/officeDocument/2006/relationships/slide" Target="slide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1.xml"/><Relationship Id="rId4" Type="http://schemas.openxmlformats.org/officeDocument/2006/relationships/slide" Target="slide24.xml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6.png"/><Relationship Id="rId7" Type="http://schemas.openxmlformats.org/officeDocument/2006/relationships/slide" Target="slide2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10" Type="http://schemas.openxmlformats.org/officeDocument/2006/relationships/slide" Target="slide26.xml"/><Relationship Id="rId4" Type="http://schemas.openxmlformats.org/officeDocument/2006/relationships/slide" Target="slide24.xml"/><Relationship Id="rId9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f.saga.lg.jp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emf"/><Relationship Id="rId5" Type="http://schemas.openxmlformats.org/officeDocument/2006/relationships/slide" Target="slide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37.png"/><Relationship Id="rId7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s://www.youtube.com/watch?v=H2GljcDsK4g&#65288;Web-TAX-TV&#65289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f.go.jp/tax_policy/publication/brochure/zeikin_drill/index.html" TargetMode="External"/><Relationship Id="rId13" Type="http://schemas.openxmlformats.org/officeDocument/2006/relationships/image" Target="../media/image79.png"/><Relationship Id="rId3" Type="http://schemas.openxmlformats.org/officeDocument/2006/relationships/image" Target="../media/image1.svg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17" Type="http://schemas.openxmlformats.org/officeDocument/2006/relationships/image" Target="../media/image3.emf"/><Relationship Id="rId2" Type="http://schemas.openxmlformats.org/officeDocument/2006/relationships/notesSlide" Target="../notesSlides/notesSlide29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mof.go.jp/kids/2018/" TargetMode="External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hyperlink" Target="https://www.nta.go.jp/taxes/kids/index.htm" TargetMode="Externa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3.emf"/><Relationship Id="rId5" Type="http://schemas.openxmlformats.org/officeDocument/2006/relationships/image" Target="../media/image5.png"/><Relationship Id="rId10" Type="http://schemas.openxmlformats.org/officeDocument/2006/relationships/slide" Target="slide2.xml"/><Relationship Id="rId4" Type="http://schemas.openxmlformats.org/officeDocument/2006/relationships/hyperlink" Target="https://www.mof.go.jp/kids/2018" TargetMode="Externa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9.png"/><Relationship Id="rId7" Type="http://schemas.openxmlformats.org/officeDocument/2006/relationships/slide" Target="slide10.xml"/><Relationship Id="rId12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11" Type="http://schemas.openxmlformats.org/officeDocument/2006/relationships/slide" Target="slide2.xml"/><Relationship Id="rId5" Type="http://schemas.openxmlformats.org/officeDocument/2006/relationships/slide" Target="slide12.xml"/><Relationship Id="rId10" Type="http://schemas.openxmlformats.org/officeDocument/2006/relationships/slide" Target="slide11.xml"/><Relationship Id="rId4" Type="http://schemas.openxmlformats.org/officeDocument/2006/relationships/slide" Target="slide13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FB684E-B985-AB5C-82FA-27528B2DFEF2}"/>
              </a:ext>
            </a:extLst>
          </p:cNvPr>
          <p:cNvSpPr txBox="1"/>
          <p:nvPr/>
        </p:nvSpPr>
        <p:spPr>
          <a:xfrm>
            <a:off x="1345915" y="5408445"/>
            <a:ext cx="6369978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E37F2D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－　令和８年度 ・ </a:t>
            </a:r>
            <a:r>
              <a:rPr kumimoji="1" lang="ja-JP" altLang="en-US" spc="-10" dirty="0">
                <a:solidFill>
                  <a:srgbClr val="E37F2D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佐賀県</a:t>
            </a:r>
            <a:r>
              <a:rPr kumimoji="1" lang="ja-JP" altLang="en-US" dirty="0">
                <a:solidFill>
                  <a:srgbClr val="E37F2D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版　－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43B806B-2298-4CB8-B289-FF4D8C07BA99}"/>
              </a:ext>
            </a:extLst>
          </p:cNvPr>
          <p:cNvSpPr/>
          <p:nvPr/>
        </p:nvSpPr>
        <p:spPr>
          <a:xfrm>
            <a:off x="3287730" y="6400800"/>
            <a:ext cx="2432180" cy="369332"/>
          </a:xfrm>
          <a:prstGeom prst="rect">
            <a:avLst/>
          </a:prstGeom>
          <a:solidFill>
            <a:srgbClr val="FFF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5E531B-B9C5-477E-8CC6-69808C0032CA}"/>
              </a:ext>
            </a:extLst>
          </p:cNvPr>
          <p:cNvSpPr/>
          <p:nvPr/>
        </p:nvSpPr>
        <p:spPr>
          <a:xfrm>
            <a:off x="3410146" y="6323856"/>
            <a:ext cx="2323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1400" spc="-10" dirty="0">
                <a:solidFill>
                  <a:srgbClr val="E37F2D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小学生用租税教育教材</a:t>
            </a:r>
            <a:endParaRPr lang="en-US" altLang="ja-JP" sz="1400" spc="-10" dirty="0">
              <a:solidFill>
                <a:srgbClr val="E37F2D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  <a:p>
            <a:pPr algn="ctr"/>
            <a:r>
              <a:rPr lang="ja-JP" altLang="en-US" sz="1400" spc="-10" dirty="0">
                <a:solidFill>
                  <a:srgbClr val="E37F2D"/>
                </a:solidFill>
                <a:latin typeface="BIZ UDGothic" panose="020B0400000000000000" pitchFamily="49" charset="-128"/>
                <a:ea typeface="BIZ UDGothic" panose="020B0400000000000000" pitchFamily="49" charset="-128"/>
              </a:rPr>
              <a:t>佐賀県租税教育推進協議会</a:t>
            </a:r>
            <a:endParaRPr lang="ja-JP" altLang="en-US" sz="1400" dirty="0">
              <a:solidFill>
                <a:srgbClr val="E37F2D"/>
              </a:solidFill>
              <a:latin typeface="BIZ UDGothic" panose="020B0400000000000000" pitchFamily="49" charset="-128"/>
              <a:ea typeface="BIZ UDGothic" panose="020B0400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B59B2B-3B87-46BE-94BE-75E35B923529}"/>
              </a:ext>
            </a:extLst>
          </p:cNvPr>
          <p:cNvSpPr txBox="1"/>
          <p:nvPr/>
        </p:nvSpPr>
        <p:spPr>
          <a:xfrm>
            <a:off x="10654301" y="28973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pic>
        <p:nvPicPr>
          <p:cNvPr id="6" name="図 5">
            <a:hlinkClick r:id="rId3" action="ppaction://hlinksldjump"/>
            <a:extLst>
              <a:ext uri="{FF2B5EF4-FFF2-40B4-BE49-F238E27FC236}">
                <a16:creationId xmlns:a16="http://schemas.microsoft.com/office/drawing/2014/main" id="{43E633F7-1414-E707-9868-B6A2F8CAA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pic>
        <p:nvPicPr>
          <p:cNvPr id="9" name="図 8" descr="屋外, 建物, フロント, ウマ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70B3C23-BD9F-13BD-F20B-7CA32C8B2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104" y="3098335"/>
            <a:ext cx="4521084" cy="3683877"/>
          </a:xfrm>
          <a:prstGeom prst="rect">
            <a:avLst/>
          </a:prstGeom>
        </p:spPr>
      </p:pic>
      <p:sp>
        <p:nvSpPr>
          <p:cNvPr id="3" name="乗算記号 2">
            <a:hlinkClick r:id="rId5" action="ppaction://hlinksldjump"/>
            <a:extLst>
              <a:ext uri="{FF2B5EF4-FFF2-40B4-BE49-F238E27FC236}">
                <a16:creationId xmlns:a16="http://schemas.microsoft.com/office/drawing/2014/main" id="{6CFA3655-3F05-44AC-6DA1-BAE26439EFBE}"/>
              </a:ext>
            </a:extLst>
          </p:cNvPr>
          <p:cNvSpPr/>
          <p:nvPr/>
        </p:nvSpPr>
        <p:spPr>
          <a:xfrm>
            <a:off x="4688810" y="6326179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2EA31E6B-0788-FDBA-6FAA-F00663AA1D6E}"/>
              </a:ext>
            </a:extLst>
          </p:cNvPr>
          <p:cNvSpPr/>
          <p:nvPr/>
        </p:nvSpPr>
        <p:spPr>
          <a:xfrm>
            <a:off x="5228810" y="6445602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  <p:cxnSp>
        <p:nvCxnSpPr>
          <p:cNvPr id="14" name="カギ線コネクタ 13">
            <a:extLst>
              <a:ext uri="{FF2B5EF4-FFF2-40B4-BE49-F238E27FC236}">
                <a16:creationId xmlns:a16="http://schemas.microsoft.com/office/drawing/2014/main" id="{94A313E2-56CD-9C1F-62D9-352DE0645B1A}"/>
              </a:ext>
            </a:extLst>
          </p:cNvPr>
          <p:cNvCxnSpPr>
            <a:cxnSpLocks/>
          </p:cNvCxnSpPr>
          <p:nvPr/>
        </p:nvCxnSpPr>
        <p:spPr>
          <a:xfrm rot="10800000">
            <a:off x="4318000" y="3079468"/>
            <a:ext cx="640810" cy="349533"/>
          </a:xfrm>
          <a:prstGeom prst="bentConnector3">
            <a:avLst>
              <a:gd name="adj1" fmla="val 115005"/>
            </a:avLst>
          </a:prstGeom>
          <a:ln w="31750">
            <a:solidFill>
              <a:srgbClr val="C823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2E3F0BD-200F-5A17-929A-EA66ED1AD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782" y="1641749"/>
            <a:ext cx="5385681" cy="3935600"/>
          </a:xfrm>
          <a:prstGeom prst="rect">
            <a:avLst/>
          </a:prstGeom>
        </p:spPr>
      </p:pic>
      <p:cxnSp>
        <p:nvCxnSpPr>
          <p:cNvPr id="6" name="カギ線コネクタ 5">
            <a:extLst>
              <a:ext uri="{FF2B5EF4-FFF2-40B4-BE49-F238E27FC236}">
                <a16:creationId xmlns:a16="http://schemas.microsoft.com/office/drawing/2014/main" id="{3EC7E660-6C49-81DC-BB8C-B107D1B59479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4389120" y="2062480"/>
            <a:ext cx="3291634" cy="260925"/>
          </a:xfrm>
          <a:prstGeom prst="bentConnector2">
            <a:avLst/>
          </a:prstGeom>
          <a:ln w="31750">
            <a:solidFill>
              <a:srgbClr val="C823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3" name="乗算記号 2">
            <a:hlinkClick r:id="rId5" action="ppaction://hlinksldjump"/>
            <a:extLst>
              <a:ext uri="{FF2B5EF4-FFF2-40B4-BE49-F238E27FC236}">
                <a16:creationId xmlns:a16="http://schemas.microsoft.com/office/drawing/2014/main" id="{4C6989A5-2146-6BEE-1786-D2ED7CBBC3FA}"/>
              </a:ext>
            </a:extLst>
          </p:cNvPr>
          <p:cNvSpPr/>
          <p:nvPr/>
        </p:nvSpPr>
        <p:spPr>
          <a:xfrm>
            <a:off x="179387" y="5085235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919C4535-EE39-E95A-D994-67A8021F4B48}"/>
              </a:ext>
            </a:extLst>
          </p:cNvPr>
          <p:cNvSpPr/>
          <p:nvPr/>
        </p:nvSpPr>
        <p:spPr>
          <a:xfrm>
            <a:off x="719387" y="5224927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02040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9987DA-517D-2D4D-A48F-0CDD4D776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3" y="1698040"/>
            <a:ext cx="5094647" cy="4028307"/>
          </a:xfrm>
          <a:prstGeom prst="rect">
            <a:avLst/>
          </a:prstGeom>
        </p:spPr>
      </p:pic>
      <p:cxnSp>
        <p:nvCxnSpPr>
          <p:cNvPr id="12" name="カギ線コネクタ 11">
            <a:extLst>
              <a:ext uri="{FF2B5EF4-FFF2-40B4-BE49-F238E27FC236}">
                <a16:creationId xmlns:a16="http://schemas.microsoft.com/office/drawing/2014/main" id="{C46924DB-D6B2-D1A4-9A92-1A01052DB8B1}"/>
              </a:ext>
            </a:extLst>
          </p:cNvPr>
          <p:cNvCxnSpPr>
            <a:cxnSpLocks/>
            <a:endCxn id="33" idx="3"/>
          </p:cNvCxnSpPr>
          <p:nvPr/>
        </p:nvCxnSpPr>
        <p:spPr>
          <a:xfrm>
            <a:off x="4328160" y="2042160"/>
            <a:ext cx="3234415" cy="2658260"/>
          </a:xfrm>
          <a:prstGeom prst="bentConnector3">
            <a:avLst>
              <a:gd name="adj1" fmla="val 137538"/>
            </a:avLst>
          </a:prstGeom>
          <a:ln w="31750">
            <a:solidFill>
              <a:srgbClr val="C823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3" name="乗算記号 2">
            <a:hlinkClick r:id="rId5" action="ppaction://hlinksldjump"/>
            <a:extLst>
              <a:ext uri="{FF2B5EF4-FFF2-40B4-BE49-F238E27FC236}">
                <a16:creationId xmlns:a16="http://schemas.microsoft.com/office/drawing/2014/main" id="{63CE25CC-9915-78E3-B11B-192B2B47BD18}"/>
              </a:ext>
            </a:extLst>
          </p:cNvPr>
          <p:cNvSpPr/>
          <p:nvPr/>
        </p:nvSpPr>
        <p:spPr>
          <a:xfrm>
            <a:off x="179387" y="5145666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8082891-DDA7-8818-D8B9-47A4EF25F862}"/>
              </a:ext>
            </a:extLst>
          </p:cNvPr>
          <p:cNvSpPr/>
          <p:nvPr/>
        </p:nvSpPr>
        <p:spPr>
          <a:xfrm>
            <a:off x="684312" y="5264137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17582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0F8E722E-63E8-2177-207F-C0D444DF0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15" y="1695600"/>
            <a:ext cx="4629495" cy="3921508"/>
          </a:xfrm>
          <a:prstGeom prst="rect">
            <a:avLst/>
          </a:prstGeom>
        </p:spPr>
      </p:pic>
      <p:cxnSp>
        <p:nvCxnSpPr>
          <p:cNvPr id="7" name="カギ線コネクタ 6">
            <a:extLst>
              <a:ext uri="{FF2B5EF4-FFF2-40B4-BE49-F238E27FC236}">
                <a16:creationId xmlns:a16="http://schemas.microsoft.com/office/drawing/2014/main" id="{1FF3F743-83AF-DB94-155F-46F18A36E9A3}"/>
              </a:ext>
            </a:extLst>
          </p:cNvPr>
          <p:cNvCxnSpPr>
            <a:cxnSpLocks/>
          </p:cNvCxnSpPr>
          <p:nvPr/>
        </p:nvCxnSpPr>
        <p:spPr>
          <a:xfrm>
            <a:off x="3419354" y="2103120"/>
            <a:ext cx="4927047" cy="3824669"/>
          </a:xfrm>
          <a:prstGeom prst="bentConnector3">
            <a:avLst>
              <a:gd name="adj1" fmla="val 109594"/>
            </a:avLst>
          </a:prstGeom>
          <a:ln w="31750">
            <a:solidFill>
              <a:srgbClr val="C823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乗算記号 2">
            <a:hlinkClick r:id="rId5" action="ppaction://hlinksldjump"/>
            <a:extLst>
              <a:ext uri="{FF2B5EF4-FFF2-40B4-BE49-F238E27FC236}">
                <a16:creationId xmlns:a16="http://schemas.microsoft.com/office/drawing/2014/main" id="{3C7921A3-6165-5BF3-3288-A17FB1BE986F}"/>
              </a:ext>
            </a:extLst>
          </p:cNvPr>
          <p:cNvSpPr/>
          <p:nvPr/>
        </p:nvSpPr>
        <p:spPr>
          <a:xfrm>
            <a:off x="411958" y="5147986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5" action="ppaction://hlinksldjump"/>
            <a:extLst>
              <a:ext uri="{FF2B5EF4-FFF2-40B4-BE49-F238E27FC236}">
                <a16:creationId xmlns:a16="http://schemas.microsoft.com/office/drawing/2014/main" id="{3971EB32-D7A3-1AF0-7CEC-0F6D06E68D48}"/>
              </a:ext>
            </a:extLst>
          </p:cNvPr>
          <p:cNvSpPr/>
          <p:nvPr/>
        </p:nvSpPr>
        <p:spPr>
          <a:xfrm>
            <a:off x="947927" y="5280525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</p:spTree>
    <p:extLst>
      <p:ext uri="{BB962C8B-B14F-4D97-AF65-F5344CB8AC3E}">
        <p14:creationId xmlns:p14="http://schemas.microsoft.com/office/powerpoint/2010/main" val="17319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pic>
        <p:nvPicPr>
          <p:cNvPr id="7" name="図 6" descr="草の上にいろいろな家&#10;&#10;AI 生成コンテンツは誤りを含む可能性があります。">
            <a:extLst>
              <a:ext uri="{FF2B5EF4-FFF2-40B4-BE49-F238E27FC236}">
                <a16:creationId xmlns:a16="http://schemas.microsoft.com/office/drawing/2014/main" id="{B59B78C6-39D9-3816-AD5A-2B2528ABA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77" y="1754348"/>
            <a:ext cx="4662144" cy="3667686"/>
          </a:xfrm>
          <a:prstGeom prst="rect">
            <a:avLst/>
          </a:prstGeom>
        </p:spPr>
      </p:pic>
      <p:sp>
        <p:nvSpPr>
          <p:cNvPr id="3" name="乗算記号 2">
            <a:hlinkClick r:id="rId5" action="ppaction://hlinksldjump"/>
            <a:extLst>
              <a:ext uri="{FF2B5EF4-FFF2-40B4-BE49-F238E27FC236}">
                <a16:creationId xmlns:a16="http://schemas.microsoft.com/office/drawing/2014/main" id="{4C29A505-488C-811B-1C29-147DA131C9F4}"/>
              </a:ext>
            </a:extLst>
          </p:cNvPr>
          <p:cNvSpPr/>
          <p:nvPr/>
        </p:nvSpPr>
        <p:spPr>
          <a:xfrm>
            <a:off x="202567" y="4961923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788980BF-4EE5-1B3A-7A2D-69BBB1861553}"/>
              </a:ext>
            </a:extLst>
          </p:cNvPr>
          <p:cNvSpPr/>
          <p:nvPr/>
        </p:nvSpPr>
        <p:spPr>
          <a:xfrm>
            <a:off x="729350" y="5080927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  <p:cxnSp>
        <p:nvCxnSpPr>
          <p:cNvPr id="6" name="カギ線コネクタ 5">
            <a:extLst>
              <a:ext uri="{FF2B5EF4-FFF2-40B4-BE49-F238E27FC236}">
                <a16:creationId xmlns:a16="http://schemas.microsoft.com/office/drawing/2014/main" id="{3EC7E660-6C49-81DC-BB8C-B107D1B594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0916" y="2979635"/>
            <a:ext cx="3785555" cy="2103122"/>
          </a:xfrm>
          <a:prstGeom prst="bentConnector4">
            <a:avLst>
              <a:gd name="adj1" fmla="val -1286"/>
              <a:gd name="adj2" fmla="val 124523"/>
            </a:avLst>
          </a:prstGeom>
          <a:ln w="31750">
            <a:solidFill>
              <a:srgbClr val="C823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57307534-2119-A5F1-B840-4AD5866EBD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043" y="478166"/>
            <a:ext cx="1833650" cy="1899978"/>
          </a:xfrm>
          <a:prstGeom prst="rect">
            <a:avLst/>
          </a:prstGeom>
        </p:spPr>
      </p:pic>
      <p:sp>
        <p:nvSpPr>
          <p:cNvPr id="3" name="スライド番号プレースホルダー 21">
            <a:extLst>
              <a:ext uri="{FF2B5EF4-FFF2-40B4-BE49-F238E27FC236}">
                <a16:creationId xmlns:a16="http://schemas.microsoft.com/office/drawing/2014/main" id="{566268F9-D6D7-053F-F93C-2F892EEF9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8484" y="6574636"/>
            <a:ext cx="419472" cy="18937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50" charset="-128"/>
              </a:rPr>
              <a:t>7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81CB0EB0-C13D-AE19-3CFD-1E9739C6B251}"/>
              </a:ext>
            </a:extLst>
          </p:cNvPr>
          <p:cNvSpPr/>
          <p:nvPr/>
        </p:nvSpPr>
        <p:spPr bwMode="auto">
          <a:xfrm>
            <a:off x="326210" y="1105052"/>
            <a:ext cx="8493939" cy="1136017"/>
          </a:xfrm>
          <a:prstGeom prst="roundRect">
            <a:avLst>
              <a:gd name="adj" fmla="val 2377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F1A30D1E-B06E-375D-654B-6AFB36721AE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99285" y="881221"/>
            <a:ext cx="8776123" cy="12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皆さんは「税金」にどのようなイメージを持っていますか？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srgbClr val="F25044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5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わたしたちの身の回りには、国や地方公共団体による「公共サービス」や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「公共施設」があります。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9ACDE9B2-3E47-4893-E37C-1872143E744C}"/>
              </a:ext>
            </a:extLst>
          </p:cNvPr>
          <p:cNvSpPr/>
          <p:nvPr/>
        </p:nvSpPr>
        <p:spPr bwMode="auto">
          <a:xfrm>
            <a:off x="5457554" y="2613228"/>
            <a:ext cx="3507057" cy="3713140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5D8238CF-DE13-9F62-7667-ACBFEF4DF2BB}"/>
              </a:ext>
            </a:extLst>
          </p:cNvPr>
          <p:cNvSpPr/>
          <p:nvPr/>
        </p:nvSpPr>
        <p:spPr bwMode="auto">
          <a:xfrm>
            <a:off x="188491" y="2613228"/>
            <a:ext cx="5171477" cy="3704763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F383FFF-07BE-E2A0-C0AA-227607E58C0D}"/>
              </a:ext>
            </a:extLst>
          </p:cNvPr>
          <p:cNvGrpSpPr/>
          <p:nvPr/>
        </p:nvGrpSpPr>
        <p:grpSpPr>
          <a:xfrm>
            <a:off x="6000291" y="2699863"/>
            <a:ext cx="2281056" cy="576361"/>
            <a:chOff x="6299670" y="2684109"/>
            <a:chExt cx="2281056" cy="576361"/>
          </a:xfrm>
        </p:grpSpPr>
        <p:sp>
          <p:nvSpPr>
            <p:cNvPr id="9" name="Rectangle 56">
              <a:extLst>
                <a:ext uri="{FF2B5EF4-FFF2-40B4-BE49-F238E27FC236}">
                  <a16:creationId xmlns:a16="http://schemas.microsoft.com/office/drawing/2014/main" id="{ED5FCAF9-1215-B3EF-34FA-5E5C234DA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3893" y="2713461"/>
              <a:ext cx="1016833" cy="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道路、学校、公園 など</a:t>
              </a:r>
            </a:p>
          </p:txBody>
        </p:sp>
        <p:sp>
          <p:nvSpPr>
            <p:cNvPr id="10" name="Text Box 23">
              <a:extLst>
                <a:ext uri="{FF2B5EF4-FFF2-40B4-BE49-F238E27FC236}">
                  <a16:creationId xmlns:a16="http://schemas.microsoft.com/office/drawing/2014/main" id="{7BE8F26B-E08B-E853-00D5-0CC5101F1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9670" y="2786910"/>
              <a:ext cx="1210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20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公共施設</a:t>
              </a:r>
            </a:p>
          </p:txBody>
        </p:sp>
        <p:sp>
          <p:nvSpPr>
            <p:cNvPr id="11" name="Text Box 23">
              <a:extLst>
                <a:ext uri="{FF2B5EF4-FFF2-40B4-BE49-F238E27FC236}">
                  <a16:creationId xmlns:a16="http://schemas.microsoft.com/office/drawing/2014/main" id="{47DDC32B-0205-741E-3260-9FF5F24D31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7344" y="2684109"/>
              <a:ext cx="864339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F25044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こうきょうしせつ</a:t>
              </a: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5B791AE-AD20-5401-5B98-2B038EE0F404}"/>
              </a:ext>
            </a:extLst>
          </p:cNvPr>
          <p:cNvGrpSpPr/>
          <p:nvPr/>
        </p:nvGrpSpPr>
        <p:grpSpPr>
          <a:xfrm>
            <a:off x="646720" y="2744173"/>
            <a:ext cx="4501344" cy="458601"/>
            <a:chOff x="840424" y="2728419"/>
            <a:chExt cx="4501344" cy="458601"/>
          </a:xfrm>
        </p:grpSpPr>
        <p:sp>
          <p:nvSpPr>
            <p:cNvPr id="13" name="Rectangle 45">
              <a:extLst>
                <a:ext uri="{FF2B5EF4-FFF2-40B4-BE49-F238E27FC236}">
                  <a16:creationId xmlns:a16="http://schemas.microsoft.com/office/drawing/2014/main" id="{BDC22A22-56A8-8696-0410-EC6A4DA319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601" y="2831955"/>
              <a:ext cx="2906167" cy="3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14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警察、消防、ごみ収集、福祉 など</a:t>
              </a: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A453E829-7A69-8DB4-39AF-BF9AF8FE6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0424" y="2786910"/>
              <a:ext cx="157927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F25044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公共サービス</a:t>
              </a:r>
            </a:p>
          </p:txBody>
        </p:sp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FA843609-16CE-58AC-39CA-415FDAA2E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44" y="2728419"/>
              <a:ext cx="445347" cy="2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None/>
                <a:defRPr/>
              </a:pPr>
              <a:r>
                <a:rPr lang="ja-JP" altLang="en-US" sz="8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ふくし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8EC12AC-1AC2-29C9-51BD-DA64F2E8153B}"/>
              </a:ext>
            </a:extLst>
          </p:cNvPr>
          <p:cNvGrpSpPr/>
          <p:nvPr/>
        </p:nvGrpSpPr>
        <p:grpSpPr>
          <a:xfrm>
            <a:off x="2001234" y="3394577"/>
            <a:ext cx="1503915" cy="2546462"/>
            <a:chOff x="322297" y="3394577"/>
            <a:chExt cx="1503915" cy="2546462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B0BAEEA-CFB5-0249-DC43-BBF5880029AA}"/>
                </a:ext>
              </a:extLst>
            </p:cNvPr>
            <p:cNvSpPr/>
            <p:nvPr/>
          </p:nvSpPr>
          <p:spPr bwMode="auto">
            <a:xfrm>
              <a:off x="322297" y="4452611"/>
              <a:ext cx="1503915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300" dirty="0">
                  <a:solidFill>
                    <a:srgbClr val="F46C62"/>
                  </a:solidFill>
                  <a:latin typeface="+mn-ea"/>
                </a:rPr>
                <a:t>ごみ処理費用</a:t>
              </a:r>
            </a:p>
            <a:p>
              <a:pPr algn="ctr" eaLnBrk="1" hangingPunct="1">
                <a:lnSpc>
                  <a:spcPct val="120000"/>
                </a:lnSpc>
                <a:defRPr/>
              </a:pPr>
              <a:r>
                <a:rPr lang="ja-JP" altLang="en-US" sz="1200" dirty="0">
                  <a:solidFill>
                    <a:srgbClr val="F46C62"/>
                  </a:solidFill>
                  <a:latin typeface="+mn-ea"/>
                </a:rPr>
                <a:t>（令和５年度）</a:t>
              </a:r>
              <a:endParaRPr lang="en-US" altLang="ja-JP" sz="1200" dirty="0">
                <a:solidFill>
                  <a:srgbClr val="F46C62"/>
                </a:solidFill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latin typeface="+mn-ea"/>
                </a:rPr>
                <a:t>6,002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２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dirty="0">
                  <a:latin typeface="+mn-ea"/>
                </a:rPr>
                <a:t>20,910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18" name="Picture 35">
              <a:extLst>
                <a:ext uri="{FF2B5EF4-FFF2-40B4-BE49-F238E27FC236}">
                  <a16:creationId xmlns:a16="http://schemas.microsoft.com/office/drawing/2014/main" id="{2F70413B-132F-6D51-F5A9-76D14C453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1129" y="3394577"/>
              <a:ext cx="1386251" cy="97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9A7B718-E225-E47B-2292-A000ABACC2F2}"/>
              </a:ext>
            </a:extLst>
          </p:cNvPr>
          <p:cNvGrpSpPr/>
          <p:nvPr/>
        </p:nvGrpSpPr>
        <p:grpSpPr>
          <a:xfrm>
            <a:off x="3680092" y="3419240"/>
            <a:ext cx="1600789" cy="2607077"/>
            <a:chOff x="3680092" y="3419240"/>
            <a:chExt cx="1600789" cy="2607077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935A797-4F99-91AF-A17D-2B2CBBF4167D}"/>
                </a:ext>
              </a:extLst>
            </p:cNvPr>
            <p:cNvSpPr/>
            <p:nvPr/>
          </p:nvSpPr>
          <p:spPr bwMode="auto">
            <a:xfrm>
              <a:off x="3680092" y="4452611"/>
              <a:ext cx="1600789" cy="157370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国民医療費の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公費負担額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（令和４年度）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latin typeface="+mn-ea"/>
                </a:rPr>
                <a:t>6,837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ja-JP" altLang="en-US" sz="1300" baseline="30000" dirty="0">
                  <a:latin typeface="+mn-ea"/>
                </a:rPr>
                <a:t>３</a:t>
              </a:r>
              <a:endParaRPr kumimoji="1" lang="ja-JP" altLang="en-US" sz="13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+mn-ea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dirty="0">
                  <a:latin typeface="+mn-ea"/>
                </a:rPr>
                <a:t>141,530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1" name="Picture 36">
              <a:extLst>
                <a:ext uri="{FF2B5EF4-FFF2-40B4-BE49-F238E27FC236}">
                  <a16:creationId xmlns:a16="http://schemas.microsoft.com/office/drawing/2014/main" id="{4BB2EE05-1366-FA04-A3B1-8A61E7036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73291" y="3419240"/>
              <a:ext cx="1014391" cy="1014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33B32729-4116-DB46-2C56-939421C102C7}"/>
                </a:ext>
              </a:extLst>
            </p:cNvPr>
            <p:cNvSpPr/>
            <p:nvPr/>
          </p:nvSpPr>
          <p:spPr bwMode="auto">
            <a:xfrm>
              <a:off x="4228415" y="4353783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いりょう</a:t>
              </a:r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A5C4B2D-9480-EA93-4FBE-B8913F429CE5}"/>
                </a:ext>
              </a:extLst>
            </p:cNvPr>
            <p:cNvSpPr/>
            <p:nvPr/>
          </p:nvSpPr>
          <p:spPr bwMode="auto">
            <a:xfrm>
              <a:off x="4288169" y="4632510"/>
              <a:ext cx="562771" cy="250560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800" dirty="0">
                  <a:solidFill>
                    <a:srgbClr val="F46C6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  <a:endPara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7F4934C-EFA2-BC27-0EBF-289FA3EB5199}"/>
              </a:ext>
            </a:extLst>
          </p:cNvPr>
          <p:cNvGrpSpPr/>
          <p:nvPr/>
        </p:nvGrpSpPr>
        <p:grpSpPr>
          <a:xfrm>
            <a:off x="322297" y="3498585"/>
            <a:ext cx="1523311" cy="2442454"/>
            <a:chOff x="1991496" y="3498585"/>
            <a:chExt cx="1523311" cy="2442454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B3410CE4-965D-342F-9CB3-63AEA2BB6C30}"/>
                </a:ext>
              </a:extLst>
            </p:cNvPr>
            <p:cNvSpPr/>
            <p:nvPr/>
          </p:nvSpPr>
          <p:spPr bwMode="auto">
            <a:xfrm>
              <a:off x="1991496" y="4452611"/>
              <a:ext cx="152331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警察費・消防費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（令和５年度）</a:t>
              </a:r>
              <a:endPara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5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4,456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１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国民１人当たり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43,792</a:t>
              </a: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円</a:t>
              </a:r>
            </a:p>
          </p:txBody>
        </p:sp>
        <p:pic>
          <p:nvPicPr>
            <p:cNvPr id="26" name="Picture 50">
              <a:extLst>
                <a:ext uri="{FF2B5EF4-FFF2-40B4-BE49-F238E27FC236}">
                  <a16:creationId xmlns:a16="http://schemas.microsoft.com/office/drawing/2014/main" id="{98530D8E-8427-AC32-19C5-B9DB6BDB8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88452" y="3498585"/>
              <a:ext cx="1329398" cy="816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843FAA4-4670-3824-3B5B-04DDED409FC0}"/>
              </a:ext>
            </a:extLst>
          </p:cNvPr>
          <p:cNvGrpSpPr/>
          <p:nvPr/>
        </p:nvGrpSpPr>
        <p:grpSpPr>
          <a:xfrm>
            <a:off x="5481816" y="3385141"/>
            <a:ext cx="1579136" cy="2107196"/>
            <a:chOff x="5481816" y="3385141"/>
            <a:chExt cx="1579136" cy="2107196"/>
          </a:xfrm>
        </p:grpSpPr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8349867B-A125-B54D-0193-8CE69E9FC3D9}"/>
                </a:ext>
              </a:extLst>
            </p:cNvPr>
            <p:cNvSpPr/>
            <p:nvPr/>
          </p:nvSpPr>
          <p:spPr bwMode="auto">
            <a:xfrm>
              <a:off x="5481816" y="4452611"/>
              <a:ext cx="1579136" cy="1039726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道路整備事業費</a:t>
              </a:r>
              <a:endParaRPr kumimoji="1" lang="en-US" altLang="zh-TW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</a:t>
              </a: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７</a:t>
              </a:r>
              <a:r>
                <a:rPr kumimoji="1" lang="zh-TW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兆</a:t>
              </a:r>
              <a:r>
                <a:rPr kumimoji="1" lang="en-US" altLang="ja-JP" sz="1300" dirty="0">
                  <a:latin typeface="+mn-ea"/>
                </a:rPr>
                <a:t>6,721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ja-JP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lang="ja-JP" altLang="en-US" sz="1300" baseline="30000" dirty="0">
                  <a:solidFill>
                    <a:srgbClr val="000000"/>
                  </a:solidFill>
                  <a:latin typeface="+mn-ea"/>
                </a:rPr>
                <a:t>４</a:t>
              </a:r>
              <a:endParaRPr kumimoji="1" lang="zh-TW" alt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pic>
          <p:nvPicPr>
            <p:cNvPr id="29" name="Picture 51">
              <a:extLst>
                <a:ext uri="{FF2B5EF4-FFF2-40B4-BE49-F238E27FC236}">
                  <a16:creationId xmlns:a16="http://schemas.microsoft.com/office/drawing/2014/main" id="{DE0E1C76-E29E-C67B-B1A0-A40692B03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540272" y="3385141"/>
              <a:ext cx="1462225" cy="9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306D21C-037D-83D5-1743-40BC609F4299}"/>
              </a:ext>
            </a:extLst>
          </p:cNvPr>
          <p:cNvGrpSpPr/>
          <p:nvPr/>
        </p:nvGrpSpPr>
        <p:grpSpPr>
          <a:xfrm>
            <a:off x="7245552" y="3502941"/>
            <a:ext cx="1549281" cy="2438098"/>
            <a:chOff x="7245552" y="3502941"/>
            <a:chExt cx="1549281" cy="2438098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D0FD2553-558F-35B9-4768-48535EEC991C}"/>
                </a:ext>
              </a:extLst>
            </p:cNvPr>
            <p:cNvSpPr/>
            <p:nvPr/>
          </p:nvSpPr>
          <p:spPr bwMode="auto">
            <a:xfrm>
              <a:off x="7245552" y="4452611"/>
              <a:ext cx="1549281" cy="1488428"/>
            </a:xfrm>
            <a:prstGeom prst="rect">
              <a:avLst/>
            </a:prstGeom>
            <a:noFill/>
            <a:ln w="15875" cap="rnd" cmpd="sng" algn="ctr">
              <a:noFill/>
              <a:prstDash val="solid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1211263"/>
                        <a:gd name="connsiteY0" fmla="*/ 0 h 2624110"/>
                        <a:gd name="connsiteX1" fmla="*/ 1211263 w 1211263"/>
                        <a:gd name="connsiteY1" fmla="*/ 0 h 2624110"/>
                        <a:gd name="connsiteX2" fmla="*/ 1211263 w 1211263"/>
                        <a:gd name="connsiteY2" fmla="*/ 2099288 h 2624110"/>
                        <a:gd name="connsiteX3" fmla="*/ 605631 w 1211263"/>
                        <a:gd name="connsiteY3" fmla="*/ 2624110 h 2624110"/>
                        <a:gd name="connsiteX4" fmla="*/ 0 w 1211263"/>
                        <a:gd name="connsiteY4" fmla="*/ 2099288 h 2624110"/>
                        <a:gd name="connsiteX5" fmla="*/ 0 w 1211263"/>
                        <a:gd name="connsiteY5" fmla="*/ 0 h 26241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11263" h="2624110" fill="none" extrusionOk="0">
                          <a:moveTo>
                            <a:pt x="0" y="0"/>
                          </a:moveTo>
                          <a:cubicBezTo>
                            <a:pt x="232634" y="-67934"/>
                            <a:pt x="665737" y="97290"/>
                            <a:pt x="1211263" y="0"/>
                          </a:cubicBezTo>
                          <a:cubicBezTo>
                            <a:pt x="1163032" y="543323"/>
                            <a:pt x="1295718" y="1462834"/>
                            <a:pt x="1211263" y="2099288"/>
                          </a:cubicBezTo>
                          <a:cubicBezTo>
                            <a:pt x="1030875" y="2206430"/>
                            <a:pt x="774250" y="2555893"/>
                            <a:pt x="605631" y="2624110"/>
                          </a:cubicBezTo>
                          <a:cubicBezTo>
                            <a:pt x="420511" y="2380457"/>
                            <a:pt x="164996" y="2190916"/>
                            <a:pt x="0" y="2099288"/>
                          </a:cubicBezTo>
                          <a:cubicBezTo>
                            <a:pt x="130954" y="1865938"/>
                            <a:pt x="43574" y="843411"/>
                            <a:pt x="0" y="0"/>
                          </a:cubicBezTo>
                          <a:close/>
                        </a:path>
                        <a:path w="1211263" h="2624110" stroke="0" extrusionOk="0">
                          <a:moveTo>
                            <a:pt x="0" y="0"/>
                          </a:moveTo>
                          <a:cubicBezTo>
                            <a:pt x="335964" y="87192"/>
                            <a:pt x="761896" y="38081"/>
                            <a:pt x="1211263" y="0"/>
                          </a:cubicBezTo>
                          <a:cubicBezTo>
                            <a:pt x="1078381" y="984501"/>
                            <a:pt x="1296214" y="1754749"/>
                            <a:pt x="1211263" y="2099288"/>
                          </a:cubicBezTo>
                          <a:cubicBezTo>
                            <a:pt x="914132" y="2354604"/>
                            <a:pt x="705801" y="2518241"/>
                            <a:pt x="605631" y="2624110"/>
                          </a:cubicBezTo>
                          <a:cubicBezTo>
                            <a:pt x="335906" y="2465582"/>
                            <a:pt x="113316" y="2180152"/>
                            <a:pt x="0" y="2099288"/>
                          </a:cubicBezTo>
                          <a:cubicBezTo>
                            <a:pt x="-49533" y="1816693"/>
                            <a:pt x="-14809" y="3708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校舎・体育館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などの建設費用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F46C62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46C62"/>
                  </a:solidFill>
                  <a:effectLst/>
                  <a:uLnTx/>
                  <a:uFillTx/>
                  <a:latin typeface="+mn-ea"/>
                  <a:cs typeface="+mn-cs"/>
                </a:rPr>
                <a:t>（令和７年度）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5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5BAD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約</a:t>
              </a:r>
              <a:r>
                <a:rPr kumimoji="1" lang="en-US" altLang="zh-TW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7</a:t>
              </a:r>
              <a:r>
                <a:rPr kumimoji="1" lang="en-US" altLang="ja-JP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36</a:t>
              </a:r>
              <a:r>
                <a:rPr kumimoji="1" lang="zh-TW" altLang="en-US" sz="13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n-ea"/>
                  <a:cs typeface="+mn-cs"/>
                </a:rPr>
                <a:t>億円</a:t>
              </a:r>
              <a:r>
                <a:rPr kumimoji="1" lang="en-US" altLang="zh-TW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※</a:t>
              </a:r>
              <a:r>
                <a:rPr kumimoji="1" lang="ja-JP" altLang="en-US" sz="13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  <a:cs typeface="+mn-cs"/>
                </a:rPr>
                <a:t>５</a:t>
              </a:r>
            </a:p>
          </p:txBody>
        </p:sp>
        <p:pic>
          <p:nvPicPr>
            <p:cNvPr id="32" name="Picture 34">
              <a:extLst>
                <a:ext uri="{FF2B5EF4-FFF2-40B4-BE49-F238E27FC236}">
                  <a16:creationId xmlns:a16="http://schemas.microsoft.com/office/drawing/2014/main" id="{1D206231-273B-A93F-7B0D-6E2430CC2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38783" y="3502941"/>
              <a:ext cx="1162819" cy="717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E51356D-DDBB-CA76-2A80-D5F9F356622E}"/>
              </a:ext>
            </a:extLst>
          </p:cNvPr>
          <p:cNvCxnSpPr>
            <a:cxnSpLocks/>
          </p:cNvCxnSpPr>
          <p:nvPr/>
        </p:nvCxnSpPr>
        <p:spPr bwMode="auto">
          <a:xfrm>
            <a:off x="1908854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00EEE31F-8442-8D8F-80CD-2B4B29FCE784}"/>
              </a:ext>
            </a:extLst>
          </p:cNvPr>
          <p:cNvCxnSpPr>
            <a:cxnSpLocks/>
          </p:cNvCxnSpPr>
          <p:nvPr/>
        </p:nvCxnSpPr>
        <p:spPr bwMode="auto">
          <a:xfrm>
            <a:off x="3597449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42F866FD-C089-FC66-E404-791DB367D09D}"/>
              </a:ext>
            </a:extLst>
          </p:cNvPr>
          <p:cNvCxnSpPr>
            <a:cxnSpLocks/>
          </p:cNvCxnSpPr>
          <p:nvPr/>
        </p:nvCxnSpPr>
        <p:spPr bwMode="auto">
          <a:xfrm>
            <a:off x="7153252" y="3490182"/>
            <a:ext cx="0" cy="2497947"/>
          </a:xfrm>
          <a:prstGeom prst="line">
            <a:avLst/>
          </a:prstGeom>
          <a:noFill/>
          <a:ln w="6350" cap="flat" cmpd="sng" algn="ctr">
            <a:solidFill>
              <a:srgbClr val="F46C6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3984CE52-6B77-147E-CD0D-FF1C6B48BFFE}"/>
              </a:ext>
            </a:extLst>
          </p:cNvPr>
          <p:cNvGrpSpPr/>
          <p:nvPr/>
        </p:nvGrpSpPr>
        <p:grpSpPr>
          <a:xfrm>
            <a:off x="252000" y="6371985"/>
            <a:ext cx="6587998" cy="288008"/>
            <a:chOff x="109010" y="6284226"/>
            <a:chExt cx="5087144" cy="178403"/>
          </a:xfrm>
        </p:grpSpPr>
        <p:sp>
          <p:nvSpPr>
            <p:cNvPr id="37" name="角丸四角形 15">
              <a:extLst>
                <a:ext uri="{FF2B5EF4-FFF2-40B4-BE49-F238E27FC236}">
                  <a16:creationId xmlns:a16="http://schemas.microsoft.com/office/drawing/2014/main" id="{869C8437-EB76-1A2F-8441-0FDC3B7CA3C2}"/>
                </a:ext>
              </a:extLst>
            </p:cNvPr>
            <p:cNvSpPr/>
            <p:nvPr/>
          </p:nvSpPr>
          <p:spPr>
            <a:xfrm>
              <a:off x="109010" y="6284226"/>
              <a:ext cx="2223891" cy="178401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t" anchorCtr="0"/>
            <a:lstStyle/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１・２　出所：総務省「令和７年版地方財政白書」　　　</a:t>
              </a:r>
              <a:endParaRPr lang="en-US" altLang="ja-JP" sz="800" dirty="0">
                <a:solidFill>
                  <a:schemeClr val="tx1"/>
                </a:solidFill>
                <a:latin typeface="+mn-ea"/>
              </a:endParaRPr>
            </a:p>
            <a:p>
              <a:pPr>
                <a:lnSpc>
                  <a:spcPct val="13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３　出所：厚生労働省「令和４（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2022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）年度国民医療費の概況」</a:t>
              </a:r>
            </a:p>
          </p:txBody>
        </p:sp>
        <p:sp>
          <p:nvSpPr>
            <p:cNvPr id="38" name="角丸四角形 40">
              <a:extLst>
                <a:ext uri="{FF2B5EF4-FFF2-40B4-BE49-F238E27FC236}">
                  <a16:creationId xmlns:a16="http://schemas.microsoft.com/office/drawing/2014/main" id="{5F046968-3AB3-5751-D70C-E86F331DF5DD}"/>
                </a:ext>
              </a:extLst>
            </p:cNvPr>
            <p:cNvSpPr/>
            <p:nvPr/>
          </p:nvSpPr>
          <p:spPr>
            <a:xfrm>
              <a:off x="2277300" y="6284230"/>
              <a:ext cx="2918854" cy="17839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t" anchorCtr="0"/>
            <a:lstStyle/>
            <a:p>
              <a:pPr>
                <a:lnSpc>
                  <a:spcPct val="110000"/>
                </a:lnSpc>
              </a:pP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※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４・５　出所：財務省</a:t>
              </a:r>
              <a:r>
                <a:rPr lang="en-US" altLang="ja-JP" sz="800" dirty="0">
                  <a:solidFill>
                    <a:schemeClr val="tx1"/>
                  </a:solidFill>
                  <a:latin typeface="+mn-ea"/>
                </a:rPr>
                <a:t>｢</a:t>
              </a:r>
              <a:r>
                <a:rPr lang="ja-JP" altLang="en-US" sz="800" dirty="0">
                  <a:solidFill>
                    <a:schemeClr val="tx1"/>
                  </a:solidFill>
                  <a:latin typeface="+mn-ea"/>
                </a:rPr>
                <a:t>令和７年度予算及び財政投融資計画の説明（予算修正後）」　　　</a:t>
              </a:r>
            </a:p>
          </p:txBody>
        </p:sp>
      </p:grp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23D6CD97-720F-7AC8-FBCC-EDBEF63FD81B}"/>
              </a:ext>
            </a:extLst>
          </p:cNvPr>
          <p:cNvSpPr/>
          <p:nvPr/>
        </p:nvSpPr>
        <p:spPr>
          <a:xfrm>
            <a:off x="162608" y="2127848"/>
            <a:ext cx="8812800" cy="524754"/>
          </a:xfrm>
          <a:prstGeom prst="roundRect">
            <a:avLst>
              <a:gd name="adj" fmla="val 0"/>
            </a:avLst>
          </a:prstGeom>
          <a:solidFill>
            <a:srgbClr val="F46C6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052" dirty="0"/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7CDD68B-3E2A-83C6-4B74-83712496CE2E}"/>
              </a:ext>
            </a:extLst>
          </p:cNvPr>
          <p:cNvSpPr/>
          <p:nvPr/>
        </p:nvSpPr>
        <p:spPr>
          <a:xfrm>
            <a:off x="2834889" y="2169641"/>
            <a:ext cx="3483326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「税金」</a:t>
            </a:r>
            <a:r>
              <a:rPr lang="ja-JP" altLang="en-US" sz="2800" kern="0" spc="-1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により賄われています。</a:t>
            </a:r>
            <a:endParaRPr lang="ja-JP" altLang="en-US" sz="24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38EFF27C-57FE-0E05-07A7-B8CF604DB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2" name="Rectangle 26">
            <a:extLst>
              <a:ext uri="{FF2B5EF4-FFF2-40B4-BE49-F238E27FC236}">
                <a16:creationId xmlns:a16="http://schemas.microsoft.com/office/drawing/2014/main" id="{17F078E7-F45F-2F71-75C2-ADBA0BD66E0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399942" y="1639263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こうきょうしせつ</a:t>
            </a: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64C1A66F-6599-19EC-0404-1DF7ACD89AE4}"/>
              </a:ext>
            </a:extLst>
          </p:cNvPr>
          <p:cNvSpPr/>
          <p:nvPr/>
        </p:nvSpPr>
        <p:spPr>
          <a:xfrm>
            <a:off x="4587828" y="2212717"/>
            <a:ext cx="291748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ja-JP" altLang="en-US" sz="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まかな</a:t>
            </a:r>
          </a:p>
        </p:txBody>
      </p:sp>
      <p:sp>
        <p:nvSpPr>
          <p:cNvPr id="44" name="Text Box 23">
            <a:extLst>
              <a:ext uri="{FF2B5EF4-FFF2-40B4-BE49-F238E27FC236}">
                <a16:creationId xmlns:a16="http://schemas.microsoft.com/office/drawing/2014/main" id="{E138E73E-6A94-70DA-7D90-FDD45526A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16" y="2708711"/>
            <a:ext cx="59343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25044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こうきょう</a:t>
            </a:r>
          </a:p>
        </p:txBody>
      </p:sp>
      <p:sp>
        <p:nvSpPr>
          <p:cNvPr id="45" name="Rectangle 26">
            <a:extLst>
              <a:ext uri="{FF2B5EF4-FFF2-40B4-BE49-F238E27FC236}">
                <a16:creationId xmlns:a16="http://schemas.microsoft.com/office/drawing/2014/main" id="{BE5E1942-BF2E-6B3E-D6D5-99CE9085A93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190092" y="1293817"/>
            <a:ext cx="886373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こうきょう</a:t>
            </a:r>
          </a:p>
        </p:txBody>
      </p:sp>
    </p:spTree>
    <p:extLst>
      <p:ext uri="{BB962C8B-B14F-4D97-AF65-F5344CB8AC3E}">
        <p14:creationId xmlns:p14="http://schemas.microsoft.com/office/powerpoint/2010/main" val="101729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9" grpId="0" animBg="1"/>
      <p:bldP spid="42" grpId="0"/>
      <p:bldP spid="43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B01052C-A717-4330-073C-179D0B7D4E15}"/>
              </a:ext>
            </a:extLst>
          </p:cNvPr>
          <p:cNvSpPr txBox="1"/>
          <p:nvPr/>
        </p:nvSpPr>
        <p:spPr>
          <a:xfrm>
            <a:off x="878182" y="6493840"/>
            <a:ext cx="72338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動画で学ぼう</a:t>
            </a:r>
            <a:r>
              <a:rPr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：</a:t>
            </a:r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「税の学習コーナー」　</a:t>
            </a:r>
            <a:r>
              <a:rPr lang="en-US" altLang="ja-JP" sz="1100" dirty="0"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https://www.nta.go.jp/taxes/kids/video/index.htm#anime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endParaRPr lang="ja-JP" altLang="en-US" sz="1100" dirty="0">
              <a:latin typeface="+mn-ea"/>
              <a:ea typeface="+mn-ea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2AD703A-2038-4ADF-3806-9347006CE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43" name="角丸四角形 31">
            <a:extLst>
              <a:ext uri="{FF2B5EF4-FFF2-40B4-BE49-F238E27FC236}">
                <a16:creationId xmlns:a16="http://schemas.microsoft.com/office/drawing/2014/main" id="{F3D29871-F5F9-7DFA-7A65-5D26227813F1}"/>
              </a:ext>
            </a:extLst>
          </p:cNvPr>
          <p:cNvSpPr/>
          <p:nvPr/>
        </p:nvSpPr>
        <p:spPr>
          <a:xfrm>
            <a:off x="5542473" y="5890062"/>
            <a:ext cx="3506219" cy="3480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855" dirty="0">
                <a:solidFill>
                  <a:schemeClr val="tx1"/>
                </a:solidFill>
              </a:rPr>
              <a:t>※</a:t>
            </a:r>
            <a:r>
              <a:rPr lang="ja-JP" altLang="en-US" sz="855" dirty="0">
                <a:solidFill>
                  <a:schemeClr val="tx1"/>
                </a:solidFill>
              </a:rPr>
              <a:t>出所：</a:t>
            </a:r>
            <a:r>
              <a:rPr lang="zh-TW" altLang="en-US" sz="855" dirty="0">
                <a:solidFill>
                  <a:schemeClr val="tx1"/>
                </a:solidFill>
              </a:rPr>
              <a:t>文部科学省「令和</a:t>
            </a:r>
            <a:r>
              <a:rPr lang="ja-JP" altLang="en-US" sz="855" dirty="0">
                <a:solidFill>
                  <a:schemeClr val="tx1"/>
                </a:solidFill>
              </a:rPr>
              <a:t>５</a:t>
            </a:r>
            <a:r>
              <a:rPr lang="zh-TW" altLang="en-US" sz="855" dirty="0">
                <a:solidFill>
                  <a:schemeClr val="tx1"/>
                </a:solidFill>
              </a:rPr>
              <a:t>年度地方教育費調査（令和</a:t>
            </a:r>
            <a:r>
              <a:rPr lang="ja-JP" altLang="en-US" sz="855" dirty="0">
                <a:solidFill>
                  <a:schemeClr val="tx1"/>
                </a:solidFill>
              </a:rPr>
              <a:t>４</a:t>
            </a:r>
            <a:r>
              <a:rPr lang="zh-TW" altLang="en-US" sz="855" dirty="0">
                <a:solidFill>
                  <a:schemeClr val="tx1"/>
                </a:solidFill>
              </a:rPr>
              <a:t>会計年度）」</a:t>
            </a:r>
            <a:r>
              <a:rPr lang="ja-JP" altLang="en-US" sz="855" dirty="0">
                <a:solidFill>
                  <a:schemeClr val="tx1"/>
                </a:solidFill>
              </a:rPr>
              <a:t>　　　</a:t>
            </a:r>
            <a:endParaRPr lang="en-US" altLang="ja-JP" sz="855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6A33358E-6980-35EA-60B7-76A1F7C915D9}"/>
              </a:ext>
            </a:extLst>
          </p:cNvPr>
          <p:cNvSpPr/>
          <p:nvPr/>
        </p:nvSpPr>
        <p:spPr>
          <a:xfrm>
            <a:off x="342377" y="2117575"/>
            <a:ext cx="8477773" cy="3814148"/>
          </a:xfrm>
          <a:prstGeom prst="rect">
            <a:avLst/>
          </a:prstGeom>
          <a:noFill/>
          <a:ln w="19050" cap="flat" cmpd="sng" algn="ctr">
            <a:solidFill>
              <a:srgbClr val="F2504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D312994E-51C8-E435-15B9-24FE5521CF32}"/>
              </a:ext>
            </a:extLst>
          </p:cNvPr>
          <p:cNvSpPr txBox="1"/>
          <p:nvPr/>
        </p:nvSpPr>
        <p:spPr>
          <a:xfrm>
            <a:off x="455553" y="2190893"/>
            <a:ext cx="107433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ja-JP" altLang="en-US" sz="16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（全国平均）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DB81B8-6F41-9FF1-64D8-82915216051D}"/>
              </a:ext>
            </a:extLst>
          </p:cNvPr>
          <p:cNvGrpSpPr/>
          <p:nvPr/>
        </p:nvGrpSpPr>
        <p:grpSpPr>
          <a:xfrm>
            <a:off x="6384206" y="1981173"/>
            <a:ext cx="2247847" cy="3831213"/>
            <a:chOff x="6384206" y="1981173"/>
            <a:chExt cx="2247847" cy="3831213"/>
          </a:xfrm>
        </p:grpSpPr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68918FEB-A3B5-AA91-5231-F6F3B6FB0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4275" y="1981173"/>
              <a:ext cx="1207709" cy="2906631"/>
            </a:xfrm>
            <a:prstGeom prst="rect">
              <a:avLst/>
            </a:prstGeom>
          </p:spPr>
        </p:pic>
        <p:sp>
          <p:nvSpPr>
            <p:cNvPr id="54" name="四角形: 角を丸くする 53">
              <a:extLst>
                <a:ext uri="{FF2B5EF4-FFF2-40B4-BE49-F238E27FC236}">
                  <a16:creationId xmlns:a16="http://schemas.microsoft.com/office/drawing/2014/main" id="{2BF2EFA3-5796-F280-1B14-0690ED78DB3D}"/>
                </a:ext>
              </a:extLst>
            </p:cNvPr>
            <p:cNvSpPr/>
            <p:nvPr/>
          </p:nvSpPr>
          <p:spPr>
            <a:xfrm>
              <a:off x="6384206" y="4902755"/>
              <a:ext cx="2247847" cy="348032"/>
            </a:xfrm>
            <a:prstGeom prst="roundRect">
              <a:avLst>
                <a:gd name="adj" fmla="val 5296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高校生</a:t>
              </a:r>
              <a:r>
                <a:rPr lang="ja-JP" altLang="en-US" sz="16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（全日制）</a:t>
              </a:r>
              <a:endParaRPr lang="ja-JP" altLang="en-US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A55561E3-6D80-C667-EE7F-423EAC4612AF}"/>
                </a:ext>
              </a:extLst>
            </p:cNvPr>
            <p:cNvSpPr txBox="1"/>
            <p:nvPr/>
          </p:nvSpPr>
          <p:spPr>
            <a:xfrm>
              <a:off x="6424882" y="5403700"/>
              <a:ext cx="2166495" cy="40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1,127,000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08D2D86-4ADD-0A76-CA05-477D98777917}"/>
              </a:ext>
            </a:extLst>
          </p:cNvPr>
          <p:cNvGrpSpPr/>
          <p:nvPr/>
        </p:nvGrpSpPr>
        <p:grpSpPr>
          <a:xfrm>
            <a:off x="3458596" y="2343882"/>
            <a:ext cx="2247847" cy="3468504"/>
            <a:chOff x="3458596" y="2343882"/>
            <a:chExt cx="2247847" cy="3468504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ED166F7F-DA8C-9F52-2B8F-9080C169E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7178" y="2343882"/>
              <a:ext cx="1030683" cy="2584956"/>
            </a:xfrm>
            <a:prstGeom prst="rect">
              <a:avLst/>
            </a:prstGeom>
          </p:spPr>
        </p:pic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F98263A7-47BB-9328-8165-81E741C9E125}"/>
                </a:ext>
              </a:extLst>
            </p:cNvPr>
            <p:cNvSpPr/>
            <p:nvPr/>
          </p:nvSpPr>
          <p:spPr>
            <a:xfrm>
              <a:off x="3458596" y="4902171"/>
              <a:ext cx="2247847" cy="349200"/>
            </a:xfrm>
            <a:prstGeom prst="roundRect">
              <a:avLst>
                <a:gd name="adj" fmla="val 8320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中学生</a:t>
              </a: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54B40CA-0EF6-5B3F-5519-6CE3F7BF2D99}"/>
                </a:ext>
              </a:extLst>
            </p:cNvPr>
            <p:cNvSpPr txBox="1"/>
            <p:nvPr/>
          </p:nvSpPr>
          <p:spPr>
            <a:xfrm>
              <a:off x="3499272" y="5403701"/>
              <a:ext cx="2166495" cy="4086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1,086,000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5214E7-FE7E-1D21-4C57-46B2BD4CFDC8}"/>
              </a:ext>
            </a:extLst>
          </p:cNvPr>
          <p:cNvGrpSpPr/>
          <p:nvPr/>
        </p:nvGrpSpPr>
        <p:grpSpPr>
          <a:xfrm>
            <a:off x="532986" y="2841735"/>
            <a:ext cx="2247847" cy="2970652"/>
            <a:chOff x="532986" y="2841735"/>
            <a:chExt cx="2247847" cy="2970652"/>
          </a:xfrm>
        </p:grpSpPr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424A1ADD-F101-CED2-CA17-0FCD8ED3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7546" y="2841735"/>
              <a:ext cx="1158726" cy="1995721"/>
            </a:xfrm>
            <a:prstGeom prst="rect">
              <a:avLst/>
            </a:prstGeom>
          </p:spPr>
        </p:pic>
        <p:sp>
          <p:nvSpPr>
            <p:cNvPr id="58" name="四角形: 角を丸くする 57">
              <a:extLst>
                <a:ext uri="{FF2B5EF4-FFF2-40B4-BE49-F238E27FC236}">
                  <a16:creationId xmlns:a16="http://schemas.microsoft.com/office/drawing/2014/main" id="{7F8D5362-F0A0-D7EC-9D5C-E19DCA388E71}"/>
                </a:ext>
              </a:extLst>
            </p:cNvPr>
            <p:cNvSpPr/>
            <p:nvPr/>
          </p:nvSpPr>
          <p:spPr>
            <a:xfrm>
              <a:off x="532986" y="4902171"/>
              <a:ext cx="2247847" cy="349200"/>
            </a:xfrm>
            <a:prstGeom prst="roundRect">
              <a:avLst>
                <a:gd name="adj" fmla="val 7312"/>
              </a:avLst>
            </a:prstGeom>
            <a:noFill/>
            <a:ln w="19050" cap="flat" cmpd="sng" algn="ctr">
              <a:solidFill>
                <a:srgbClr val="F2504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ja-JP" altLang="en-US" sz="20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小学生</a:t>
              </a:r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910C1AD7-693F-2E39-9B0D-4755A1F489AF}"/>
                </a:ext>
              </a:extLst>
            </p:cNvPr>
            <p:cNvSpPr txBox="1"/>
            <p:nvPr/>
          </p:nvSpPr>
          <p:spPr>
            <a:xfrm>
              <a:off x="573662" y="5403700"/>
              <a:ext cx="2166495" cy="408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>
                <a:spcAft>
                  <a:spcPts val="700"/>
                </a:spcAft>
              </a:pP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約</a:t>
              </a:r>
              <a:r>
                <a:rPr kumimoji="1" lang="en-US" altLang="ja-JP" sz="26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941,000</a:t>
              </a:r>
              <a:r>
                <a:rPr kumimoji="1" lang="zh-TW" altLang="en-US" sz="2000" spc="-3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zh-TW" altLang="en-US" sz="2200" spc="-3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63" name="Rectangle 26">
            <a:extLst>
              <a:ext uri="{FF2B5EF4-FFF2-40B4-BE49-F238E27FC236}">
                <a16:creationId xmlns:a16="http://schemas.microsoft.com/office/drawing/2014/main" id="{4BE895E1-1E3F-7DC3-668C-833D032F9EBB}"/>
              </a:ext>
            </a:extLst>
          </p:cNvPr>
          <p:cNvSpPr>
            <a:spLocks noChangeArrowheads="1"/>
          </p:cNvSpPr>
          <p:nvPr/>
        </p:nvSpPr>
        <p:spPr bwMode="black">
          <a:xfrm>
            <a:off x="195675" y="967174"/>
            <a:ext cx="8776123" cy="107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公立学校の児童・生徒一人当たりの公費負担額 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1600" noProof="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</a:t>
            </a:r>
            <a:r>
              <a:rPr kumimoji="1" lang="ja-JP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2504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年度）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普段通っている学校で使う用品や施設のほか、教科書の無償配付などにも、</a:t>
            </a:r>
            <a:endParaRPr lang="en-US" altLang="ja-JP" sz="17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税金が使われています。皆さんのためにどのぐらい使われているか、確認してみましょう。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E3D3EA5-2383-828F-0067-684A30142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3091">
            <a:off x="7270195" y="438692"/>
            <a:ext cx="1996787" cy="1195299"/>
          </a:xfrm>
          <a:prstGeom prst="rect">
            <a:avLst/>
          </a:prstGeom>
        </p:spPr>
      </p:pic>
      <p:sp>
        <p:nvSpPr>
          <p:cNvPr id="15" name="スライド番号プレースホルダー 14">
            <a:extLst>
              <a:ext uri="{FF2B5EF4-FFF2-40B4-BE49-F238E27FC236}">
                <a16:creationId xmlns:a16="http://schemas.microsoft.com/office/drawing/2014/main" id="{F4E374DC-5904-BF15-A290-E1BDD1251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8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758C7ED-C5BE-CD10-BB21-85DE97F8874E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A9263FDC-0237-0B0D-1D1C-5109740F3290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フリーフォーム: 図形 7">
              <a:extLst>
                <a:ext uri="{FF2B5EF4-FFF2-40B4-BE49-F238E27FC236}">
                  <a16:creationId xmlns:a16="http://schemas.microsoft.com/office/drawing/2014/main" id="{87EAF947-F58C-D785-65CA-31F20AE165A4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F35B4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7AD2F75-A056-6B05-9BEA-B923E4549F23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AB1515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AB1515"/>
                  </a:solidFill>
                </a:rPr>
                <a:t>くわしく</a:t>
              </a: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F07BA5-83D8-FE26-184E-CF093C5B23CA}"/>
              </a:ext>
            </a:extLst>
          </p:cNvPr>
          <p:cNvSpPr txBox="1"/>
          <p:nvPr/>
        </p:nvSpPr>
        <p:spPr>
          <a:xfrm>
            <a:off x="3342051" y="1263440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12" name="Rectangle 26">
            <a:extLst>
              <a:ext uri="{FF2B5EF4-FFF2-40B4-BE49-F238E27FC236}">
                <a16:creationId xmlns:a16="http://schemas.microsoft.com/office/drawing/2014/main" id="{37AFB39C-5E03-703D-582F-90D4A01B798B}"/>
              </a:ext>
            </a:extLst>
          </p:cNvPr>
          <p:cNvSpPr>
            <a:spLocks noChangeArrowheads="1"/>
          </p:cNvSpPr>
          <p:nvPr/>
        </p:nvSpPr>
        <p:spPr bwMode="white">
          <a:xfrm>
            <a:off x="4646999" y="871572"/>
            <a:ext cx="568022" cy="2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46C6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426AE3-61ED-4FA4-8F61-D7FD498E452B}"/>
              </a:ext>
            </a:extLst>
          </p:cNvPr>
          <p:cNvSpPr txBox="1"/>
          <p:nvPr/>
        </p:nvSpPr>
        <p:spPr>
          <a:xfrm>
            <a:off x="5428991" y="1263440"/>
            <a:ext cx="5164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むしょう</a:t>
            </a:r>
          </a:p>
        </p:txBody>
      </p:sp>
    </p:spTree>
    <p:extLst>
      <p:ext uri="{BB962C8B-B14F-4D97-AF65-F5344CB8AC3E}">
        <p14:creationId xmlns:p14="http://schemas.microsoft.com/office/powerpoint/2010/main" val="25488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 animBg="1"/>
      <p:bldP spid="47" grpId="0"/>
      <p:bldP spid="63" grpId="0"/>
      <p:bldP spid="13" grpId="0"/>
      <p:bldP spid="12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23AD244-A0CC-F1EE-A588-AABDD17CE4AD}"/>
              </a:ext>
            </a:extLst>
          </p:cNvPr>
          <p:cNvSpPr txBox="1"/>
          <p:nvPr/>
        </p:nvSpPr>
        <p:spPr>
          <a:xfrm>
            <a:off x="192486" y="921113"/>
            <a:ext cx="8763024" cy="14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税金は、みんなの安全を守る警察・消防や、道路・水道の整備といった「みんなのために役立つ活動」や、年金・医療・福祉・教育など「社会での助け合いのための活動」に使われています。</a:t>
            </a:r>
          </a:p>
          <a:p>
            <a:pPr>
              <a:lnSpc>
                <a:spcPct val="130000"/>
              </a:lnSpc>
            </a:pP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そのために必要なたくさんのお金を、</a:t>
            </a:r>
            <a:r>
              <a:rPr kumimoji="1" lang="ja-JP" altLang="en-US" sz="17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みんなで出し合って</a:t>
            </a:r>
            <a:r>
              <a:rPr kumimoji="1" lang="ja-JP" altLang="en-US" sz="17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負担するのが「税金」です。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4A01E6-1ED5-F38F-0A09-0B89C7289A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dirty="0"/>
              <a:t>9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8C1EA3A-15B0-0B0A-9222-DE88E9D7E06F}"/>
              </a:ext>
            </a:extLst>
          </p:cNvPr>
          <p:cNvGrpSpPr/>
          <p:nvPr/>
        </p:nvGrpSpPr>
        <p:grpSpPr>
          <a:xfrm>
            <a:off x="1126298" y="2711709"/>
            <a:ext cx="3940830" cy="2111811"/>
            <a:chOff x="797299" y="2746132"/>
            <a:chExt cx="3940830" cy="2111811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683223E1-0917-E552-3D73-4D72F5CE1E0D}"/>
                </a:ext>
              </a:extLst>
            </p:cNvPr>
            <p:cNvSpPr/>
            <p:nvPr/>
          </p:nvSpPr>
          <p:spPr bwMode="auto">
            <a:xfrm>
              <a:off x="797299" y="2746132"/>
              <a:ext cx="3940830" cy="2111811"/>
            </a:xfrm>
            <a:prstGeom prst="roundRect">
              <a:avLst>
                <a:gd name="adj" fmla="val 0"/>
              </a:avLst>
            </a:prstGeom>
            <a:solidFill>
              <a:srgbClr val="FCDAD8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F60D6ED6-EFB0-4A6D-05A2-33692A0BD905}"/>
                </a:ext>
              </a:extLst>
            </p:cNvPr>
            <p:cNvSpPr txBox="1"/>
            <p:nvPr/>
          </p:nvSpPr>
          <p:spPr>
            <a:xfrm>
              <a:off x="1105688" y="3018938"/>
              <a:ext cx="3377848" cy="15661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税金は、みんなで</a:t>
              </a:r>
              <a:r>
                <a:rPr kumimoji="1" lang="ja-JP" altLang="en-US" sz="24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社会を</a:t>
              </a:r>
              <a:endParaRPr kumimoji="1"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>
                <a:lnSpc>
                  <a:spcPct val="140000"/>
                </a:lnSpc>
              </a:pPr>
              <a:r>
                <a:rPr kumimoji="1" lang="ja-JP" altLang="en-US" sz="240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支える</a:t>
              </a: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ための</a:t>
              </a:r>
              <a:endParaRPr kumimoji="1" lang="en-US" altLang="ja-JP" sz="24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>
                <a:lnSpc>
                  <a:spcPct val="140000"/>
                </a:lnSpc>
              </a:pPr>
              <a:r>
                <a:rPr kumimoji="1" lang="ja-JP" altLang="en-US" sz="2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「会費」のようなもの</a:t>
              </a: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59D365E0-5F81-0AD9-18CE-979FAEED100B}"/>
              </a:ext>
            </a:extLst>
          </p:cNvPr>
          <p:cNvGrpSpPr/>
          <p:nvPr/>
        </p:nvGrpSpPr>
        <p:grpSpPr>
          <a:xfrm>
            <a:off x="1126298" y="1599690"/>
            <a:ext cx="1656698" cy="226620"/>
            <a:chOff x="1126298" y="1544269"/>
            <a:chExt cx="1656698" cy="226620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1126298" y="1544269"/>
              <a:ext cx="6167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ねんきん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D8E8540-0C01-EC0D-9DD4-FACA6CFEBF53}"/>
                </a:ext>
              </a:extLst>
            </p:cNvPr>
            <p:cNvSpPr txBox="1"/>
            <p:nvPr/>
          </p:nvSpPr>
          <p:spPr>
            <a:xfrm>
              <a:off x="1692652" y="1551210"/>
              <a:ext cx="60388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800" b="1" dirty="0"/>
                <a:t>いりょう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A43EB7EB-F458-F57F-7EEC-B7B09575E12C}"/>
                </a:ext>
              </a:extLst>
            </p:cNvPr>
            <p:cNvSpPr txBox="1"/>
            <p:nvPr/>
          </p:nvSpPr>
          <p:spPr>
            <a:xfrm>
              <a:off x="2257302" y="1555445"/>
              <a:ext cx="52569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800" b="1" dirty="0"/>
                <a:t>ふくし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C849861B-C955-CE35-F855-2607A1DAD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62" y="3736292"/>
            <a:ext cx="1964463" cy="2339955"/>
          </a:xfrm>
          <a:prstGeom prst="rect">
            <a:avLst/>
          </a:prstGeom>
        </p:spPr>
      </p:pic>
      <p:sp>
        <p:nvSpPr>
          <p:cNvPr id="48" name="Text Box 12">
            <a:extLst>
              <a:ext uri="{FF2B5EF4-FFF2-40B4-BE49-F238E27FC236}">
                <a16:creationId xmlns:a16="http://schemas.microsoft.com/office/drawing/2014/main" id="{6C790DE7-8DCE-222D-7976-92758B6EA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780041-6B60-8AC3-4BB8-5F160FE17282}"/>
              </a:ext>
            </a:extLst>
          </p:cNvPr>
          <p:cNvSpPr txBox="1"/>
          <p:nvPr/>
        </p:nvSpPr>
        <p:spPr>
          <a:xfrm>
            <a:off x="878182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F25044"/>
                </a:solidFill>
                <a:latin typeface="+mn-ea"/>
                <a:ea typeface="+mn-ea"/>
              </a:rPr>
              <a:t>ゲームで学ぼう：うんこ税金ドリル</a:t>
            </a:r>
            <a:r>
              <a:rPr lang="en-US" altLang="ja-JP" sz="1100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https://www.mof.go.jp/tax_policy/publication/brochure/zeikin_drill/index.html</a:t>
            </a:r>
            <a:r>
              <a:rPr lang="en-US" altLang="ja-JP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6C9CF8-D569-C8F2-65EB-155B3B7E19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535" y="4245386"/>
            <a:ext cx="784243" cy="1566199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B92F78D-2AE1-9DC4-AE32-C4D371E032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5155" y="4435759"/>
            <a:ext cx="720080" cy="186770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4453EE-B620-80FF-0087-7B8D54FE9BE1}"/>
              </a:ext>
            </a:extLst>
          </p:cNvPr>
          <p:cNvSpPr txBox="1"/>
          <p:nvPr/>
        </p:nvSpPr>
        <p:spPr>
          <a:xfrm>
            <a:off x="5375518" y="1913022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ふたん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10AA8E04-9451-042B-09B7-EA94BF06CEC5}"/>
              </a:ext>
            </a:extLst>
          </p:cNvPr>
          <p:cNvGrpSpPr/>
          <p:nvPr/>
        </p:nvGrpSpPr>
        <p:grpSpPr>
          <a:xfrm>
            <a:off x="5596778" y="2704144"/>
            <a:ext cx="2859006" cy="2516768"/>
            <a:chOff x="5596778" y="2704144"/>
            <a:chExt cx="2859006" cy="2516768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67FCEE0-4A88-CA23-12C4-771184EEE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6778" y="2704144"/>
              <a:ext cx="2859006" cy="2141729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42C12B1-A1B6-DECB-FBA6-E904345C3D06}"/>
                </a:ext>
              </a:extLst>
            </p:cNvPr>
            <p:cNvSpPr txBox="1"/>
            <p:nvPr/>
          </p:nvSpPr>
          <p:spPr>
            <a:xfrm>
              <a:off x="5985107" y="4928524"/>
              <a:ext cx="2082348" cy="292388"/>
            </a:xfrm>
            <a:prstGeom prst="rect">
              <a:avLst/>
            </a:prstGeom>
            <a:noFill/>
            <a:ln w="28575" cmpd="dbl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1" lang="ja-JP" altLang="en-US" sz="1300">
                  <a:solidFill>
                    <a:srgbClr val="000000"/>
                  </a:solidFill>
                  <a:latin typeface="HGPｺﾞｼｯｸE"/>
                </a:rPr>
                <a:t>租税教室の様子</a:t>
              </a:r>
              <a:endParaRPr kumimoji="1" lang="en-US" altLang="ja-JP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0C5A1D4-078F-73D2-5A95-6342A53CE729}"/>
                </a:ext>
              </a:extLst>
            </p:cNvPr>
            <p:cNvSpPr txBox="1"/>
            <p:nvPr/>
          </p:nvSpPr>
          <p:spPr>
            <a:xfrm>
              <a:off x="6406199" y="4845873"/>
              <a:ext cx="21685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HGPｺﾞｼｯｸE"/>
                  <a:cs typeface="+mn-cs"/>
                </a:rPr>
                <a:t>そ</a:t>
              </a:r>
              <a:endPara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4C62777-5720-6ECE-5DDE-7DB18289F216}"/>
                </a:ext>
              </a:extLst>
            </p:cNvPr>
            <p:cNvSpPr txBox="1"/>
            <p:nvPr/>
          </p:nvSpPr>
          <p:spPr>
            <a:xfrm>
              <a:off x="6542724" y="4845873"/>
              <a:ext cx="34509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HGPｺﾞｼｯｸE"/>
                  <a:cs typeface="+mn-cs"/>
                </a:rPr>
                <a:t>ぜい</a:t>
              </a:r>
              <a:endParaRPr kumimoji="1" lang="ja-JP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1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6078298-83F3-CA7A-5A18-EFD064459A11}"/>
              </a:ext>
            </a:extLst>
          </p:cNvPr>
          <p:cNvSpPr/>
          <p:nvPr/>
        </p:nvSpPr>
        <p:spPr bwMode="auto">
          <a:xfrm>
            <a:off x="6265192" y="1398637"/>
            <a:ext cx="2697447" cy="4009516"/>
          </a:xfrm>
          <a:prstGeom prst="rect">
            <a:avLst/>
          </a:prstGeom>
          <a:solidFill>
            <a:srgbClr val="D3F1F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 sz="2400" dirty="0">
              <a:latin typeface="+mn-e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A23F97A-5065-E83E-4198-7094F3342CAC}"/>
              </a:ext>
            </a:extLst>
          </p:cNvPr>
          <p:cNvSpPr/>
          <p:nvPr/>
        </p:nvSpPr>
        <p:spPr bwMode="auto">
          <a:xfrm>
            <a:off x="6267166" y="1398637"/>
            <a:ext cx="2697447" cy="359818"/>
          </a:xfrm>
          <a:prstGeom prst="rect">
            <a:avLst/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都道府県・市区町村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B9414D7-1B5F-4105-CE8F-482DCA0E3E57}"/>
              </a:ext>
            </a:extLst>
          </p:cNvPr>
          <p:cNvSpPr/>
          <p:nvPr/>
        </p:nvSpPr>
        <p:spPr bwMode="auto">
          <a:xfrm>
            <a:off x="274551" y="1398637"/>
            <a:ext cx="2697447" cy="4009516"/>
          </a:xfrm>
          <a:prstGeom prst="rect">
            <a:avLst/>
          </a:prstGeom>
          <a:solidFill>
            <a:srgbClr val="EBFAE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1DBE90E-0BC6-AA31-2A5E-C5312173A7E5}"/>
              </a:ext>
            </a:extLst>
          </p:cNvPr>
          <p:cNvSpPr/>
          <p:nvPr/>
        </p:nvSpPr>
        <p:spPr bwMode="auto">
          <a:xfrm>
            <a:off x="274551" y="1398637"/>
            <a:ext cx="2697447" cy="359818"/>
          </a:xfrm>
          <a:prstGeom prst="rect">
            <a:avLst/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C8D8DD-739A-4461-966F-89E67B1D4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10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1C3F0DC3-74C7-4706-A97B-3BF725E1A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432E5319-C66E-8E3F-FFC9-9327750474CF}"/>
              </a:ext>
            </a:extLst>
          </p:cNvPr>
          <p:cNvGrpSpPr/>
          <p:nvPr/>
        </p:nvGrpSpPr>
        <p:grpSpPr>
          <a:xfrm>
            <a:off x="3389448" y="4667928"/>
            <a:ext cx="2454312" cy="1649842"/>
            <a:chOff x="3366125" y="4623324"/>
            <a:chExt cx="2454312" cy="1649842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EB9B930-5908-867F-40C8-F61B7534D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2776" y="4623324"/>
              <a:ext cx="1761010" cy="1343915"/>
            </a:xfrm>
            <a:prstGeom prst="rect">
              <a:avLst/>
            </a:prstGeom>
          </p:spPr>
        </p:pic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9D963939-5C84-58DA-020E-B66E2CE7BD38}"/>
                </a:ext>
              </a:extLst>
            </p:cNvPr>
            <p:cNvSpPr/>
            <p:nvPr/>
          </p:nvSpPr>
          <p:spPr bwMode="auto">
            <a:xfrm>
              <a:off x="3366125" y="6011216"/>
              <a:ext cx="2454312" cy="261950"/>
            </a:xfrm>
            <a:prstGeom prst="roundRect">
              <a:avLst>
                <a:gd name="adj" fmla="val 50000"/>
              </a:avLst>
            </a:prstGeom>
            <a:solidFill>
              <a:srgbClr val="F0A62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+mn-ea"/>
                  <a:ea typeface="+mn-ea"/>
                </a:rPr>
                <a:t>国　民</a:t>
              </a:r>
              <a:endParaRPr kumimoji="1" lang="ja-JP" altLang="en-US" sz="12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AA5E12EC-B2D4-30A5-F145-AEF44C294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7468" y="4220291"/>
            <a:ext cx="1572895" cy="1179773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7F15AA16-9161-55B9-655E-E306119DBDC5}"/>
              </a:ext>
            </a:extLst>
          </p:cNvPr>
          <p:cNvSpPr/>
          <p:nvPr/>
        </p:nvSpPr>
        <p:spPr bwMode="auto">
          <a:xfrm>
            <a:off x="6596044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200">
                <a:solidFill>
                  <a:schemeClr val="bg1"/>
                </a:solidFill>
                <a:latin typeface="+mn-ea"/>
                <a:ea typeface="+mn-ea"/>
              </a:rPr>
              <a:t>都道府県・市区</a:t>
            </a: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町村の議会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F049104-00F7-534C-BABE-14D909E17B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634" y="4277205"/>
            <a:ext cx="1579281" cy="1046564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2111A0A-D9DE-9E4A-0A01-CADEAAAAFE08}"/>
              </a:ext>
            </a:extLst>
          </p:cNvPr>
          <p:cNvSpPr/>
          <p:nvPr/>
        </p:nvSpPr>
        <p:spPr bwMode="auto">
          <a:xfrm>
            <a:off x="605403" y="395929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ea"/>
                <a:ea typeface="+mn-ea"/>
              </a:rPr>
              <a:t>国会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63AE05F-8E84-DE22-4E72-E6B2FC5F0E0A}"/>
              </a:ext>
            </a:extLst>
          </p:cNvPr>
          <p:cNvSpPr/>
          <p:nvPr/>
        </p:nvSpPr>
        <p:spPr bwMode="auto">
          <a:xfrm>
            <a:off x="604474" y="1970636"/>
            <a:ext cx="2037600" cy="216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内　閣</a:t>
            </a:r>
          </a:p>
        </p:txBody>
      </p:sp>
      <p:pic>
        <p:nvPicPr>
          <p:cNvPr id="18" name="図 17" descr="建物, 障子, ウィンドウ, 時計 が含まれている画像&#10;&#10;自動的に生成された説明">
            <a:extLst>
              <a:ext uri="{FF2B5EF4-FFF2-40B4-BE49-F238E27FC236}">
                <a16:creationId xmlns:a16="http://schemas.microsoft.com/office/drawing/2014/main" id="{39723599-2025-BDA2-3D90-505189278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692" y="2367034"/>
            <a:ext cx="1351165" cy="987761"/>
          </a:xfrm>
          <a:prstGeom prst="rect">
            <a:avLst/>
          </a:prstGeom>
        </p:spPr>
      </p:pic>
      <p:sp>
        <p:nvSpPr>
          <p:cNvPr id="25" name="矢印: 折線 24">
            <a:extLst>
              <a:ext uri="{FF2B5EF4-FFF2-40B4-BE49-F238E27FC236}">
                <a16:creationId xmlns:a16="http://schemas.microsoft.com/office/drawing/2014/main" id="{C04F0C98-18EA-6E10-8A0F-4F8D5996DE91}"/>
              </a:ext>
            </a:extLst>
          </p:cNvPr>
          <p:cNvSpPr/>
          <p:nvPr/>
        </p:nvSpPr>
        <p:spPr>
          <a:xfrm flipH="1">
            <a:off x="2959741" y="3617016"/>
            <a:ext cx="1419873" cy="1006936"/>
          </a:xfrm>
          <a:prstGeom prst="bentArrow">
            <a:avLst>
              <a:gd name="adj1" fmla="val 20562"/>
              <a:gd name="adj2" fmla="val 20248"/>
              <a:gd name="adj3" fmla="val 21991"/>
              <a:gd name="adj4" fmla="val 13849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7" name="矢印: 折線 26">
            <a:extLst>
              <a:ext uri="{FF2B5EF4-FFF2-40B4-BE49-F238E27FC236}">
                <a16:creationId xmlns:a16="http://schemas.microsoft.com/office/drawing/2014/main" id="{6A3D39FB-99E5-3616-D335-B0B0A0FBB3E6}"/>
              </a:ext>
            </a:extLst>
          </p:cNvPr>
          <p:cNvSpPr/>
          <p:nvPr/>
        </p:nvSpPr>
        <p:spPr>
          <a:xfrm>
            <a:off x="4683641" y="1379865"/>
            <a:ext cx="1546369" cy="3244088"/>
          </a:xfrm>
          <a:prstGeom prst="bentArrow">
            <a:avLst>
              <a:gd name="adj1" fmla="val 14214"/>
              <a:gd name="adj2" fmla="val 14885"/>
              <a:gd name="adj3" fmla="val 12859"/>
              <a:gd name="adj4" fmla="val 19948"/>
            </a:avLst>
          </a:prstGeom>
          <a:solidFill>
            <a:srgbClr val="69CFDD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矢印: 折線 27">
            <a:extLst>
              <a:ext uri="{FF2B5EF4-FFF2-40B4-BE49-F238E27FC236}">
                <a16:creationId xmlns:a16="http://schemas.microsoft.com/office/drawing/2014/main" id="{CFC0A2BF-7A9E-B1AF-7E2F-5B2BA6569C23}"/>
              </a:ext>
            </a:extLst>
          </p:cNvPr>
          <p:cNvSpPr/>
          <p:nvPr/>
        </p:nvSpPr>
        <p:spPr>
          <a:xfrm flipH="1">
            <a:off x="2982887" y="1379864"/>
            <a:ext cx="1714149" cy="3244088"/>
          </a:xfrm>
          <a:prstGeom prst="bentArrow">
            <a:avLst>
              <a:gd name="adj1" fmla="val 14214"/>
              <a:gd name="adj2" fmla="val 12891"/>
              <a:gd name="adj3" fmla="val 14145"/>
              <a:gd name="adj4" fmla="val 19259"/>
            </a:avLst>
          </a:prstGeom>
          <a:solidFill>
            <a:srgbClr val="92D05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95DA75A0-3AD7-F5CF-46CD-89A3353D9935}"/>
              </a:ext>
            </a:extLst>
          </p:cNvPr>
          <p:cNvSpPr/>
          <p:nvPr/>
        </p:nvSpPr>
        <p:spPr bwMode="auto">
          <a:xfrm>
            <a:off x="6596044" y="1969360"/>
            <a:ext cx="2035742" cy="217276"/>
          </a:xfrm>
          <a:prstGeom prst="roundRect">
            <a:avLst>
              <a:gd name="adj" fmla="val 50000"/>
            </a:avLst>
          </a:prstGeom>
          <a:solidFill>
            <a:srgbClr val="36BFD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dirty="0">
                <a:solidFill>
                  <a:schemeClr val="bg1"/>
                </a:solidFill>
                <a:latin typeface="+mn-ea"/>
                <a:ea typeface="+mn-ea"/>
              </a:rPr>
              <a:t>都道府県</a:t>
            </a:r>
            <a:r>
              <a:rPr lang="ja-JP" altLang="en-US" sz="1200" dirty="0">
                <a:solidFill>
                  <a:schemeClr val="bg1"/>
                </a:solidFill>
                <a:latin typeface="+mn-ea"/>
              </a:rPr>
              <a:t>知事・市区町村長</a:t>
            </a:r>
            <a:endParaRPr kumimoji="1" lang="ja-JP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ea"/>
              <a:ea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CEC6CB36-55B2-5BFD-1315-2E86F15018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2285" y="2405857"/>
            <a:ext cx="1643261" cy="910114"/>
          </a:xfrm>
          <a:prstGeom prst="rect">
            <a:avLst/>
          </a:prstGeom>
        </p:spPr>
      </p:pic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73A09FA1-33B8-7758-BF93-BC49190DDCED}"/>
              </a:ext>
            </a:extLst>
          </p:cNvPr>
          <p:cNvSpPr/>
          <p:nvPr/>
        </p:nvSpPr>
        <p:spPr>
          <a:xfrm rot="10800000">
            <a:off x="1057314" y="5416942"/>
            <a:ext cx="1131921" cy="254096"/>
          </a:xfrm>
          <a:prstGeom prst="triangle">
            <a:avLst/>
          </a:prstGeom>
          <a:gradFill>
            <a:gsLst>
              <a:gs pos="0">
                <a:srgbClr val="78B832"/>
              </a:gs>
              <a:gs pos="100000">
                <a:srgbClr val="B8E08C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ED79D065-4590-9E73-95BD-705919D5DCF2}"/>
              </a:ext>
            </a:extLst>
          </p:cNvPr>
          <p:cNvGrpSpPr/>
          <p:nvPr/>
        </p:nvGrpSpPr>
        <p:grpSpPr>
          <a:xfrm>
            <a:off x="1057314" y="3430579"/>
            <a:ext cx="1131921" cy="455443"/>
            <a:chOff x="1057313" y="3173604"/>
            <a:chExt cx="1131921" cy="455443"/>
          </a:xfrm>
        </p:grpSpPr>
        <p:sp>
          <p:nvSpPr>
            <p:cNvPr id="43" name="二等辺三角形 42">
              <a:extLst>
                <a:ext uri="{FF2B5EF4-FFF2-40B4-BE49-F238E27FC236}">
                  <a16:creationId xmlns:a16="http://schemas.microsoft.com/office/drawing/2014/main" id="{78CB898E-FD6B-4B5A-A9A5-2EA0B8E17025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78B832"/>
                </a:gs>
                <a:gs pos="100000">
                  <a:srgbClr val="B8E08C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589ED85-E024-54C3-C078-BED4CEF3523B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6BA42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  <a:endParaRPr lang="en-US" altLang="ja-JP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44" name="二等辺三角形 43">
            <a:extLst>
              <a:ext uri="{FF2B5EF4-FFF2-40B4-BE49-F238E27FC236}">
                <a16:creationId xmlns:a16="http://schemas.microsoft.com/office/drawing/2014/main" id="{75BF3ECA-EA6A-2C0E-15E5-2530A01F387B}"/>
              </a:ext>
            </a:extLst>
          </p:cNvPr>
          <p:cNvSpPr/>
          <p:nvPr/>
        </p:nvSpPr>
        <p:spPr>
          <a:xfrm rot="10800000">
            <a:off x="7047953" y="5416942"/>
            <a:ext cx="1131921" cy="254096"/>
          </a:xfrm>
          <a:prstGeom prst="triangle">
            <a:avLst/>
          </a:prstGeom>
          <a:gradFill>
            <a:gsLst>
              <a:gs pos="0">
                <a:srgbClr val="2BA3D9"/>
              </a:gs>
              <a:gs pos="100000">
                <a:srgbClr val="A0D6EE">
                  <a:alpha val="0"/>
                </a:srgbClr>
              </a:gs>
            </a:gsLst>
            <a:lin ang="5400000" scaled="1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4" name="矢印: 折線 23">
            <a:extLst>
              <a:ext uri="{FF2B5EF4-FFF2-40B4-BE49-F238E27FC236}">
                <a16:creationId xmlns:a16="http://schemas.microsoft.com/office/drawing/2014/main" id="{E741516D-8970-F070-8314-E4E879021597}"/>
              </a:ext>
            </a:extLst>
          </p:cNvPr>
          <p:cNvSpPr/>
          <p:nvPr/>
        </p:nvSpPr>
        <p:spPr>
          <a:xfrm>
            <a:off x="4993016" y="2196923"/>
            <a:ext cx="1270202" cy="2445537"/>
          </a:xfrm>
          <a:prstGeom prst="bentArrow">
            <a:avLst>
              <a:gd name="adj1" fmla="val 17111"/>
              <a:gd name="adj2" fmla="val 15139"/>
              <a:gd name="adj3" fmla="val 15139"/>
              <a:gd name="adj4" fmla="val 23375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6" name="矢印: 折線 45">
            <a:extLst>
              <a:ext uri="{FF2B5EF4-FFF2-40B4-BE49-F238E27FC236}">
                <a16:creationId xmlns:a16="http://schemas.microsoft.com/office/drawing/2014/main" id="{0DA89158-7929-B613-2F20-FDA57930EC4D}"/>
              </a:ext>
            </a:extLst>
          </p:cNvPr>
          <p:cNvSpPr/>
          <p:nvPr/>
        </p:nvSpPr>
        <p:spPr>
          <a:xfrm>
            <a:off x="5004567" y="3661465"/>
            <a:ext cx="1258651" cy="527794"/>
          </a:xfrm>
          <a:prstGeom prst="bentArrow">
            <a:avLst>
              <a:gd name="adj1" fmla="val 38976"/>
              <a:gd name="adj2" fmla="val 31876"/>
              <a:gd name="adj3" fmla="val 28637"/>
              <a:gd name="adj4" fmla="val 43750"/>
            </a:avLst>
          </a:prstGeom>
          <a:solidFill>
            <a:srgbClr val="F0A62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7200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ja-JP" altLang="en-US" sz="120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A52335EC-F554-6A93-9926-BD46A59913AE}"/>
              </a:ext>
            </a:extLst>
          </p:cNvPr>
          <p:cNvGrpSpPr/>
          <p:nvPr/>
        </p:nvGrpSpPr>
        <p:grpSpPr>
          <a:xfrm>
            <a:off x="274551" y="5671510"/>
            <a:ext cx="2697447" cy="637215"/>
            <a:chOff x="274551" y="5671510"/>
            <a:chExt cx="2697447" cy="637215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4554ED2-AEF6-932E-6FDA-6EC75DD1B87C}"/>
                </a:ext>
              </a:extLst>
            </p:cNvPr>
            <p:cNvSpPr/>
            <p:nvPr/>
          </p:nvSpPr>
          <p:spPr bwMode="auto">
            <a:xfrm>
              <a:off x="274551" y="5671510"/>
              <a:ext cx="2697447" cy="637215"/>
            </a:xfrm>
            <a:prstGeom prst="rect">
              <a:avLst/>
            </a:prstGeom>
            <a:solidFill>
              <a:srgbClr val="EBFAE6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54F5428C-7051-C6FF-F2CF-59A923993550}"/>
                </a:ext>
              </a:extLst>
            </p:cNvPr>
            <p:cNvSpPr/>
            <p:nvPr/>
          </p:nvSpPr>
          <p:spPr bwMode="auto">
            <a:xfrm>
              <a:off x="274551" y="5682870"/>
              <a:ext cx="2697447" cy="261950"/>
            </a:xfrm>
            <a:prstGeom prst="rect">
              <a:avLst/>
            </a:prstGeom>
            <a:solidFill>
              <a:srgbClr val="92D050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DCB5D93F-F31C-AB28-5B95-594815F0142F}"/>
                </a:ext>
              </a:extLst>
            </p:cNvPr>
            <p:cNvSpPr txBox="1"/>
            <p:nvPr/>
          </p:nvSpPr>
          <p:spPr>
            <a:xfrm>
              <a:off x="318269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2935E93B-B5FC-202C-633E-34B5EAD4BAF1}"/>
              </a:ext>
            </a:extLst>
          </p:cNvPr>
          <p:cNvGrpSpPr/>
          <p:nvPr/>
        </p:nvGrpSpPr>
        <p:grpSpPr>
          <a:xfrm>
            <a:off x="6263218" y="5671510"/>
            <a:ext cx="2697447" cy="637215"/>
            <a:chOff x="6263218" y="5671510"/>
            <a:chExt cx="2697447" cy="637215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147533CF-7DFC-47D2-02EB-8027F45A2FD9}"/>
                </a:ext>
              </a:extLst>
            </p:cNvPr>
            <p:cNvSpPr/>
            <p:nvPr/>
          </p:nvSpPr>
          <p:spPr bwMode="auto">
            <a:xfrm>
              <a:off x="6263218" y="5671510"/>
              <a:ext cx="2697447" cy="637215"/>
            </a:xfrm>
            <a:prstGeom prst="rect">
              <a:avLst/>
            </a:prstGeom>
            <a:solidFill>
              <a:srgbClr val="D3F1F5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endParaRPr lang="ja-JP" altLang="en-US" sz="2400" dirty="0">
                <a:latin typeface="+mn-ea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5F7409B4-B405-D1E1-602A-22FFFA51DC1D}"/>
                </a:ext>
              </a:extLst>
            </p:cNvPr>
            <p:cNvSpPr/>
            <p:nvPr/>
          </p:nvSpPr>
          <p:spPr bwMode="auto">
            <a:xfrm>
              <a:off x="6263218" y="5682870"/>
              <a:ext cx="2697447" cy="261950"/>
            </a:xfrm>
            <a:prstGeom prst="rect">
              <a:avLst/>
            </a:prstGeom>
            <a:solidFill>
              <a:srgbClr val="36BFD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議決</a:t>
              </a: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25ADED3A-AADE-4542-EC55-6306A6F89F8F}"/>
                </a:ext>
              </a:extLst>
            </p:cNvPr>
            <p:cNvSpPr txBox="1"/>
            <p:nvPr/>
          </p:nvSpPr>
          <p:spPr>
            <a:xfrm>
              <a:off x="6306936" y="5981062"/>
              <a:ext cx="2610010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議会の話し合いで予算が決まります。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41169B96-B5CB-5D08-B5BC-8E7E840D3FC3}"/>
              </a:ext>
            </a:extLst>
          </p:cNvPr>
          <p:cNvGrpSpPr/>
          <p:nvPr/>
        </p:nvGrpSpPr>
        <p:grpSpPr>
          <a:xfrm>
            <a:off x="2928279" y="3454930"/>
            <a:ext cx="1308371" cy="988990"/>
            <a:chOff x="2928279" y="3454930"/>
            <a:chExt cx="1308371" cy="988990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AE32022B-FB8C-8327-8873-3BB794223A06}"/>
                </a:ext>
              </a:extLst>
            </p:cNvPr>
            <p:cNvSpPr txBox="1"/>
            <p:nvPr/>
          </p:nvSpPr>
          <p:spPr>
            <a:xfrm>
              <a:off x="3440617" y="3454930"/>
              <a:ext cx="543739" cy="3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FA68FFAF-6322-1D4D-1C9B-E6DBACB98C6D}"/>
                </a:ext>
              </a:extLst>
            </p:cNvPr>
            <p:cNvSpPr txBox="1"/>
            <p:nvPr/>
          </p:nvSpPr>
          <p:spPr>
            <a:xfrm>
              <a:off x="2928279" y="4033743"/>
              <a:ext cx="1308371" cy="410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CD9AD846-8D17-A717-9C91-4D8D0F0D4974}"/>
              </a:ext>
            </a:extLst>
          </p:cNvPr>
          <p:cNvGrpSpPr/>
          <p:nvPr/>
        </p:nvGrpSpPr>
        <p:grpSpPr>
          <a:xfrm>
            <a:off x="5189573" y="3442573"/>
            <a:ext cx="1170513" cy="1289101"/>
            <a:chOff x="5189573" y="3405502"/>
            <a:chExt cx="1170513" cy="1289101"/>
          </a:xfrm>
        </p:grpSpPr>
        <p:sp>
          <p:nvSpPr>
            <p:cNvPr id="51" name="テキスト ボックス 50">
              <a:extLst>
                <a:ext uri="{FF2B5EF4-FFF2-40B4-BE49-F238E27FC236}">
                  <a16:creationId xmlns:a16="http://schemas.microsoft.com/office/drawing/2014/main" id="{5D2811FE-0BF2-89A2-1F64-34B2F72A6CBC}"/>
                </a:ext>
              </a:extLst>
            </p:cNvPr>
            <p:cNvSpPr txBox="1"/>
            <p:nvPr/>
          </p:nvSpPr>
          <p:spPr>
            <a:xfrm>
              <a:off x="5421485" y="3405502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6A5EC992-607B-0E45-4EE1-3CA093FF12EC}"/>
                </a:ext>
              </a:extLst>
            </p:cNvPr>
            <p:cNvSpPr txBox="1"/>
            <p:nvPr/>
          </p:nvSpPr>
          <p:spPr>
            <a:xfrm>
              <a:off x="5189573" y="3945872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都道府県・市区町村議会議員を選びます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5747A7DE-8D3B-DDDD-47C6-A2E47E5F1179}"/>
              </a:ext>
            </a:extLst>
          </p:cNvPr>
          <p:cNvGrpSpPr/>
          <p:nvPr/>
        </p:nvGrpSpPr>
        <p:grpSpPr>
          <a:xfrm>
            <a:off x="5189574" y="2576505"/>
            <a:ext cx="1170513" cy="1001174"/>
            <a:chOff x="5189574" y="2180717"/>
            <a:chExt cx="1170513" cy="1001174"/>
          </a:xfrm>
        </p:grpSpPr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4D4E7DC5-16F5-57BC-12C4-DCB3C7C0B2AD}"/>
                </a:ext>
              </a:extLst>
            </p:cNvPr>
            <p:cNvSpPr txBox="1"/>
            <p:nvPr/>
          </p:nvSpPr>
          <p:spPr>
            <a:xfrm>
              <a:off x="5426090" y="2180717"/>
              <a:ext cx="543739" cy="300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400" dirty="0">
                  <a:solidFill>
                    <a:srgbClr val="DB92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選挙</a:t>
              </a:r>
              <a:endParaRPr lang="en-US" altLang="ja-JP" sz="1400" dirty="0">
                <a:solidFill>
                  <a:srgbClr val="DB920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E15773EF-E9EF-9B06-D036-E0B5F19F50A2}"/>
                </a:ext>
              </a:extLst>
            </p:cNvPr>
            <p:cNvSpPr txBox="1"/>
            <p:nvPr/>
          </p:nvSpPr>
          <p:spPr>
            <a:xfrm>
              <a:off x="5189574" y="2433160"/>
              <a:ext cx="1170513" cy="748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住民の代表である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都道府県知事・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0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市区町村長を選びます</a:t>
              </a:r>
              <a:endParaRPr lang="en-US" altLang="ja-JP" sz="10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BF77143-1A43-786C-665E-751D07F6AB61}"/>
              </a:ext>
            </a:extLst>
          </p:cNvPr>
          <p:cNvSpPr txBox="1"/>
          <p:nvPr/>
        </p:nvSpPr>
        <p:spPr>
          <a:xfrm>
            <a:off x="3299404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6BA42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endParaRPr lang="en-US" altLang="ja-JP" sz="1200" dirty="0">
              <a:solidFill>
                <a:srgbClr val="6BA42C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98BF33D-AB7B-4216-2C63-0A79A8110628}"/>
              </a:ext>
            </a:extLst>
          </p:cNvPr>
          <p:cNvSpPr txBox="1"/>
          <p:nvPr/>
        </p:nvSpPr>
        <p:spPr>
          <a:xfrm>
            <a:off x="5169191" y="1671624"/>
            <a:ext cx="796033" cy="507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</a:t>
            </a:r>
            <a:endParaRPr lang="en-US" altLang="ja-JP" sz="14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>
                <a:solidFill>
                  <a:srgbClr val="1F7EA9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lang="en-US" altLang="ja-JP" sz="1200" dirty="0">
              <a:solidFill>
                <a:srgbClr val="1F7EA9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6CB093FA-7B44-D371-6DAF-595448E4E0A0}"/>
              </a:ext>
            </a:extLst>
          </p:cNvPr>
          <p:cNvGrpSpPr/>
          <p:nvPr/>
        </p:nvGrpSpPr>
        <p:grpSpPr>
          <a:xfrm>
            <a:off x="7043247" y="3430579"/>
            <a:ext cx="1131921" cy="455443"/>
            <a:chOff x="1057313" y="3173604"/>
            <a:chExt cx="1131921" cy="455443"/>
          </a:xfrm>
        </p:grpSpPr>
        <p:sp>
          <p:nvSpPr>
            <p:cNvPr id="20" name="二等辺三角形 19">
              <a:extLst>
                <a:ext uri="{FF2B5EF4-FFF2-40B4-BE49-F238E27FC236}">
                  <a16:creationId xmlns:a16="http://schemas.microsoft.com/office/drawing/2014/main" id="{390505C6-EE46-FE0A-29B6-473EE8E6502A}"/>
                </a:ext>
              </a:extLst>
            </p:cNvPr>
            <p:cNvSpPr/>
            <p:nvPr/>
          </p:nvSpPr>
          <p:spPr>
            <a:xfrm rot="10800000">
              <a:off x="1057313" y="3382470"/>
              <a:ext cx="1131921" cy="246577"/>
            </a:xfrm>
            <a:prstGeom prst="triangle">
              <a:avLst/>
            </a:prstGeom>
            <a:gradFill>
              <a:gsLst>
                <a:gs pos="0">
                  <a:srgbClr val="2BA3D9"/>
                </a:gs>
                <a:gs pos="100000">
                  <a:srgbClr val="A0D6EE">
                    <a:alpha val="0"/>
                  </a:srgbClr>
                </a:gs>
              </a:gsLst>
              <a:lin ang="5400000" scaled="1"/>
            </a:gra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7200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endParaRPr lang="ja-JP" altLang="en-US" sz="120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F15EDEF-A246-7DA5-E508-93B623CF3696}"/>
                </a:ext>
              </a:extLst>
            </p:cNvPr>
            <p:cNvSpPr txBox="1"/>
            <p:nvPr/>
          </p:nvSpPr>
          <p:spPr>
            <a:xfrm>
              <a:off x="1071681" y="3173604"/>
              <a:ext cx="1103187" cy="270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solidFill>
                    <a:srgbClr val="29A8B9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予算案の提出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A09FFB4-F77C-6945-F38F-AA452EE53822}"/>
              </a:ext>
            </a:extLst>
          </p:cNvPr>
          <p:cNvGrpSpPr/>
          <p:nvPr/>
        </p:nvGrpSpPr>
        <p:grpSpPr>
          <a:xfrm>
            <a:off x="107504" y="926511"/>
            <a:ext cx="8726573" cy="351483"/>
            <a:chOff x="107504" y="926511"/>
            <a:chExt cx="8726573" cy="351483"/>
          </a:xfrm>
        </p:grpSpPr>
        <p:sp>
          <p:nvSpPr>
            <p:cNvPr id="3" name="テキスト ボックス 18">
              <a:extLst>
                <a:ext uri="{FF2B5EF4-FFF2-40B4-BE49-F238E27FC236}">
                  <a16:creationId xmlns:a16="http://schemas.microsoft.com/office/drawing/2014/main" id="{3668E1ED-8345-6221-5D9E-A682D98172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04" y="928155"/>
              <a:ext cx="8726573" cy="34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defTabSz="419207" eaLnBrk="1" hangingPunct="1">
                <a:lnSpc>
                  <a:spcPct val="130000"/>
                </a:lnSpc>
                <a:spcBef>
                  <a:spcPct val="0"/>
                </a:spcBef>
                <a:buNone/>
              </a:pPr>
              <a:r>
                <a:rPr lang="ja-JP" altLang="en-US" sz="1500" b="1" dirty="0">
                  <a:solidFill>
                    <a:prstClr val="black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国の税金に関する法律</a:t>
              </a:r>
              <a:r>
                <a:rPr lang="ja-JP" altLang="en-US" sz="1200" b="1" dirty="0">
                  <a:solidFill>
                    <a:prstClr val="black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（税負担の方法）</a:t>
              </a:r>
              <a:r>
                <a:rPr lang="ja-JP" altLang="en-US" sz="1500" b="1" dirty="0">
                  <a:solidFill>
                    <a:prstClr val="black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と税金の使い道</a:t>
              </a:r>
              <a:r>
                <a:rPr lang="ja-JP" altLang="en-US" sz="1200" b="1" dirty="0">
                  <a:solidFill>
                    <a:prstClr val="black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（予算）</a:t>
              </a:r>
              <a:r>
                <a:rPr lang="ja-JP" altLang="en-US" sz="1500" b="1" dirty="0">
                  <a:solidFill>
                    <a:prstClr val="black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は、国民の代表者である国会議員が決めています。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C74CD76D-A118-104E-20F4-22261F009FE9}"/>
                </a:ext>
              </a:extLst>
            </p:cNvPr>
            <p:cNvSpPr txBox="1"/>
            <p:nvPr/>
          </p:nvSpPr>
          <p:spPr>
            <a:xfrm>
              <a:off x="2207401" y="926511"/>
              <a:ext cx="40908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6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ふたん</a:t>
              </a:r>
            </a:p>
          </p:txBody>
        </p:sp>
      </p:grpSp>
      <p:pic>
        <p:nvPicPr>
          <p:cNvPr id="7" name="図 6">
            <a:hlinkClick r:id="rId8" action="ppaction://hlinksldjump"/>
            <a:extLst>
              <a:ext uri="{FF2B5EF4-FFF2-40B4-BE49-F238E27FC236}">
                <a16:creationId xmlns:a16="http://schemas.microsoft.com/office/drawing/2014/main" id="{D02E94EC-D62A-DFEB-22C6-BBB3DEEAAF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6" grpId="0" animBg="1"/>
      <p:bldP spid="8" grpId="0" animBg="1"/>
      <p:bldP spid="37" grpId="0" animBg="1"/>
      <p:bldP spid="15" grpId="0" animBg="1"/>
      <p:bldP spid="16" grpId="0" animBg="1"/>
      <p:bldP spid="10" grpId="0" animBg="1"/>
      <p:bldP spid="25" grpId="0" animBg="1"/>
      <p:bldP spid="27" grpId="0" animBg="1"/>
      <p:bldP spid="28" grpId="0" animBg="1"/>
      <p:bldP spid="5" grpId="0" animBg="1"/>
      <p:bldP spid="39" grpId="0" animBg="1"/>
      <p:bldP spid="44" grpId="0" animBg="1"/>
      <p:bldP spid="24" grpId="0" animBg="1"/>
      <p:bldP spid="46" grpId="0" animBg="1"/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6FF4B1-6996-DBA4-1A28-2DF8000B5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ja-JP" dirty="0"/>
              <a:t>11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AECE889-A175-348C-2ECD-15463DF5AC70}"/>
              </a:ext>
            </a:extLst>
          </p:cNvPr>
          <p:cNvSpPr txBox="1"/>
          <p:nvPr/>
        </p:nvSpPr>
        <p:spPr>
          <a:xfrm>
            <a:off x="139768" y="942237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国の予算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（令和</a:t>
            </a:r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</a:t>
            </a:r>
            <a:r>
              <a:rPr lang="zh-CN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年度当初予算）</a:t>
            </a:r>
            <a:endParaRPr lang="zh-CN" altLang="en-US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1F211882-664E-954B-4D77-57F0EFB14B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0497180"/>
              </p:ext>
            </p:extLst>
          </p:nvPr>
        </p:nvGraphicFramePr>
        <p:xfrm>
          <a:off x="340925" y="2987112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グラフ 21">
            <a:extLst>
              <a:ext uri="{FF2B5EF4-FFF2-40B4-BE49-F238E27FC236}">
                <a16:creationId xmlns:a16="http://schemas.microsoft.com/office/drawing/2014/main" id="{0053C5BC-1E99-D2B3-924F-3FCDE65DC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447593"/>
              </p:ext>
            </p:extLst>
          </p:nvPr>
        </p:nvGraphicFramePr>
        <p:xfrm>
          <a:off x="4572720" y="2987112"/>
          <a:ext cx="3710572" cy="330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446" name="グループ化 16445">
            <a:extLst>
              <a:ext uri="{FF2B5EF4-FFF2-40B4-BE49-F238E27FC236}">
                <a16:creationId xmlns:a16="http://schemas.microsoft.com/office/drawing/2014/main" id="{1BF70A08-A196-5F40-7F72-FDCE933B22B1}"/>
              </a:ext>
            </a:extLst>
          </p:cNvPr>
          <p:cNvGrpSpPr/>
          <p:nvPr/>
        </p:nvGrpSpPr>
        <p:grpSpPr>
          <a:xfrm>
            <a:off x="5736150" y="4014426"/>
            <a:ext cx="1383712" cy="1300682"/>
            <a:chOff x="1882493" y="3951980"/>
            <a:chExt cx="1651281" cy="1490552"/>
          </a:xfrm>
        </p:grpSpPr>
        <p:sp>
          <p:nvSpPr>
            <p:cNvPr id="16447" name="楕円 16446">
              <a:extLst>
                <a:ext uri="{FF2B5EF4-FFF2-40B4-BE49-F238E27FC236}">
                  <a16:creationId xmlns:a16="http://schemas.microsoft.com/office/drawing/2014/main" id="{C8FC6A7F-7374-6C05-8687-4B7F9A2EBEA4}"/>
                </a:ext>
              </a:extLst>
            </p:cNvPr>
            <p:cNvSpPr/>
            <p:nvPr/>
          </p:nvSpPr>
          <p:spPr bwMode="auto">
            <a:xfrm>
              <a:off x="1974616" y="3951980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48" name="テキスト ボックス 16447">
              <a:extLst>
                <a:ext uri="{FF2B5EF4-FFF2-40B4-BE49-F238E27FC236}">
                  <a16:creationId xmlns:a16="http://schemas.microsoft.com/office/drawing/2014/main" id="{5E5C9D7D-55BC-B188-CB0B-C6E40B269154}"/>
                </a:ext>
              </a:extLst>
            </p:cNvPr>
            <p:cNvSpPr txBox="1"/>
            <p:nvPr/>
          </p:nvSpPr>
          <p:spPr>
            <a:xfrm>
              <a:off x="1882493" y="4348234"/>
              <a:ext cx="1651281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歳出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>
                <a:lnSpc>
                  <a:spcPct val="110000"/>
                </a:lnSpc>
                <a:spcAft>
                  <a:spcPts val="500"/>
                </a:spcAft>
              </a:pPr>
              <a:r>
                <a:rPr lang="en-US" altLang="zh-TW" sz="13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</a:t>
              </a:r>
              <a:r>
                <a:rPr lang="zh-TW" altLang="en-US" sz="13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1,978</a:t>
              </a:r>
              <a:r>
                <a:rPr lang="zh-TW" altLang="en-US" sz="13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07E2BF1-C17A-CF0E-5AF2-50231DADD27E}"/>
              </a:ext>
            </a:extLst>
          </p:cNvPr>
          <p:cNvSpPr txBox="1"/>
          <p:nvPr/>
        </p:nvSpPr>
        <p:spPr>
          <a:xfrm>
            <a:off x="1417562" y="5370868"/>
            <a:ext cx="173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税金など　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67.6%</a:t>
            </a:r>
          </a:p>
        </p:txBody>
      </p:sp>
      <p:sp>
        <p:nvSpPr>
          <p:cNvPr id="16442" name="テキスト ボックス 16441">
            <a:extLst>
              <a:ext uri="{FF2B5EF4-FFF2-40B4-BE49-F238E27FC236}">
                <a16:creationId xmlns:a16="http://schemas.microsoft.com/office/drawing/2014/main" id="{7C893A3C-ECC9-485E-8E6B-5B8F8F7DC633}"/>
              </a:ext>
            </a:extLst>
          </p:cNvPr>
          <p:cNvSpPr txBox="1"/>
          <p:nvPr/>
        </p:nvSpPr>
        <p:spPr>
          <a:xfrm>
            <a:off x="159137" y="3959190"/>
            <a:ext cx="16517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国の借金など</a:t>
            </a:r>
            <a:r>
              <a:rPr kumimoji="1" lang="ja-JP" altLang="en-US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en-US" altLang="ja-JP" sz="1600" dirty="0">
                <a:ln w="5080">
                  <a:noFill/>
                </a:ln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24.9</a:t>
            </a:r>
            <a:r>
              <a:rPr kumimoji="1" lang="en-US" altLang="ja-JP" sz="1600" dirty="0">
                <a:ln w="5080">
                  <a:noFill/>
                </a:ln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%</a:t>
            </a:r>
          </a:p>
        </p:txBody>
      </p:sp>
      <p:sp>
        <p:nvSpPr>
          <p:cNvPr id="16445" name="テキスト ボックス 16444">
            <a:extLst>
              <a:ext uri="{FF2B5EF4-FFF2-40B4-BE49-F238E27FC236}">
                <a16:creationId xmlns:a16="http://schemas.microsoft.com/office/drawing/2014/main" id="{9168FF1A-AD68-C4C7-2724-8807FD646887}"/>
              </a:ext>
            </a:extLst>
          </p:cNvPr>
          <p:cNvSpPr txBox="1"/>
          <p:nvPr/>
        </p:nvSpPr>
        <p:spPr>
          <a:xfrm>
            <a:off x="1081576" y="3250046"/>
            <a:ext cx="1641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 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7.6%</a:t>
            </a:r>
          </a:p>
        </p:txBody>
      </p:sp>
      <p:sp>
        <p:nvSpPr>
          <p:cNvPr id="16449" name="テキスト ボックス 16448">
            <a:extLst>
              <a:ext uri="{FF2B5EF4-FFF2-40B4-BE49-F238E27FC236}">
                <a16:creationId xmlns:a16="http://schemas.microsoft.com/office/drawing/2014/main" id="{E9548A6C-468B-DEF9-F86E-25880A8B4ABB}"/>
              </a:ext>
            </a:extLst>
          </p:cNvPr>
          <p:cNvSpPr txBox="1"/>
          <p:nvPr/>
        </p:nvSpPr>
        <p:spPr>
          <a:xfrm>
            <a:off x="6371060" y="3457016"/>
            <a:ext cx="2265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わたしたちの健康や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生活を守るために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33.2%</a:t>
            </a:r>
          </a:p>
        </p:txBody>
      </p:sp>
      <p:sp>
        <p:nvSpPr>
          <p:cNvPr id="16455" name="テキスト ボックス 16454">
            <a:extLst>
              <a:ext uri="{FF2B5EF4-FFF2-40B4-BE49-F238E27FC236}">
                <a16:creationId xmlns:a16="http://schemas.microsoft.com/office/drawing/2014/main" id="{F5F439A8-55AC-8100-98BA-AC6A52E2F5AC}"/>
              </a:ext>
            </a:extLst>
          </p:cNvPr>
          <p:cNvSpPr txBox="1"/>
          <p:nvPr/>
        </p:nvSpPr>
        <p:spPr>
          <a:xfrm>
            <a:off x="7512661" y="4055939"/>
            <a:ext cx="1981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道路や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住宅などの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整備のために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5.3%</a:t>
            </a:r>
          </a:p>
        </p:txBody>
      </p:sp>
      <p:sp>
        <p:nvSpPr>
          <p:cNvPr id="16456" name="テキスト ボックス 16455">
            <a:extLst>
              <a:ext uri="{FF2B5EF4-FFF2-40B4-BE49-F238E27FC236}">
                <a16:creationId xmlns:a16="http://schemas.microsoft.com/office/drawing/2014/main" id="{079FE8AF-4948-DA72-C666-A1AC565E33F3}"/>
              </a:ext>
            </a:extLst>
          </p:cNvPr>
          <p:cNvSpPr txBox="1"/>
          <p:nvPr/>
        </p:nvSpPr>
        <p:spPr>
          <a:xfrm>
            <a:off x="6854510" y="5310075"/>
            <a:ext cx="2678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教育や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科学技術を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さかんに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するために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4.9%</a:t>
            </a:r>
          </a:p>
        </p:txBody>
      </p:sp>
      <p:sp>
        <p:nvSpPr>
          <p:cNvPr id="16457" name="テキスト ボックス 16456">
            <a:extLst>
              <a:ext uri="{FF2B5EF4-FFF2-40B4-BE49-F238E27FC236}">
                <a16:creationId xmlns:a16="http://schemas.microsoft.com/office/drawing/2014/main" id="{95ED75FA-765D-FF6D-1473-F48C4C13F37B}"/>
              </a:ext>
            </a:extLst>
          </p:cNvPr>
          <p:cNvSpPr txBox="1"/>
          <p:nvPr/>
        </p:nvSpPr>
        <p:spPr>
          <a:xfrm>
            <a:off x="4162952" y="4782726"/>
            <a:ext cx="1586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都道府県や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市区町村の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財政をおぎなう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ために </a:t>
            </a:r>
            <a:endParaRPr kumimoji="1" lang="en-US" altLang="ja-JP" sz="1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16.4%</a:t>
            </a:r>
          </a:p>
        </p:txBody>
      </p:sp>
      <p:sp>
        <p:nvSpPr>
          <p:cNvPr id="16458" name="テキスト ボックス 16457">
            <a:extLst>
              <a:ext uri="{FF2B5EF4-FFF2-40B4-BE49-F238E27FC236}">
                <a16:creationId xmlns:a16="http://schemas.microsoft.com/office/drawing/2014/main" id="{9ECF22ED-06C8-6B4C-02F7-7E582FE42C43}"/>
              </a:ext>
            </a:extLst>
          </p:cNvPr>
          <p:cNvSpPr txBox="1"/>
          <p:nvPr/>
        </p:nvSpPr>
        <p:spPr>
          <a:xfrm>
            <a:off x="3933836" y="3387249"/>
            <a:ext cx="2494170" cy="100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国の借金を返したり</a:t>
            </a:r>
          </a:p>
          <a:p>
            <a:pPr algn="ctr">
              <a:lnSpc>
                <a:spcPts val="2500"/>
              </a:lnSpc>
            </a:pPr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利子を払ったりするために 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24.5%</a:t>
            </a:r>
          </a:p>
        </p:txBody>
      </p:sp>
      <p:sp>
        <p:nvSpPr>
          <p:cNvPr id="16463" name="テキスト ボックス 16462">
            <a:extLst>
              <a:ext uri="{FF2B5EF4-FFF2-40B4-BE49-F238E27FC236}">
                <a16:creationId xmlns:a16="http://schemas.microsoft.com/office/drawing/2014/main" id="{F946D637-D990-E6FB-0D3B-415135B79147}"/>
              </a:ext>
            </a:extLst>
          </p:cNvPr>
          <p:cNvSpPr txBox="1"/>
          <p:nvPr/>
        </p:nvSpPr>
        <p:spPr>
          <a:xfrm>
            <a:off x="5639861" y="5503222"/>
            <a:ext cx="1324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そのほか</a:t>
            </a:r>
            <a:r>
              <a:rPr kumimoji="1"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15.7%</a:t>
            </a:r>
          </a:p>
        </p:txBody>
      </p:sp>
      <p:grpSp>
        <p:nvGrpSpPr>
          <p:cNvPr id="16465" name="グループ化 16464">
            <a:extLst>
              <a:ext uri="{FF2B5EF4-FFF2-40B4-BE49-F238E27FC236}">
                <a16:creationId xmlns:a16="http://schemas.microsoft.com/office/drawing/2014/main" id="{F4F61587-AACC-7FEC-F743-847A10399836}"/>
              </a:ext>
            </a:extLst>
          </p:cNvPr>
          <p:cNvGrpSpPr/>
          <p:nvPr/>
        </p:nvGrpSpPr>
        <p:grpSpPr>
          <a:xfrm>
            <a:off x="1522880" y="4009393"/>
            <a:ext cx="1383712" cy="1300682"/>
            <a:chOff x="1957893" y="3953401"/>
            <a:chExt cx="1651281" cy="1490552"/>
          </a:xfrm>
        </p:grpSpPr>
        <p:sp>
          <p:nvSpPr>
            <p:cNvPr id="16466" name="楕円 16465">
              <a:extLst>
                <a:ext uri="{FF2B5EF4-FFF2-40B4-BE49-F238E27FC236}">
                  <a16:creationId xmlns:a16="http://schemas.microsoft.com/office/drawing/2014/main" id="{DB78A850-FB48-AD24-D59C-7687CE0EE7B1}"/>
                </a:ext>
              </a:extLst>
            </p:cNvPr>
            <p:cNvSpPr/>
            <p:nvPr/>
          </p:nvSpPr>
          <p:spPr bwMode="auto">
            <a:xfrm>
              <a:off x="2038258" y="3953401"/>
              <a:ext cx="1490552" cy="1490552"/>
            </a:xfrm>
            <a:prstGeom prst="ellipse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endParaRPr>
            </a:p>
          </p:txBody>
        </p:sp>
        <p:sp>
          <p:nvSpPr>
            <p:cNvPr id="16467" name="テキスト ボックス 16466">
              <a:extLst>
                <a:ext uri="{FF2B5EF4-FFF2-40B4-BE49-F238E27FC236}">
                  <a16:creationId xmlns:a16="http://schemas.microsoft.com/office/drawing/2014/main" id="{2779DCA4-EA42-0CEA-9285-4963F970676D}"/>
                </a:ext>
              </a:extLst>
            </p:cNvPr>
            <p:cNvSpPr txBox="1"/>
            <p:nvPr/>
          </p:nvSpPr>
          <p:spPr>
            <a:xfrm>
              <a:off x="1957893" y="4353512"/>
              <a:ext cx="1651281" cy="65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>
                <a:lnSpc>
                  <a:spcPct val="8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歳入</a:t>
              </a:r>
              <a:r>
                <a:rPr lang="zh-TW" altLang="en-US" i="0" u="none" strike="noStrike" dirty="0">
                  <a:solidFill>
                    <a:srgbClr val="000000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総額</a:t>
              </a:r>
            </a:p>
            <a:p>
              <a:pPr algn="ctr" rtl="0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altLang="zh-TW" sz="130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11</a:t>
              </a:r>
              <a:r>
                <a:rPr lang="en-US" altLang="ja-JP" sz="13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5</a:t>
              </a:r>
              <a:r>
                <a:rPr lang="zh-TW" altLang="en-US" sz="130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兆</a:t>
              </a:r>
              <a:r>
                <a:rPr lang="en-US" altLang="ja-JP" sz="130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1,978</a:t>
              </a:r>
              <a:r>
                <a:rPr lang="zh-TW" altLang="en-US" sz="130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億円</a:t>
              </a:r>
            </a:p>
          </p:txBody>
        </p:sp>
      </p:grpSp>
      <p:cxnSp>
        <p:nvCxnSpPr>
          <p:cNvPr id="16469" name="直線コネクタ 16468">
            <a:extLst>
              <a:ext uri="{FF2B5EF4-FFF2-40B4-BE49-F238E27FC236}">
                <a16:creationId xmlns:a16="http://schemas.microsoft.com/office/drawing/2014/main" id="{B8E32218-47CE-2213-E4A3-D91CF93BFDD2}"/>
              </a:ext>
            </a:extLst>
          </p:cNvPr>
          <p:cNvCxnSpPr>
            <a:cxnSpLocks/>
          </p:cNvCxnSpPr>
          <p:nvPr/>
        </p:nvCxnSpPr>
        <p:spPr bwMode="auto">
          <a:xfrm flipV="1">
            <a:off x="7503937" y="4978582"/>
            <a:ext cx="779013" cy="49939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cxnSp>
        <p:nvCxnSpPr>
          <p:cNvPr id="16482" name="直線コネクタ 16481">
            <a:extLst>
              <a:ext uri="{FF2B5EF4-FFF2-40B4-BE49-F238E27FC236}">
                <a16:creationId xmlns:a16="http://schemas.microsoft.com/office/drawing/2014/main" id="{8E5E076E-18D3-4AE5-3617-75EB549CF805}"/>
              </a:ext>
            </a:extLst>
          </p:cNvPr>
          <p:cNvCxnSpPr>
            <a:cxnSpLocks/>
          </p:cNvCxnSpPr>
          <p:nvPr/>
        </p:nvCxnSpPr>
        <p:spPr bwMode="auto">
          <a:xfrm>
            <a:off x="7149573" y="5787894"/>
            <a:ext cx="589181" cy="21354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" name="Text Box 12">
            <a:extLst>
              <a:ext uri="{FF2B5EF4-FFF2-40B4-BE49-F238E27FC236}">
                <a16:creationId xmlns:a16="http://schemas.microsoft.com/office/drawing/2014/main" id="{DEF40EDE-5A0E-CB5A-42B3-1152E323F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71096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税金の使いみちはどうやって決めるの？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0E74D1F-A336-432F-9E5F-1E319BE99609}"/>
              </a:ext>
            </a:extLst>
          </p:cNvPr>
          <p:cNvSpPr txBox="1"/>
          <p:nvPr/>
        </p:nvSpPr>
        <p:spPr>
          <a:xfrm>
            <a:off x="4501785" y="3672115"/>
            <a:ext cx="3445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dirty="0"/>
              <a:t>はら</a:t>
            </a:r>
            <a:endParaRPr kumimoji="1" lang="ja-JP" altLang="en-US" sz="700" b="1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DBA5AE97-2D2E-00AB-3AAC-6A292BF14B69}"/>
              </a:ext>
            </a:extLst>
          </p:cNvPr>
          <p:cNvCxnSpPr>
            <a:cxnSpLocks/>
          </p:cNvCxnSpPr>
          <p:nvPr/>
        </p:nvCxnSpPr>
        <p:spPr>
          <a:xfrm>
            <a:off x="215619" y="1465457"/>
            <a:ext cx="8785225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6">
            <a:extLst>
              <a:ext uri="{FF2B5EF4-FFF2-40B4-BE49-F238E27FC236}">
                <a16:creationId xmlns:a16="http://schemas.microsoft.com/office/drawing/2014/main" id="{F5F33C7A-E159-08A0-4DD5-7EF36744463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39768" y="1632453"/>
            <a:ext cx="8785225" cy="133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国は、国民のくらしを豊かにするために、国に納められた税金をどう使うかを話し合いで決めています。まず、内閣が</a:t>
            </a:r>
            <a:r>
              <a:rPr kumimoji="1" lang="en-US" altLang="ja-JP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</a:t>
            </a:r>
            <a:r>
              <a: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年間に入るお金（収入＝歳入）と、国の仕事に必要なお金（支出＝歳出）を計算し、予算案をたてます。そして、その予算案について、国民の代表である議員が国会で話し合い、予算や税金の使いみちを決定します。</a:t>
            </a:r>
          </a:p>
        </p:txBody>
      </p:sp>
    </p:spTree>
    <p:extLst>
      <p:ext uri="{BB962C8B-B14F-4D97-AF65-F5344CB8AC3E}">
        <p14:creationId xmlns:p14="http://schemas.microsoft.com/office/powerpoint/2010/main" val="23697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E007DD-BB3C-A327-1B12-1980C112E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908800"/>
          </a:xfrm>
          <a:prstGeom prst="rect">
            <a:avLst/>
          </a:prstGeom>
        </p:spPr>
      </p:pic>
      <p:sp>
        <p:nvSpPr>
          <p:cNvPr id="52" name="正方形/長方形 51">
            <a:hlinkClick r:id="rId3" action="ppaction://hlinksldjump"/>
            <a:extLst>
              <a:ext uri="{FF2B5EF4-FFF2-40B4-BE49-F238E27FC236}">
                <a16:creationId xmlns:a16="http://schemas.microsoft.com/office/drawing/2014/main" id="{C4803A2A-6F8D-CA94-1FE1-089EE9AD8CEF}"/>
              </a:ext>
            </a:extLst>
          </p:cNvPr>
          <p:cNvSpPr/>
          <p:nvPr/>
        </p:nvSpPr>
        <p:spPr>
          <a:xfrm>
            <a:off x="776088" y="1360568"/>
            <a:ext cx="5517136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hlinkClick r:id="rId4" action="ppaction://hlinksldjump"/>
            <a:extLst>
              <a:ext uri="{FF2B5EF4-FFF2-40B4-BE49-F238E27FC236}">
                <a16:creationId xmlns:a16="http://schemas.microsoft.com/office/drawing/2014/main" id="{B3CF772D-89E6-2DBD-0B89-7C4FFA886006}"/>
              </a:ext>
            </a:extLst>
          </p:cNvPr>
          <p:cNvSpPr/>
          <p:nvPr/>
        </p:nvSpPr>
        <p:spPr>
          <a:xfrm>
            <a:off x="776088" y="2011733"/>
            <a:ext cx="4725681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hlinkClick r:id="rId5" action="ppaction://hlinksldjump"/>
            <a:extLst>
              <a:ext uri="{FF2B5EF4-FFF2-40B4-BE49-F238E27FC236}">
                <a16:creationId xmlns:a16="http://schemas.microsoft.com/office/drawing/2014/main" id="{4B91561E-9ABA-2C27-0153-4DFAE9A6CFD0}"/>
              </a:ext>
            </a:extLst>
          </p:cNvPr>
          <p:cNvSpPr/>
          <p:nvPr/>
        </p:nvSpPr>
        <p:spPr>
          <a:xfrm>
            <a:off x="753035" y="2720144"/>
            <a:ext cx="5294299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hlinkClick r:id="rId6" action="ppaction://hlinksldjump"/>
            <a:extLst>
              <a:ext uri="{FF2B5EF4-FFF2-40B4-BE49-F238E27FC236}">
                <a16:creationId xmlns:a16="http://schemas.microsoft.com/office/drawing/2014/main" id="{36072CBB-4AA5-00B3-C05A-D9CA929BCF84}"/>
              </a:ext>
            </a:extLst>
          </p:cNvPr>
          <p:cNvSpPr/>
          <p:nvPr/>
        </p:nvSpPr>
        <p:spPr>
          <a:xfrm>
            <a:off x="776087" y="3305785"/>
            <a:ext cx="6078071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hlinkClick r:id="rId7" action="ppaction://hlinksldjump"/>
            <a:extLst>
              <a:ext uri="{FF2B5EF4-FFF2-40B4-BE49-F238E27FC236}">
                <a16:creationId xmlns:a16="http://schemas.microsoft.com/office/drawing/2014/main" id="{2DD99D10-11EF-4AD3-8C33-76857642C56D}"/>
              </a:ext>
            </a:extLst>
          </p:cNvPr>
          <p:cNvSpPr/>
          <p:nvPr/>
        </p:nvSpPr>
        <p:spPr>
          <a:xfrm>
            <a:off x="776087" y="3959606"/>
            <a:ext cx="4994623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>
            <a:hlinkClick r:id="rId8" action="ppaction://hlinksldjump"/>
            <a:extLst>
              <a:ext uri="{FF2B5EF4-FFF2-40B4-BE49-F238E27FC236}">
                <a16:creationId xmlns:a16="http://schemas.microsoft.com/office/drawing/2014/main" id="{B00E9B27-92EC-E7B3-989A-F007B810782B}"/>
              </a:ext>
            </a:extLst>
          </p:cNvPr>
          <p:cNvSpPr/>
          <p:nvPr/>
        </p:nvSpPr>
        <p:spPr>
          <a:xfrm>
            <a:off x="776087" y="4598895"/>
            <a:ext cx="3050563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>
            <a:hlinkClick r:id="rId9" action="ppaction://hlinksldjump"/>
            <a:extLst>
              <a:ext uri="{FF2B5EF4-FFF2-40B4-BE49-F238E27FC236}">
                <a16:creationId xmlns:a16="http://schemas.microsoft.com/office/drawing/2014/main" id="{08C0936E-9B9F-3005-3862-D088DBFE30AA}"/>
              </a:ext>
            </a:extLst>
          </p:cNvPr>
          <p:cNvSpPr/>
          <p:nvPr/>
        </p:nvSpPr>
        <p:spPr>
          <a:xfrm>
            <a:off x="776087" y="5251002"/>
            <a:ext cx="3342556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>
            <a:hlinkClick r:id="rId10" action="ppaction://hlinksldjump"/>
            <a:extLst>
              <a:ext uri="{FF2B5EF4-FFF2-40B4-BE49-F238E27FC236}">
                <a16:creationId xmlns:a16="http://schemas.microsoft.com/office/drawing/2014/main" id="{3CE8CFF4-3E9A-B7AD-78D9-FC1D2E354257}"/>
              </a:ext>
            </a:extLst>
          </p:cNvPr>
          <p:cNvSpPr/>
          <p:nvPr/>
        </p:nvSpPr>
        <p:spPr>
          <a:xfrm>
            <a:off x="776087" y="5902167"/>
            <a:ext cx="4195484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hlinkClick r:id="rId5" action="ppaction://hlinksldjump"/>
            <a:extLst>
              <a:ext uri="{FF2B5EF4-FFF2-40B4-BE49-F238E27FC236}">
                <a16:creationId xmlns:a16="http://schemas.microsoft.com/office/drawing/2014/main" id="{8786ABB2-59B9-4F6A-F76B-8328E43B0541}"/>
              </a:ext>
            </a:extLst>
          </p:cNvPr>
          <p:cNvSpPr/>
          <p:nvPr/>
        </p:nvSpPr>
        <p:spPr>
          <a:xfrm>
            <a:off x="776088" y="2662304"/>
            <a:ext cx="5294299" cy="31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068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1D75A731-813E-E2DA-12A3-2181E7F48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5545009"/>
              </p:ext>
            </p:extLst>
          </p:nvPr>
        </p:nvGraphicFramePr>
        <p:xfrm>
          <a:off x="109511" y="2669286"/>
          <a:ext cx="4231860" cy="378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グラフ 22">
            <a:extLst>
              <a:ext uri="{FF2B5EF4-FFF2-40B4-BE49-F238E27FC236}">
                <a16:creationId xmlns:a16="http://schemas.microsoft.com/office/drawing/2014/main" id="{3A098474-4691-4250-81BB-5D078CBBED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9466293"/>
              </p:ext>
            </p:extLst>
          </p:nvPr>
        </p:nvGraphicFramePr>
        <p:xfrm>
          <a:off x="4212454" y="2669285"/>
          <a:ext cx="5300291" cy="378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2FCF05-4EAF-D1F9-F409-59BEA16D23CA}"/>
              </a:ext>
            </a:extLst>
          </p:cNvPr>
          <p:cNvSpPr txBox="1"/>
          <p:nvPr/>
        </p:nvSpPr>
        <p:spPr>
          <a:xfrm>
            <a:off x="139768" y="942237"/>
            <a:ext cx="5576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佐賀県の予算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（令和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７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年度当初予算）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2B65589-FE89-2737-1A9E-82DA1E8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12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E2E768DD-2EDF-B244-51E1-C920D8DB7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佐賀県の予算と税金の使いみち</a:t>
            </a:r>
          </a:p>
        </p:txBody>
      </p:sp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00872ACB-CAB5-42B7-9360-04DD72EACD17}"/>
              </a:ext>
            </a:extLst>
          </p:cNvPr>
          <p:cNvSpPr txBox="1"/>
          <p:nvPr/>
        </p:nvSpPr>
        <p:spPr>
          <a:xfrm>
            <a:off x="179769" y="6393186"/>
            <a:ext cx="3886200" cy="23812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※</a:t>
            </a:r>
            <a:r>
              <a:rPr kumimoji="0" lang="ja-JP" altLang="en-US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端数処理のため、構成比の合計が</a:t>
            </a:r>
            <a:r>
              <a:rPr kumimoji="0" lang="en-US" altLang="ja-JP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100</a:t>
            </a:r>
            <a:r>
              <a:rPr kumimoji="0" lang="ja-JP" altLang="en-US" sz="9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％にならない場合があります。</a:t>
            </a:r>
            <a:endParaRPr kumimoji="0" lang="ja-JP" altLang="en-US" sz="105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65F5560-F520-C3B5-0487-52741202FFCE}"/>
              </a:ext>
            </a:extLst>
          </p:cNvPr>
          <p:cNvSpPr txBox="1"/>
          <p:nvPr/>
        </p:nvSpPr>
        <p:spPr>
          <a:xfrm>
            <a:off x="6574002" y="3248551"/>
            <a:ext cx="193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教育費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19.9%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68EF8D-37E5-426D-32FF-7E00C453B1F6}"/>
              </a:ext>
            </a:extLst>
          </p:cNvPr>
          <p:cNvSpPr txBox="1"/>
          <p:nvPr/>
        </p:nvSpPr>
        <p:spPr>
          <a:xfrm>
            <a:off x="7558137" y="4236286"/>
            <a:ext cx="1277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商工費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12.1%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392F76-CA0F-0446-6645-9EFFBF203BFE}"/>
              </a:ext>
            </a:extLst>
          </p:cNvPr>
          <p:cNvSpPr txBox="1"/>
          <p:nvPr/>
        </p:nvSpPr>
        <p:spPr>
          <a:xfrm>
            <a:off x="6736242" y="5192152"/>
            <a:ext cx="2099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公債費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11.9%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8493B2-1427-631D-5FEF-86C7E2327D28}"/>
              </a:ext>
            </a:extLst>
          </p:cNvPr>
          <p:cNvSpPr txBox="1"/>
          <p:nvPr/>
        </p:nvSpPr>
        <p:spPr>
          <a:xfrm>
            <a:off x="6249798" y="5528843"/>
            <a:ext cx="135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民生費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11.2%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F923B0-8FCD-AA8C-1478-9191326FA18F}"/>
              </a:ext>
            </a:extLst>
          </p:cNvPr>
          <p:cNvSpPr txBox="1"/>
          <p:nvPr/>
        </p:nvSpPr>
        <p:spPr>
          <a:xfrm>
            <a:off x="6030186" y="2979651"/>
            <a:ext cx="83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fld id="{8045BA4A-0669-5345-9F72-BCEF6D380EAC}" type="CATEGORYNAME">
              <a:rPr kumimoji="0" lang="ja-JP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97" b="0" i="0" u="none" strike="noStrike" kern="1200" baseline="0">
                  <a:solidFill>
                    <a:srgbClr val="000000">
                      <a:lumMod val="75000"/>
                      <a:lumOff val="25000"/>
                    </a:srgbClr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defRPr>
              </a:pPr>
              <a:t>その他</a:t>
            </a:fld>
            <a:endParaRPr lang="en-US" altLang="ja-JP" sz="1600" dirty="0">
              <a:solidFill>
                <a:srgbClr val="000000">
                  <a:lumMod val="95000"/>
                  <a:lumOff val="5000"/>
                </a:srgbClr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10.8%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6A036A-DE43-FED6-240D-D2884AFB3DF7}"/>
              </a:ext>
            </a:extLst>
          </p:cNvPr>
          <p:cNvSpPr txBox="1"/>
          <p:nvPr/>
        </p:nvSpPr>
        <p:spPr>
          <a:xfrm>
            <a:off x="4398313" y="4332711"/>
            <a:ext cx="1506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lang="ja-JP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衛生費</a:t>
            </a:r>
            <a:r>
              <a:rPr lang="en-US" altLang="ja-JP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6.0%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0F307E-BC5E-F88B-FCF9-2ED7D1726580}"/>
              </a:ext>
            </a:extLst>
          </p:cNvPr>
          <p:cNvSpPr txBox="1"/>
          <p:nvPr/>
        </p:nvSpPr>
        <p:spPr>
          <a:xfrm>
            <a:off x="4193943" y="3286037"/>
            <a:ext cx="2241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lang="ja-JP" alt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警察費 </a:t>
            </a:r>
            <a:r>
              <a:rPr lang="en-US" altLang="ja-JP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4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.6%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12ACD1-FE28-F817-F08B-AFBE6ACA6482}"/>
              </a:ext>
            </a:extLst>
          </p:cNvPr>
          <p:cNvSpPr txBox="1"/>
          <p:nvPr/>
        </p:nvSpPr>
        <p:spPr>
          <a:xfrm>
            <a:off x="4530971" y="4918451"/>
            <a:ext cx="158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総務費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7.7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％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17418BF-7A10-E863-AAF7-BD8B987494EC}"/>
              </a:ext>
            </a:extLst>
          </p:cNvPr>
          <p:cNvSpPr txBox="1"/>
          <p:nvPr/>
        </p:nvSpPr>
        <p:spPr>
          <a:xfrm>
            <a:off x="4962768" y="5285818"/>
            <a:ext cx="2297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土木費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10.1%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6D271C3-30BC-75F6-3D60-CA81DD64DB58}"/>
              </a:ext>
            </a:extLst>
          </p:cNvPr>
          <p:cNvSpPr txBox="1"/>
          <p:nvPr/>
        </p:nvSpPr>
        <p:spPr>
          <a:xfrm>
            <a:off x="2759986" y="3820805"/>
            <a:ext cx="117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県の税金などの自主財源 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４６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.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４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2C10EC2-1A81-4107-5EB2-560C3A331554}"/>
              </a:ext>
            </a:extLst>
          </p:cNvPr>
          <p:cNvSpPr txBox="1"/>
          <p:nvPr/>
        </p:nvSpPr>
        <p:spPr>
          <a:xfrm>
            <a:off x="-20294" y="4915195"/>
            <a:ext cx="1792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国から県の財政をおぎなうために支出されるお金 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30.3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％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09BD4AA-7A25-2415-1CC7-A4F80ED22143}"/>
              </a:ext>
            </a:extLst>
          </p:cNvPr>
          <p:cNvSpPr txBox="1"/>
          <p:nvPr/>
        </p:nvSpPr>
        <p:spPr>
          <a:xfrm>
            <a:off x="412051" y="3320870"/>
            <a:ext cx="1506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国や銀行から借りたお金 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19.5%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C2E19B0-1F6F-4C56-799D-863ACF74E8B7}"/>
              </a:ext>
            </a:extLst>
          </p:cNvPr>
          <p:cNvSpPr txBox="1"/>
          <p:nvPr/>
        </p:nvSpPr>
        <p:spPr>
          <a:xfrm>
            <a:off x="1569817" y="2852484"/>
            <a:ext cx="993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その他 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3.8%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34847617-CB73-8935-DFA5-7B092371737D}"/>
              </a:ext>
            </a:extLst>
          </p:cNvPr>
          <p:cNvGrpSpPr/>
          <p:nvPr/>
        </p:nvGrpSpPr>
        <p:grpSpPr>
          <a:xfrm>
            <a:off x="1601541" y="4124945"/>
            <a:ext cx="1277198" cy="741216"/>
            <a:chOff x="2028825" y="3613312"/>
            <a:chExt cx="1277198" cy="741216"/>
          </a:xfrm>
        </p:grpSpPr>
        <p:sp>
          <p:nvSpPr>
            <p:cNvPr id="36" name="テキスト ボックス 2">
              <a:extLst>
                <a:ext uri="{FF2B5EF4-FFF2-40B4-BE49-F238E27FC236}">
                  <a16:creationId xmlns:a16="http://schemas.microsoft.com/office/drawing/2014/main" id="{98B6336D-8534-49EC-9AF6-F9F80F315B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8825" y="3831308"/>
              <a:ext cx="12771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歳入</a:t>
              </a:r>
              <a:endParaRPr kumimoji="0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5,130</a:t>
              </a:r>
              <a:r>
                <a:rPr kumimoji="0" lang="ja-JP" alt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億円</a:t>
              </a:r>
            </a:p>
          </p:txBody>
        </p:sp>
        <p:sp>
          <p:nvSpPr>
            <p:cNvPr id="18" name="テキスト ボックス 2">
              <a:extLst>
                <a:ext uri="{FF2B5EF4-FFF2-40B4-BE49-F238E27FC236}">
                  <a16:creationId xmlns:a16="http://schemas.microsoft.com/office/drawing/2014/main" id="{A29178C2-4FB4-AF0A-A069-A84C29110D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8004" y="3613312"/>
              <a:ext cx="710137" cy="286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800" b="0" i="0" u="none" strike="noStrike" kern="1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さいにゅう</a:t>
              </a:r>
              <a:endParaRPr kumimoji="0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028F71E-C140-53CF-826B-0AD5C53AB3D4}"/>
              </a:ext>
            </a:extLst>
          </p:cNvPr>
          <p:cNvGrpSpPr/>
          <p:nvPr/>
        </p:nvGrpSpPr>
        <p:grpSpPr>
          <a:xfrm>
            <a:off x="6224003" y="4144294"/>
            <a:ext cx="1277192" cy="690359"/>
            <a:chOff x="6305550" y="3647309"/>
            <a:chExt cx="1277192" cy="690359"/>
          </a:xfrm>
        </p:grpSpPr>
        <p:sp>
          <p:nvSpPr>
            <p:cNvPr id="38" name="テキスト ボックス 2">
              <a:extLst>
                <a:ext uri="{FF2B5EF4-FFF2-40B4-BE49-F238E27FC236}">
                  <a16:creationId xmlns:a16="http://schemas.microsoft.com/office/drawing/2014/main" id="{0F88B910-90F6-4861-B69C-BD45414D6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5550" y="3860222"/>
              <a:ext cx="1277192" cy="477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歳出</a:t>
              </a:r>
              <a:endParaRPr kumimoji="0" lang="ja-JP" alt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5,130</a:t>
              </a:r>
              <a:r>
                <a:rPr kumimoji="0" lang="ja-JP" altLang="en-US" sz="14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億円</a:t>
              </a:r>
            </a:p>
          </p:txBody>
        </p:sp>
        <p:sp>
          <p:nvSpPr>
            <p:cNvPr id="21" name="テキスト ボックス 2">
              <a:extLst>
                <a:ext uri="{FF2B5EF4-FFF2-40B4-BE49-F238E27FC236}">
                  <a16:creationId xmlns:a16="http://schemas.microsoft.com/office/drawing/2014/main" id="{3203AA47-1C89-BECB-47AA-5C7BCB2D4E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09798" y="3647309"/>
              <a:ext cx="710137" cy="286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ts val="1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Times New Roman" panose="02020603050405020304" pitchFamily="18" charset="0"/>
                </a:rPr>
                <a:t>さいしゅつ</a:t>
              </a:r>
            </a:p>
          </p:txBody>
        </p: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AC4ECD8-8FFC-1EF0-E783-1927296A4B4A}"/>
              </a:ext>
            </a:extLst>
          </p:cNvPr>
          <p:cNvSpPr txBox="1"/>
          <p:nvPr/>
        </p:nvSpPr>
        <p:spPr>
          <a:xfrm>
            <a:off x="3801138" y="3741797"/>
            <a:ext cx="2241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0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defRPr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農林水産業費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5.7%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C2279AC2-26FC-A05F-CD36-9A3069FBBDF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39768" y="1579173"/>
            <a:ext cx="8240693" cy="101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佐賀県の予算（収入や支出の計画）は、佐賀県議会で決められます。</a:t>
            </a:r>
            <a:br>
              <a:rPr kumimoji="1" lang="en-US" altLang="ja-JP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</a:br>
            <a:r>
              <a: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令和７年度当初予算の総収入は、</a:t>
            </a:r>
            <a:r>
              <a:rPr kumimoji="1" lang="en-US" altLang="ja-JP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5,130</a:t>
            </a:r>
            <a:r>
              <a: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億円となっています。</a:t>
            </a:r>
            <a:endParaRPr kumimoji="1" lang="en-US" altLang="ja-JP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このお金は、県民が豊かなくらしができるように「公共の事業」に使われています。</a:t>
            </a:r>
            <a:endParaRPr kumimoji="1" lang="ja-JP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0E29097-AEB0-F85C-23DD-EF22DA32F699}"/>
              </a:ext>
            </a:extLst>
          </p:cNvPr>
          <p:cNvCxnSpPr>
            <a:cxnSpLocks/>
          </p:cNvCxnSpPr>
          <p:nvPr/>
        </p:nvCxnSpPr>
        <p:spPr>
          <a:xfrm>
            <a:off x="215619" y="1465457"/>
            <a:ext cx="8785225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図 16">
            <a:hlinkClick r:id="rId5" action="ppaction://hlinksldjump"/>
            <a:extLst>
              <a:ext uri="{FF2B5EF4-FFF2-40B4-BE49-F238E27FC236}">
                <a16:creationId xmlns:a16="http://schemas.microsoft.com/office/drawing/2014/main" id="{FF174BB7-D0DD-F61B-8E53-DB13AC359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2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96DE2-F58D-559B-B573-AA20D24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3384A300-6FC2-D60B-1C68-EFA6E3E3B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952" y="999532"/>
            <a:ext cx="5372100" cy="5283200"/>
          </a:xfrm>
          <a:prstGeom prst="rect">
            <a:avLst/>
          </a:prstGeom>
        </p:spPr>
      </p:pic>
      <p:sp>
        <p:nvSpPr>
          <p:cNvPr id="21" name="円/楕円 20">
            <a:hlinkClick r:id="rId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05BB951-2306-8D2A-E8CC-1F7F8BF6409B}"/>
              </a:ext>
            </a:extLst>
          </p:cNvPr>
          <p:cNvSpPr/>
          <p:nvPr/>
        </p:nvSpPr>
        <p:spPr>
          <a:xfrm>
            <a:off x="5124660" y="1866199"/>
            <a:ext cx="223284" cy="223284"/>
          </a:xfrm>
          <a:prstGeom prst="ellipse">
            <a:avLst/>
          </a:prstGeom>
          <a:solidFill>
            <a:srgbClr val="EA004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61A66F9-3895-7936-3D0E-7DDDFAA30EAA}"/>
              </a:ext>
            </a:extLst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9EEFF67-C164-4A94-FC19-B88D2082DE79}"/>
              </a:ext>
            </a:extLst>
          </p:cNvPr>
          <p:cNvSpPr/>
          <p:nvPr/>
        </p:nvSpPr>
        <p:spPr>
          <a:xfrm>
            <a:off x="5571275" y="3921433"/>
            <a:ext cx="223284" cy="223284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E8596F6-8BE1-F5D8-51F2-E6B49A8F103B}"/>
              </a:ext>
            </a:extLst>
          </p:cNvPr>
          <p:cNvSpPr/>
          <p:nvPr/>
        </p:nvSpPr>
        <p:spPr>
          <a:xfrm>
            <a:off x="7415663" y="4033075"/>
            <a:ext cx="223284" cy="223284"/>
          </a:xfrm>
          <a:prstGeom prst="ellipse">
            <a:avLst/>
          </a:prstGeom>
          <a:solidFill>
            <a:srgbClr val="0390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>
            <a:hlinkClick r:id="rId8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CA2B201F-0BAC-213E-FFB0-E394F4982E80}"/>
              </a:ext>
            </a:extLst>
          </p:cNvPr>
          <p:cNvSpPr/>
          <p:nvPr/>
        </p:nvSpPr>
        <p:spPr>
          <a:xfrm>
            <a:off x="7747650" y="279178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2097A4A-1B20-17E2-C925-6FE9CE0AC87C}"/>
              </a:ext>
            </a:extLst>
          </p:cNvPr>
          <p:cNvSpPr/>
          <p:nvPr/>
        </p:nvSpPr>
        <p:spPr>
          <a:xfrm>
            <a:off x="4306044" y="853918"/>
            <a:ext cx="4741912" cy="321316"/>
          </a:xfrm>
          <a:prstGeom prst="rect">
            <a:avLst/>
          </a:prstGeom>
          <a:noFill/>
          <a:ln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3992FE-50FD-BDB5-407A-5CFF85C65195}"/>
              </a:ext>
            </a:extLst>
          </p:cNvPr>
          <p:cNvSpPr txBox="1"/>
          <p:nvPr/>
        </p:nvSpPr>
        <p:spPr>
          <a:xfrm>
            <a:off x="4318000" y="830255"/>
            <a:ext cx="482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D12525"/>
                </a:solidFill>
              </a:rPr>
              <a:t>地図の色のついた丸をクリックすると写真が出てくるよ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F7F05F1-BD1B-05EC-4BF1-9803A3344C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5884" y="4847701"/>
            <a:ext cx="1689100" cy="15875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7A75EB5-D77F-ADC8-0328-A566D790DE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37" y="4847701"/>
            <a:ext cx="1676400" cy="1587500"/>
          </a:xfrm>
          <a:prstGeom prst="rect">
            <a:avLst/>
          </a:prstGeom>
        </p:spPr>
      </p:pic>
      <p:sp>
        <p:nvSpPr>
          <p:cNvPr id="2" name="Text Box 12">
            <a:extLst>
              <a:ext uri="{FF2B5EF4-FFF2-40B4-BE49-F238E27FC236}">
                <a16:creationId xmlns:a16="http://schemas.microsoft.com/office/drawing/2014/main" id="{8215E10D-6E09-FE46-F22A-7FE7A11F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A12A323-B770-E7AB-C14D-0E8F3694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HGPｺﾞｼｯｸE"/>
              </a:rPr>
              <a:t>13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21F5784-376F-0037-FADA-1CAB275DD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9200" y="2959200"/>
            <a:ext cx="1587500" cy="15875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11405A7-5B9D-CBF8-8DA3-2563D96DEF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008" y="2959200"/>
            <a:ext cx="1587500" cy="15875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1E6B523-2314-8695-078A-CB29B35BA9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9200" y="1044000"/>
            <a:ext cx="1587500" cy="15875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6322176-F4C0-E54E-C665-207501F849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000" y="1044000"/>
            <a:ext cx="1651000" cy="15875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082F541B-1AF8-AE07-7D61-E336B79754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3537" y="4849200"/>
            <a:ext cx="19558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96DE2-F58D-559B-B573-AA20D24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円/楕円 41"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4E75886-3F1D-6D17-92BC-D32770FA6E14}"/>
              </a:ext>
            </a:extLst>
          </p:cNvPr>
          <p:cNvSpPr/>
          <p:nvPr/>
        </p:nvSpPr>
        <p:spPr>
          <a:xfrm>
            <a:off x="7717170" y="262367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85ED338-51B6-083C-B64D-F517BCC3E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0" y="868680"/>
            <a:ext cx="5372100" cy="5283200"/>
          </a:xfrm>
          <a:prstGeom prst="rect">
            <a:avLst/>
          </a:prstGeom>
        </p:spPr>
      </p:pic>
      <p:sp>
        <p:nvSpPr>
          <p:cNvPr id="12" name="円/楕円 11">
            <a:hlinkClick r:id="rId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000C004-E2E4-2DD2-6427-3CEAB9217D60}"/>
              </a:ext>
            </a:extLst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17CB15C3-9E59-0D44-F754-50DA0B0BA454}"/>
              </a:ext>
            </a:extLst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0B5BCF4-1AAF-415D-D491-2764404E426C}"/>
              </a:ext>
            </a:extLst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6AACE6F-6690-328E-8C12-8B44A7F07672}"/>
              </a:ext>
            </a:extLst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>
            <a:hlinkClick r:id="rId8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DAACDFE-6935-AC3B-E3D6-07BF6B036DEC}"/>
              </a:ext>
            </a:extLst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A0B856D-9697-2CF3-515E-BC37021FC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139" y="2178271"/>
            <a:ext cx="4617720" cy="3840480"/>
          </a:xfrm>
          <a:prstGeom prst="rect">
            <a:avLst/>
          </a:prstGeom>
        </p:spPr>
      </p:pic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3473BC47-33BC-430C-0E83-4E97F1B131D7}"/>
              </a:ext>
            </a:extLst>
          </p:cNvPr>
          <p:cNvCxnSpPr>
            <a:cxnSpLocks/>
          </p:cNvCxnSpPr>
          <p:nvPr/>
        </p:nvCxnSpPr>
        <p:spPr>
          <a:xfrm flipH="1" flipV="1">
            <a:off x="3545958" y="2472070"/>
            <a:ext cx="4301159" cy="360513"/>
          </a:xfrm>
          <a:prstGeom prst="line">
            <a:avLst/>
          </a:prstGeom>
          <a:ln w="25400">
            <a:solidFill>
              <a:srgbClr val="92790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Box 12">
            <a:extLst>
              <a:ext uri="{FF2B5EF4-FFF2-40B4-BE49-F238E27FC236}">
                <a16:creationId xmlns:a16="http://schemas.microsoft.com/office/drawing/2014/main" id="{8215E10D-6E09-FE46-F22A-7FE7A11F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8" name="スライド番号プレースホルダー 16400">
            <a:extLst>
              <a:ext uri="{FF2B5EF4-FFF2-40B4-BE49-F238E27FC236}">
                <a16:creationId xmlns:a16="http://schemas.microsoft.com/office/drawing/2014/main" id="{39FD91A0-EBC8-BEB3-7BBA-2FBC0453B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8484" y="6574636"/>
            <a:ext cx="419472" cy="18937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13</a:t>
            </a:r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8ED00C8B-6A84-D131-F53C-FBD1AD7BDD12}"/>
              </a:ext>
            </a:extLst>
          </p:cNvPr>
          <p:cNvSpPr/>
          <p:nvPr/>
        </p:nvSpPr>
        <p:spPr>
          <a:xfrm>
            <a:off x="942396" y="5025788"/>
            <a:ext cx="1835999" cy="288000"/>
          </a:xfrm>
          <a:prstGeom prst="rect">
            <a:avLst/>
          </a:prstGeom>
          <a:solidFill>
            <a:srgbClr val="9279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/>
              <a:t>閉じるときはここをクリック</a:t>
            </a:r>
            <a:endParaRPr kumimoji="1" lang="ja-JP" altLang="en-US" sz="1200" dirty="0"/>
          </a:p>
        </p:txBody>
      </p:sp>
      <p:sp>
        <p:nvSpPr>
          <p:cNvPr id="10" name="乗算記号 9">
            <a:hlinkClick r:id="rId10" action="ppaction://hlinksldjump"/>
            <a:extLst>
              <a:ext uri="{FF2B5EF4-FFF2-40B4-BE49-F238E27FC236}">
                <a16:creationId xmlns:a16="http://schemas.microsoft.com/office/drawing/2014/main" id="{636B89C9-36BC-72EF-5350-FC57766A44B9}"/>
              </a:ext>
            </a:extLst>
          </p:cNvPr>
          <p:cNvSpPr/>
          <p:nvPr/>
        </p:nvSpPr>
        <p:spPr>
          <a:xfrm>
            <a:off x="311199" y="4809788"/>
            <a:ext cx="720000" cy="720000"/>
          </a:xfrm>
          <a:prstGeom prst="mathMultiply">
            <a:avLst/>
          </a:prstGeom>
          <a:solidFill>
            <a:srgbClr val="9279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021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96DE2-F58D-559B-B573-AA20D24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160FB7B-851B-8324-454C-1A9B7BE57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0" y="868680"/>
            <a:ext cx="5372100" cy="5283200"/>
          </a:xfrm>
          <a:prstGeom prst="rect">
            <a:avLst/>
          </a:prstGeom>
        </p:spPr>
      </p:pic>
      <p:sp>
        <p:nvSpPr>
          <p:cNvPr id="5" name="円/楕円 4">
            <a:hlinkClick r:id="rId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17971FA-4B81-1C2B-FBEA-C1689BFD0493}"/>
              </a:ext>
            </a:extLst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B94C7B3-D4FC-1A82-FEA5-C771C5BA15FF}"/>
              </a:ext>
            </a:extLst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ED2E39E-A6B4-BD5C-BE94-7CB3ECA594D2}"/>
              </a:ext>
            </a:extLst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C2D2BC9-5306-24B9-2B8B-F634BD7A352E}"/>
              </a:ext>
            </a:extLst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hlinkClick r:id="rId8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1239760-60B1-2F57-6361-9FCAC4B6B91E}"/>
              </a:ext>
            </a:extLst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EFC13C-4579-166A-155A-28D8FD893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000" y="2776939"/>
            <a:ext cx="4274820" cy="3371850"/>
          </a:xfrm>
          <a:prstGeom prst="rect">
            <a:avLst/>
          </a:prstGeom>
        </p:spPr>
      </p:pic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93CEFC81-16A5-CAFB-0FE7-0199F65027A6}"/>
              </a:ext>
            </a:extLst>
          </p:cNvPr>
          <p:cNvCxnSpPr>
            <a:cxnSpLocks/>
          </p:cNvCxnSpPr>
          <p:nvPr/>
        </p:nvCxnSpPr>
        <p:spPr>
          <a:xfrm flipH="1" flipV="1">
            <a:off x="3587750" y="3071069"/>
            <a:ext cx="2129695" cy="849729"/>
          </a:xfrm>
          <a:prstGeom prst="line">
            <a:avLst/>
          </a:prstGeom>
          <a:ln w="25400">
            <a:solidFill>
              <a:srgbClr val="ED801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乗算記号 14">
            <a:hlinkClick r:id="rId10" action="ppaction://hlinksldjump"/>
            <a:extLst>
              <a:ext uri="{FF2B5EF4-FFF2-40B4-BE49-F238E27FC236}">
                <a16:creationId xmlns:a16="http://schemas.microsoft.com/office/drawing/2014/main" id="{7004E24E-39AA-587E-7A2F-68EAACD61520}"/>
              </a:ext>
            </a:extLst>
          </p:cNvPr>
          <p:cNvSpPr/>
          <p:nvPr/>
        </p:nvSpPr>
        <p:spPr>
          <a:xfrm>
            <a:off x="273951" y="5434242"/>
            <a:ext cx="720000" cy="720000"/>
          </a:xfrm>
          <a:prstGeom prst="mathMultiply">
            <a:avLst/>
          </a:prstGeom>
          <a:solidFill>
            <a:srgbClr val="ED80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A12A323-B770-E7AB-C14D-0E8F3694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HGPｺﾞｼｯｸE"/>
              </a:rPr>
              <a:t>13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8215E10D-6E09-FE46-F22A-7FE7A11F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4" name="正方形/長方形 13">
            <a:hlinkClick r:id="rId10" action="ppaction://hlinksldjump"/>
            <a:extLst>
              <a:ext uri="{FF2B5EF4-FFF2-40B4-BE49-F238E27FC236}">
                <a16:creationId xmlns:a16="http://schemas.microsoft.com/office/drawing/2014/main" id="{1399F881-025C-8A2C-1694-E767CDD8DA65}"/>
              </a:ext>
            </a:extLst>
          </p:cNvPr>
          <p:cNvSpPr/>
          <p:nvPr/>
        </p:nvSpPr>
        <p:spPr>
          <a:xfrm>
            <a:off x="949769" y="5724969"/>
            <a:ext cx="1835999" cy="288000"/>
          </a:xfrm>
          <a:prstGeom prst="rect">
            <a:avLst/>
          </a:prstGeom>
          <a:solidFill>
            <a:srgbClr val="ED80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/>
              <a:t>閉じるときはここをクリック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3490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96DE2-F58D-559B-B573-AA20D24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DB233B1-3EC4-C029-6A35-C0EBB4A6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0" y="868680"/>
            <a:ext cx="5372100" cy="5283200"/>
          </a:xfrm>
          <a:prstGeom prst="rect">
            <a:avLst/>
          </a:prstGeom>
        </p:spPr>
      </p:pic>
      <p:sp>
        <p:nvSpPr>
          <p:cNvPr id="5" name="円/楕円 4">
            <a:hlinkClick r:id="rId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23FB4B48-44E8-586B-A928-83A0A9BE5027}"/>
              </a:ext>
            </a:extLst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186A98D-3395-E198-7F05-042EF3D277FA}"/>
              </a:ext>
            </a:extLst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E0D3846-EB27-C298-7C4E-CE805A342100}"/>
              </a:ext>
            </a:extLst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60995AD-50CE-4A7E-006D-9639B0BEA4AF}"/>
              </a:ext>
            </a:extLst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hlinkClick r:id="rId8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57B01EE-B467-EC75-BF74-C3CF7A3C08B8}"/>
              </a:ext>
            </a:extLst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845C878-85BB-7ACD-E1BF-DEB7A7C60C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77" y="1774984"/>
            <a:ext cx="4274820" cy="3463290"/>
          </a:xfrm>
          <a:prstGeom prst="rect">
            <a:avLst/>
          </a:prstGeom>
        </p:spPr>
      </p:pic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1B8BF1DF-DE28-954A-0D84-56B237CB893C}"/>
              </a:ext>
            </a:extLst>
          </p:cNvPr>
          <p:cNvCxnSpPr>
            <a:cxnSpLocks/>
          </p:cNvCxnSpPr>
          <p:nvPr/>
        </p:nvCxnSpPr>
        <p:spPr>
          <a:xfrm flipH="1">
            <a:off x="3894006" y="1890000"/>
            <a:ext cx="1317744" cy="163795"/>
          </a:xfrm>
          <a:prstGeom prst="line">
            <a:avLst/>
          </a:prstGeom>
          <a:ln w="25400">
            <a:solidFill>
              <a:srgbClr val="EA004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A12A323-B770-E7AB-C14D-0E8F3694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13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8215E10D-6E09-FE46-F22A-7FE7A11F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2" name="正方形/長方形 11">
            <a:hlinkClick r:id="rId10" action="ppaction://hlinksldjump"/>
            <a:extLst>
              <a:ext uri="{FF2B5EF4-FFF2-40B4-BE49-F238E27FC236}">
                <a16:creationId xmlns:a16="http://schemas.microsoft.com/office/drawing/2014/main" id="{B2EFC09D-FFDE-560F-EA53-0AEE7F615245}"/>
              </a:ext>
            </a:extLst>
          </p:cNvPr>
          <p:cNvSpPr/>
          <p:nvPr/>
        </p:nvSpPr>
        <p:spPr>
          <a:xfrm>
            <a:off x="975004" y="4742902"/>
            <a:ext cx="1835999" cy="288000"/>
          </a:xfrm>
          <a:prstGeom prst="rect">
            <a:avLst/>
          </a:prstGeom>
          <a:solidFill>
            <a:srgbClr val="EA0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/>
              <a:t>閉じるときはここをクリック</a:t>
            </a:r>
            <a:endParaRPr kumimoji="1" lang="ja-JP" altLang="en-US" sz="1200" dirty="0"/>
          </a:p>
        </p:txBody>
      </p:sp>
      <p:sp>
        <p:nvSpPr>
          <p:cNvPr id="13" name="乗算記号 12">
            <a:hlinkClick r:id="rId10" action="ppaction://hlinksldjump"/>
            <a:extLst>
              <a:ext uri="{FF2B5EF4-FFF2-40B4-BE49-F238E27FC236}">
                <a16:creationId xmlns:a16="http://schemas.microsoft.com/office/drawing/2014/main" id="{99CEEFA6-21CD-B162-85F7-CFCE7F3B9ACF}"/>
              </a:ext>
            </a:extLst>
          </p:cNvPr>
          <p:cNvSpPr/>
          <p:nvPr/>
        </p:nvSpPr>
        <p:spPr>
          <a:xfrm>
            <a:off x="330208" y="4518274"/>
            <a:ext cx="720000" cy="720000"/>
          </a:xfrm>
          <a:prstGeom prst="mathMultiply">
            <a:avLst/>
          </a:prstGeom>
          <a:solidFill>
            <a:srgbClr val="EA0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0738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96DE2-F58D-559B-B573-AA20D24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0AF2566-5B4F-47F9-C660-2FF43949E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0" y="868680"/>
            <a:ext cx="5372100" cy="5283200"/>
          </a:xfrm>
          <a:prstGeom prst="rect">
            <a:avLst/>
          </a:prstGeom>
        </p:spPr>
      </p:pic>
      <p:sp>
        <p:nvSpPr>
          <p:cNvPr id="5" name="円/楕円 4">
            <a:hlinkClick r:id="rId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6E1AC87-A062-199F-69C1-FCC313208197}"/>
              </a:ext>
            </a:extLst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0CCC4302-0571-9987-BF89-BCC2C585FB9D}"/>
              </a:ext>
            </a:extLst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AEBAFBF2-F552-AFEB-C166-E8FB0E37CC78}"/>
              </a:ext>
            </a:extLst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7FC39D91-34C1-10E6-B16C-8CE19A75AE27}"/>
              </a:ext>
            </a:extLst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hlinkClick r:id="rId8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89F26E10-7899-6834-DCAD-B839FE8DB9AF}"/>
              </a:ext>
            </a:extLst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8761C52-331B-CD20-D72F-A306F757B1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056" y="1746826"/>
            <a:ext cx="4274820" cy="3371850"/>
          </a:xfrm>
          <a:prstGeom prst="rect">
            <a:avLst/>
          </a:prstGeom>
        </p:spPr>
      </p:pic>
      <p:sp>
        <p:nvSpPr>
          <p:cNvPr id="3" name="乗算記号 2">
            <a:hlinkClick r:id="rId10" action="ppaction://hlinksldjump"/>
            <a:extLst>
              <a:ext uri="{FF2B5EF4-FFF2-40B4-BE49-F238E27FC236}">
                <a16:creationId xmlns:a16="http://schemas.microsoft.com/office/drawing/2014/main" id="{8413834A-3B2A-DD4B-8D95-D0A73C5706BF}"/>
              </a:ext>
            </a:extLst>
          </p:cNvPr>
          <p:cNvSpPr/>
          <p:nvPr/>
        </p:nvSpPr>
        <p:spPr>
          <a:xfrm>
            <a:off x="300056" y="4398676"/>
            <a:ext cx="720000" cy="720000"/>
          </a:xfrm>
          <a:prstGeom prst="mathMultiply">
            <a:avLst/>
          </a:prstGeom>
          <a:solidFill>
            <a:srgbClr val="218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8137583-DBB8-7E8C-C95D-C0CD926DC999}"/>
              </a:ext>
            </a:extLst>
          </p:cNvPr>
          <p:cNvCxnSpPr>
            <a:cxnSpLocks/>
          </p:cNvCxnSpPr>
          <p:nvPr/>
        </p:nvCxnSpPr>
        <p:spPr>
          <a:xfrm flipH="1" flipV="1">
            <a:off x="3846830" y="2097741"/>
            <a:ext cx="1237286" cy="713622"/>
          </a:xfrm>
          <a:prstGeom prst="line">
            <a:avLst/>
          </a:prstGeom>
          <a:ln w="25400">
            <a:solidFill>
              <a:srgbClr val="2187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Box 12">
            <a:extLst>
              <a:ext uri="{FF2B5EF4-FFF2-40B4-BE49-F238E27FC236}">
                <a16:creationId xmlns:a16="http://schemas.microsoft.com/office/drawing/2014/main" id="{8215E10D-6E09-FE46-F22A-7FE7A11F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A12A323-B770-E7AB-C14D-0E8F3694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13</a:t>
            </a:r>
          </a:p>
        </p:txBody>
      </p:sp>
      <p:sp>
        <p:nvSpPr>
          <p:cNvPr id="11" name="正方形/長方形 10">
            <a:hlinkClick r:id="rId10" action="ppaction://hlinksldjump"/>
            <a:extLst>
              <a:ext uri="{FF2B5EF4-FFF2-40B4-BE49-F238E27FC236}">
                <a16:creationId xmlns:a16="http://schemas.microsoft.com/office/drawing/2014/main" id="{3A2D691D-1CCE-6672-1EF1-4F0939F8B359}"/>
              </a:ext>
            </a:extLst>
          </p:cNvPr>
          <p:cNvSpPr/>
          <p:nvPr/>
        </p:nvSpPr>
        <p:spPr>
          <a:xfrm>
            <a:off x="943825" y="4663667"/>
            <a:ext cx="1835999" cy="288000"/>
          </a:xfrm>
          <a:prstGeom prst="rect">
            <a:avLst/>
          </a:prstGeom>
          <a:solidFill>
            <a:srgbClr val="2187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212871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8FD2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A96DE2-F58D-559B-B573-AA20D2441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56A8674-4F84-788C-3CCE-035552154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30" y="868680"/>
            <a:ext cx="5372100" cy="5283200"/>
          </a:xfrm>
          <a:prstGeom prst="rect">
            <a:avLst/>
          </a:prstGeom>
        </p:spPr>
      </p:pic>
      <p:sp>
        <p:nvSpPr>
          <p:cNvPr id="5" name="円/楕円 4">
            <a:hlinkClick r:id="rId4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6057125-A2B9-FDCE-9177-917901553C39}"/>
              </a:ext>
            </a:extLst>
          </p:cNvPr>
          <p:cNvSpPr/>
          <p:nvPr/>
        </p:nvSpPr>
        <p:spPr>
          <a:xfrm>
            <a:off x="5091700" y="1778922"/>
            <a:ext cx="223284" cy="223284"/>
          </a:xfrm>
          <a:prstGeom prst="ellipse">
            <a:avLst/>
          </a:prstGeom>
          <a:solidFill>
            <a:srgbClr val="EA004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hlinkClick r:id="rId5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4BC575B7-FE4D-7618-15A5-964B804D9132}"/>
              </a:ext>
            </a:extLst>
          </p:cNvPr>
          <p:cNvSpPr/>
          <p:nvPr/>
        </p:nvSpPr>
        <p:spPr>
          <a:xfrm>
            <a:off x="4981234" y="2680145"/>
            <a:ext cx="223284" cy="223284"/>
          </a:xfrm>
          <a:prstGeom prst="ellipse">
            <a:avLst/>
          </a:prstGeom>
          <a:solidFill>
            <a:srgbClr val="2187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hlinkClick r:id="rId6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BB605CE6-0BE2-B1D5-EA1B-9D7EFE7D5071}"/>
              </a:ext>
            </a:extLst>
          </p:cNvPr>
          <p:cNvSpPr/>
          <p:nvPr/>
        </p:nvSpPr>
        <p:spPr>
          <a:xfrm>
            <a:off x="5609624" y="3799631"/>
            <a:ext cx="223284" cy="223284"/>
          </a:xfrm>
          <a:prstGeom prst="ellipse">
            <a:avLst/>
          </a:prstGeom>
          <a:solidFill>
            <a:srgbClr val="ED801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hlinkClick r:id="rId7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3F11411C-EC4B-0258-958F-556F573CBAD7}"/>
              </a:ext>
            </a:extLst>
          </p:cNvPr>
          <p:cNvSpPr/>
          <p:nvPr/>
        </p:nvSpPr>
        <p:spPr>
          <a:xfrm>
            <a:off x="7737490" y="2715117"/>
            <a:ext cx="223284" cy="223284"/>
          </a:xfrm>
          <a:prstGeom prst="ellipse">
            <a:avLst/>
          </a:prstGeom>
          <a:solidFill>
            <a:srgbClr val="92790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A46BDFA-9A98-2DBC-CA77-3E3A59A161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00" y="2863855"/>
            <a:ext cx="5394960" cy="3669030"/>
          </a:xfrm>
          <a:prstGeom prst="rect">
            <a:avLst/>
          </a:prstGeom>
        </p:spPr>
      </p:pic>
      <p:sp>
        <p:nvSpPr>
          <p:cNvPr id="3" name="乗算記号 2">
            <a:hlinkClick r:id="rId9" action="ppaction://hlinksldjump"/>
            <a:extLst>
              <a:ext uri="{FF2B5EF4-FFF2-40B4-BE49-F238E27FC236}">
                <a16:creationId xmlns:a16="http://schemas.microsoft.com/office/drawing/2014/main" id="{74D5A06F-9254-3460-A8E8-241AEFD36C86}"/>
              </a:ext>
            </a:extLst>
          </p:cNvPr>
          <p:cNvSpPr/>
          <p:nvPr/>
        </p:nvSpPr>
        <p:spPr>
          <a:xfrm>
            <a:off x="273951" y="5600429"/>
            <a:ext cx="720000" cy="720000"/>
          </a:xfrm>
          <a:prstGeom prst="mathMultiply">
            <a:avLst/>
          </a:prstGeom>
          <a:solidFill>
            <a:srgbClr val="0390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C9702A05-0260-C3A8-0000-EA4FE26D288E}"/>
              </a:ext>
            </a:extLst>
          </p:cNvPr>
          <p:cNvCxnSpPr>
            <a:cxnSpLocks/>
          </p:cNvCxnSpPr>
          <p:nvPr/>
        </p:nvCxnSpPr>
        <p:spPr>
          <a:xfrm flipH="1" flipV="1">
            <a:off x="3889887" y="3159477"/>
            <a:ext cx="3703784" cy="990028"/>
          </a:xfrm>
          <a:prstGeom prst="line">
            <a:avLst/>
          </a:prstGeom>
          <a:ln w="25400">
            <a:solidFill>
              <a:srgbClr val="0390D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hlinkClick r:id="rId9" action="ppaction://hlinksldjump"/>
            <a:extLst>
              <a:ext uri="{FF2B5EF4-FFF2-40B4-BE49-F238E27FC236}">
                <a16:creationId xmlns:a16="http://schemas.microsoft.com/office/drawing/2014/main" id="{4E4FFCF9-EC83-D16B-D828-3A4C886CBE82}"/>
              </a:ext>
            </a:extLst>
          </p:cNvPr>
          <p:cNvSpPr/>
          <p:nvPr/>
        </p:nvSpPr>
        <p:spPr>
          <a:xfrm>
            <a:off x="933481" y="5816429"/>
            <a:ext cx="1835999" cy="288000"/>
          </a:xfrm>
          <a:prstGeom prst="rect">
            <a:avLst/>
          </a:prstGeom>
          <a:solidFill>
            <a:srgbClr val="0390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/>
              <a:t>閉じるときはここをクリック</a:t>
            </a:r>
            <a:endParaRPr kumimoji="1" lang="ja-JP" altLang="en-US" sz="1200" dirty="0"/>
          </a:p>
        </p:txBody>
      </p:sp>
      <p:sp>
        <p:nvSpPr>
          <p:cNvPr id="11" name="円/楕円 10">
            <a:hlinkClick r:id="rId10" action="ppaction://hlinksldjump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E533D73B-3086-07CA-D503-5EAF4D4F16A4}"/>
              </a:ext>
            </a:extLst>
          </p:cNvPr>
          <p:cNvSpPr/>
          <p:nvPr/>
        </p:nvSpPr>
        <p:spPr>
          <a:xfrm>
            <a:off x="7477881" y="4033075"/>
            <a:ext cx="223284" cy="223284"/>
          </a:xfrm>
          <a:prstGeom prst="ellipse">
            <a:avLst/>
          </a:prstGeom>
          <a:solidFill>
            <a:srgbClr val="0390D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8215E10D-6E09-FE46-F22A-7FE7A11F4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EA12A323-B770-E7AB-C14D-0E8F3694B4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426823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E771B2D-59BB-A6DE-62AB-6EC29EB1B776}"/>
              </a:ext>
            </a:extLst>
          </p:cNvPr>
          <p:cNvSpPr/>
          <p:nvPr/>
        </p:nvSpPr>
        <p:spPr>
          <a:xfrm>
            <a:off x="0" y="6489828"/>
            <a:ext cx="9144000" cy="2616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/>
              <a:ea typeface="HGPｺﾞｼｯｸE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88E414B2-7FF7-982D-24E4-9362DD7605AC}"/>
              </a:ext>
            </a:extLst>
          </p:cNvPr>
          <p:cNvSpPr/>
          <p:nvPr/>
        </p:nvSpPr>
        <p:spPr>
          <a:xfrm>
            <a:off x="0" y="6743093"/>
            <a:ext cx="9144000" cy="114907"/>
          </a:xfrm>
          <a:prstGeom prst="rect">
            <a:avLst/>
          </a:prstGeom>
          <a:solidFill>
            <a:srgbClr val="D96E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sp>
        <p:nvSpPr>
          <p:cNvPr id="39" name="四角形: 上の 2 つの角を丸める 12">
            <a:extLst>
              <a:ext uri="{FF2B5EF4-FFF2-40B4-BE49-F238E27FC236}">
                <a16:creationId xmlns:a16="http://schemas.microsoft.com/office/drawing/2014/main" id="{77CE9F89-3629-57FB-6AD9-BCCBC9F37154}"/>
              </a:ext>
            </a:extLst>
          </p:cNvPr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D96E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4CC990A5-A7BD-53D2-7D96-A14F1AAFA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solidFill>
                  <a:srgbClr val="FFFFFF"/>
                </a:solidFill>
                <a:latin typeface="Arial"/>
                <a:ea typeface="HGPｺﾞｼｯｸE"/>
              </a:rPr>
              <a:t>14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02C2BF86-516B-D3ED-FBDE-EAD7A39A10F0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42" name="フリーフォーム: 図形 3">
              <a:extLst>
                <a:ext uri="{FF2B5EF4-FFF2-40B4-BE49-F238E27FC236}">
                  <a16:creationId xmlns:a16="http://schemas.microsoft.com/office/drawing/2014/main" id="{38429686-DDA4-E144-3568-3FE9FC181B9D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endParaRPr>
            </a:p>
          </p:txBody>
        </p:sp>
        <p:sp>
          <p:nvSpPr>
            <p:cNvPr id="43" name="フリーフォーム: 図形 5">
              <a:extLst>
                <a:ext uri="{FF2B5EF4-FFF2-40B4-BE49-F238E27FC236}">
                  <a16:creationId xmlns:a16="http://schemas.microsoft.com/office/drawing/2014/main" id="{7A9AFA68-D220-C2C3-9499-C9829336399B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D96E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endParaRP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7F417D79-7F38-44C2-7923-E310401D4087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63378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50" normalizeH="0" baseline="0" noProof="0" dirty="0">
                  <a:ln>
                    <a:noFill/>
                  </a:ln>
                  <a:solidFill>
                    <a:srgbClr val="D86DC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HGPｺﾞｼｯｸE"/>
                  <a:cs typeface="+mn-cs"/>
                </a:rPr>
                <a:t>もっと</a:t>
              </a:r>
              <a:endParaRPr kumimoji="1" lang="en-US" altLang="ja-JP" sz="1600" b="1" i="0" u="none" strike="noStrike" kern="1200" cap="none" spc="50" normalizeH="0" baseline="0" noProof="0" dirty="0">
                <a:ln>
                  <a:noFill/>
                </a:ln>
                <a:solidFill>
                  <a:srgbClr val="D86DCB">
                    <a:lumMod val="75000"/>
                  </a:srgbClr>
                </a:solidFill>
                <a:effectLst/>
                <a:uLnTx/>
                <a:uFillTx/>
                <a:latin typeface="Arial"/>
                <a:ea typeface="HGPｺﾞｼｯｸE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50" normalizeH="0" baseline="0" noProof="0" dirty="0">
                  <a:ln>
                    <a:noFill/>
                  </a:ln>
                  <a:solidFill>
                    <a:srgbClr val="D86DCB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HGPｺﾞｼｯｸE"/>
                  <a:cs typeface="+mn-cs"/>
                </a:rPr>
                <a:t>くわしく</a:t>
              </a:r>
            </a:p>
          </p:txBody>
        </p:sp>
      </p:grpSp>
      <p:sp>
        <p:nvSpPr>
          <p:cNvPr id="2" name="Text Box 12">
            <a:extLst>
              <a:ext uri="{FF2B5EF4-FFF2-40B4-BE49-F238E27FC236}">
                <a16:creationId xmlns:a16="http://schemas.microsoft.com/office/drawing/2014/main" id="{E2E768DD-2EDF-B244-51E1-C920D8DB7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155300"/>
            <a:ext cx="5734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佐賀県の予算と税金の使いみち</a:t>
            </a:r>
          </a:p>
        </p:txBody>
      </p:sp>
      <p:sp>
        <p:nvSpPr>
          <p:cNvPr id="17" name="テキスト ボックス 16">
            <a:hlinkClick r:id="rId3"/>
            <a:extLst>
              <a:ext uri="{FF2B5EF4-FFF2-40B4-BE49-F238E27FC236}">
                <a16:creationId xmlns:a16="http://schemas.microsoft.com/office/drawing/2014/main" id="{1BA7495C-565B-4875-B13A-88F3D0013252}"/>
              </a:ext>
            </a:extLst>
          </p:cNvPr>
          <p:cNvSpPr txBox="1"/>
          <p:nvPr/>
        </p:nvSpPr>
        <p:spPr>
          <a:xfrm>
            <a:off x="959422" y="6509634"/>
            <a:ext cx="785923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1" lang="ja-JP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D86DCB">
                    <a:lumMod val="7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「佐賀県ホームページ」でもっと詳しく見てみよう</a:t>
            </a:r>
            <a:r>
              <a:rPr kumimoji="1" lang="ja-JP" altLang="en-US" sz="105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05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http://www.pref.saga.lg.jp</a:t>
            </a:r>
            <a:endParaRPr kumimoji="1" lang="ja-JP" altLang="en-US" sz="105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HGPｺﾞｼｯｸE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6F36DE-2952-7024-91EF-71DF87A1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335" y="1020668"/>
            <a:ext cx="8085817" cy="5004000"/>
          </a:xfrm>
          <a:prstGeom prst="rect">
            <a:avLst/>
          </a:prstGeom>
        </p:spPr>
      </p:pic>
      <p:sp>
        <p:nvSpPr>
          <p:cNvPr id="5" name="Rectangle 26">
            <a:extLst>
              <a:ext uri="{FF2B5EF4-FFF2-40B4-BE49-F238E27FC236}">
                <a16:creationId xmlns:a16="http://schemas.microsoft.com/office/drawing/2014/main" id="{EA157016-4D3E-9F02-AE9C-F3ED7DF512B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989683" y="6036267"/>
            <a:ext cx="7313462" cy="35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※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令和７年度当初予算及び令和７年４月１日現在の推計人口（７８万２，６７４人）によります。</a:t>
            </a:r>
          </a:p>
        </p:txBody>
      </p:sp>
    </p:spTree>
    <p:extLst>
      <p:ext uri="{BB962C8B-B14F-4D97-AF65-F5344CB8AC3E}">
        <p14:creationId xmlns:p14="http://schemas.microsoft.com/office/powerpoint/2010/main" val="32006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39E4A1-6FC6-2FFF-8250-A4EFD98C3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1" name="スライド番号プレースホルダー 16400">
            <a:extLst>
              <a:ext uri="{FF2B5EF4-FFF2-40B4-BE49-F238E27FC236}">
                <a16:creationId xmlns:a16="http://schemas.microsoft.com/office/drawing/2014/main" id="{820A3B9E-5446-FC2A-B6E9-8D08CAB77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15</a:t>
            </a: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C7E13128-1AAC-5CD6-8DAD-5E8BDE23F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40" y="75788"/>
            <a:ext cx="28632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これからの社会</a:t>
            </a:r>
          </a:p>
        </p:txBody>
      </p:sp>
      <p:pic>
        <p:nvPicPr>
          <p:cNvPr id="12" name="図 1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9EAA344-D3C1-AA7A-CC07-258B19128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380" y="4941014"/>
            <a:ext cx="1564045" cy="1728309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C1EFDD9-DE67-C70C-EBBD-77AEF430D00C}"/>
              </a:ext>
            </a:extLst>
          </p:cNvPr>
          <p:cNvGrpSpPr/>
          <p:nvPr/>
        </p:nvGrpSpPr>
        <p:grpSpPr>
          <a:xfrm>
            <a:off x="1512168" y="5165246"/>
            <a:ext cx="7236048" cy="1409390"/>
            <a:chOff x="2405320" y="5157385"/>
            <a:chExt cx="5962593" cy="1208279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8A7ED04F-CA0F-8D16-D2A2-03AB0895AD80}"/>
                </a:ext>
              </a:extLst>
            </p:cNvPr>
            <p:cNvGrpSpPr/>
            <p:nvPr/>
          </p:nvGrpSpPr>
          <p:grpSpPr>
            <a:xfrm>
              <a:off x="2405320" y="5160524"/>
              <a:ext cx="5962593" cy="1129074"/>
              <a:chOff x="3038441" y="5005912"/>
              <a:chExt cx="4234229" cy="1490558"/>
            </a:xfrm>
          </p:grpSpPr>
          <p:sp>
            <p:nvSpPr>
              <p:cNvPr id="10" name="角丸四角形 9">
                <a:extLst>
                  <a:ext uri="{FF2B5EF4-FFF2-40B4-BE49-F238E27FC236}">
                    <a16:creationId xmlns:a16="http://schemas.microsoft.com/office/drawing/2014/main" id="{CA562882-0D6A-5B7C-495A-6D5ED801CD5E}"/>
                  </a:ext>
                </a:extLst>
              </p:cNvPr>
              <p:cNvSpPr/>
              <p:nvPr/>
            </p:nvSpPr>
            <p:spPr>
              <a:xfrm>
                <a:off x="3293883" y="5005912"/>
                <a:ext cx="3978787" cy="149055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254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144000" bIns="144000" rtlCol="0" anchor="ctr" anchorCtr="1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HGPｺﾞｼｯｸE"/>
                  <a:cs typeface="+mn-cs"/>
                </a:endParaRPr>
              </a:p>
            </p:txBody>
          </p:sp>
          <p:sp>
            <p:nvSpPr>
              <p:cNvPr id="11" name="三角形 10">
                <a:extLst>
                  <a:ext uri="{FF2B5EF4-FFF2-40B4-BE49-F238E27FC236}">
                    <a16:creationId xmlns:a16="http://schemas.microsoft.com/office/drawing/2014/main" id="{1E0D508F-D48F-04B0-8810-B77715B13E67}"/>
                  </a:ext>
                </a:extLst>
              </p:cNvPr>
              <p:cNvSpPr/>
              <p:nvPr/>
            </p:nvSpPr>
            <p:spPr>
              <a:xfrm rot="16200000">
                <a:off x="2987722" y="5801012"/>
                <a:ext cx="441680" cy="340242"/>
              </a:xfrm>
              <a:prstGeom prst="triangl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HGPｺﾞｼｯｸE"/>
                  <a:cs typeface="+mn-cs"/>
                </a:endParaRPr>
              </a:p>
            </p:txBody>
          </p:sp>
        </p:grpSp>
        <p:sp>
          <p:nvSpPr>
            <p:cNvPr id="14" name="Rectangle 26">
              <a:extLst>
                <a:ext uri="{FF2B5EF4-FFF2-40B4-BE49-F238E27FC236}">
                  <a16:creationId xmlns:a16="http://schemas.microsoft.com/office/drawing/2014/main" id="{DC861330-DFB8-7160-5CA3-19B4BD719851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2963053" y="5157385"/>
              <a:ext cx="5326251" cy="1208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＜かんがえてみよう＞</a:t>
              </a:r>
              <a:endParaRPr kumimoji="1" lang="en-US" altLang="ja-JP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700" dirty="0">
                  <a:solidFill>
                    <a:srgbClr val="000000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このまま「少子高齢化」が進むと、わたしたちの生活にどのような影響があるのだろう？</a:t>
              </a:r>
              <a:endPara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E2A2DD0F-8133-DBF0-A291-2E12973B0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77" y="827414"/>
            <a:ext cx="8035646" cy="4148458"/>
          </a:xfrm>
          <a:prstGeom prst="rect">
            <a:avLst/>
          </a:prstGeom>
        </p:spPr>
      </p:pic>
      <p:sp>
        <p:nvSpPr>
          <p:cNvPr id="3" name="Rectangle 26">
            <a:extLst>
              <a:ext uri="{FF2B5EF4-FFF2-40B4-BE49-F238E27FC236}">
                <a16:creationId xmlns:a16="http://schemas.microsoft.com/office/drawing/2014/main" id="{A5703311-54B1-DCC9-4C9F-066DEA35105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5512358" y="4709975"/>
            <a:ext cx="2541912" cy="35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※2015</a:t>
            </a:r>
            <a:r>
              <a:rPr kumimoji="1" lang="ja-JP" altLang="en-US" sz="13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年（約２．４人で１人）</a:t>
            </a:r>
          </a:p>
        </p:txBody>
      </p:sp>
      <p:pic>
        <p:nvPicPr>
          <p:cNvPr id="6" name="図 5">
            <a:hlinkClick r:id="rId5" action="ppaction://hlinksldjump"/>
            <a:extLst>
              <a:ext uri="{FF2B5EF4-FFF2-40B4-BE49-F238E27FC236}">
                <a16:creationId xmlns:a16="http://schemas.microsoft.com/office/drawing/2014/main" id="{067D66A1-FB36-173E-7BC1-B0AF118C4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D46391B4-ED55-9D87-6DBA-31A6272C19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040" y="479362"/>
            <a:ext cx="1833650" cy="189997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E35A135-4258-D4A9-4F27-C89B4F3B6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16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38B9F707-1541-7628-19F8-BEC1890FC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33441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税金は大切なもの</a:t>
            </a:r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E29C6857-79CD-28D7-38B3-025F7F0D9D3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88489" y="957023"/>
            <a:ext cx="8776123" cy="194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" panose="02020603050405020304" pitchFamily="18" charset="0"/>
                <a:ea typeface="Osaka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i="0" u="none" strike="noStrike" kern="1200" cap="none" spc="0" normalizeH="0" baseline="0" noProof="0" dirty="0">
                <a:ln>
                  <a:noFill/>
                </a:ln>
                <a:solidFill>
                  <a:srgbClr val="EE7612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納税は国民の義務</a:t>
            </a:r>
          </a:p>
          <a:p>
            <a:pPr marL="0" marR="0" lvl="0" indent="0" defTabSz="914400" eaLnBrk="1" latinLnBrk="0" hangingPunct="1">
              <a:lnSpc>
                <a:spcPct val="140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税金がないと、わたしたちの生活は成り立たなくなります。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税金は、社会の一員として暮らしていくために支払わなければならない</a:t>
            </a:r>
            <a:endParaRPr lang="en-US" altLang="ja-JP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r>
              <a:rPr lang="ja-JP" altLang="en-US" sz="1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会費のようなものです。税金を納めることは、</a:t>
            </a:r>
            <a:r>
              <a:rPr lang="ja-JP" altLang="en-US" sz="1700" spc="-9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国民の義務として憲法に定められています。</a:t>
            </a:r>
          </a:p>
          <a:p>
            <a:pPr marL="0" marR="0" lvl="0" indent="0" defTabSz="914400" eaLnBrk="1" latinLnBrk="0" hangingPunct="1">
              <a:lnSpc>
                <a:spcPct val="123000"/>
              </a:lnSpc>
              <a:spcBef>
                <a:spcPct val="0"/>
              </a:spcBef>
              <a:buClrTx/>
              <a:buSzTx/>
              <a:buNone/>
              <a:tabLst/>
              <a:defRPr/>
            </a:pPr>
            <a:endParaRPr lang="ja-JP" altLang="en-US" sz="1700" dirty="0">
              <a:solidFill>
                <a:srgbClr val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2CA426-BC5D-D1A5-CBDA-1622FDEC62CD}"/>
              </a:ext>
            </a:extLst>
          </p:cNvPr>
          <p:cNvSpPr txBox="1"/>
          <p:nvPr/>
        </p:nvSpPr>
        <p:spPr>
          <a:xfrm>
            <a:off x="878183" y="6493840"/>
            <a:ext cx="7853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dirty="0">
                <a:solidFill>
                  <a:srgbClr val="EE7612"/>
                </a:solidFill>
                <a:latin typeface="+mn-ea"/>
                <a:ea typeface="+mn-ea"/>
              </a:rPr>
              <a:t>ふりかえろう</a:t>
            </a:r>
            <a:r>
              <a:rPr kumimoji="1" lang="ja-JP" altLang="en-US" sz="1100" b="1" dirty="0">
                <a:solidFill>
                  <a:srgbClr val="F25044"/>
                </a:solidFill>
                <a:latin typeface="+mn-ea"/>
                <a:ea typeface="+mn-ea"/>
              </a:rPr>
              <a:t>  </a:t>
            </a:r>
            <a:r>
              <a:rPr kumimoji="1" lang="en-US" altLang="ja-JP" sz="1100" dirty="0">
                <a:hlinkClick r:id="rId4"/>
              </a:rPr>
              <a:t>https://www.youtube.com/watch?v=H2GljcDsK4g</a:t>
            </a:r>
            <a:r>
              <a:rPr lang="ja-JP" altLang="en-US" sz="1100" dirty="0">
                <a:latin typeface="+mn-lt"/>
                <a:ea typeface="+mn-ea"/>
              </a:rPr>
              <a:t>（</a:t>
            </a:r>
            <a:r>
              <a:rPr lang="en-US" altLang="ja-JP" sz="1100" dirty="0">
                <a:latin typeface="+mn-lt"/>
                <a:ea typeface="+mn-ea"/>
              </a:rPr>
              <a:t>Web-TAX-TV</a:t>
            </a:r>
            <a:r>
              <a:rPr lang="ja-JP" altLang="en-US" sz="1100" dirty="0">
                <a:latin typeface="+mn-lt"/>
                <a:ea typeface="+mn-ea"/>
              </a:rPr>
              <a:t>）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1EC4643-9EAF-3A26-C6B4-832976453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86464" y="4005064"/>
            <a:ext cx="829622" cy="2307922"/>
          </a:xfrm>
          <a:prstGeom prst="rect">
            <a:avLst/>
          </a:prstGeom>
        </p:spPr>
      </p:pic>
      <p:pic>
        <p:nvPicPr>
          <p:cNvPr id="25" name="図 24" descr="人形, 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51D215D7-D4C1-2B53-E221-C8B709851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118" y="3982175"/>
            <a:ext cx="1096023" cy="2445469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56C191-E437-19CB-6C59-9E357037B098}"/>
              </a:ext>
            </a:extLst>
          </p:cNvPr>
          <p:cNvGrpSpPr/>
          <p:nvPr/>
        </p:nvGrpSpPr>
        <p:grpSpPr>
          <a:xfrm>
            <a:off x="2393317" y="4144482"/>
            <a:ext cx="2002369" cy="966077"/>
            <a:chOff x="2393317" y="4144482"/>
            <a:chExt cx="2002369" cy="966077"/>
          </a:xfrm>
        </p:grpSpPr>
        <p:sp>
          <p:nvSpPr>
            <p:cNvPr id="26" name="吹き出し: 円形 25">
              <a:extLst>
                <a:ext uri="{FF2B5EF4-FFF2-40B4-BE49-F238E27FC236}">
                  <a16:creationId xmlns:a16="http://schemas.microsoft.com/office/drawing/2014/main" id="{6EB0F155-AA12-08DD-2CF8-A46B29AA0307}"/>
                </a:ext>
              </a:extLst>
            </p:cNvPr>
            <p:cNvSpPr/>
            <p:nvPr/>
          </p:nvSpPr>
          <p:spPr>
            <a:xfrm>
              <a:off x="2393317" y="4144482"/>
              <a:ext cx="2002369" cy="966077"/>
            </a:xfrm>
            <a:prstGeom prst="wedgeEllipseCallout">
              <a:avLst>
                <a:gd name="adj1" fmla="val -46982"/>
                <a:gd name="adj2" fmla="val 48074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497" name="Text Box 18"/>
            <p:cNvSpPr txBox="1">
              <a:spLocks noChangeArrowheads="1"/>
            </p:cNvSpPr>
            <p:nvPr/>
          </p:nvSpPr>
          <p:spPr bwMode="auto">
            <a:xfrm>
              <a:off x="2719851" y="4247130"/>
              <a:ext cx="142468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税金がなぜ必要かもう一度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考えてみよう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2DB2C9-F2B4-9247-CD4E-3AEA219108A2}"/>
              </a:ext>
            </a:extLst>
          </p:cNvPr>
          <p:cNvGrpSpPr/>
          <p:nvPr/>
        </p:nvGrpSpPr>
        <p:grpSpPr>
          <a:xfrm>
            <a:off x="4617976" y="3948279"/>
            <a:ext cx="2132708" cy="1325425"/>
            <a:chOff x="4617976" y="3948279"/>
            <a:chExt cx="2132708" cy="1325425"/>
          </a:xfrm>
        </p:grpSpPr>
        <p:sp>
          <p:nvSpPr>
            <p:cNvPr id="30" name="吹き出し: 円形 29">
              <a:extLst>
                <a:ext uri="{FF2B5EF4-FFF2-40B4-BE49-F238E27FC236}">
                  <a16:creationId xmlns:a16="http://schemas.microsoft.com/office/drawing/2014/main" id="{EED52A0B-D826-03BB-1685-296CD01ABC5D}"/>
                </a:ext>
              </a:extLst>
            </p:cNvPr>
            <p:cNvSpPr/>
            <p:nvPr/>
          </p:nvSpPr>
          <p:spPr>
            <a:xfrm>
              <a:off x="4617976" y="3948279"/>
              <a:ext cx="2132708" cy="1325425"/>
            </a:xfrm>
            <a:prstGeom prst="wedgeEllipseCallout">
              <a:avLst>
                <a:gd name="adj1" fmla="val 52207"/>
                <a:gd name="adj2" fmla="val 35937"/>
              </a:avLst>
            </a:prstGeom>
            <a:solidFill>
              <a:schemeClr val="bg1"/>
            </a:solidFill>
            <a:ln>
              <a:solidFill>
                <a:srgbClr val="FB964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721" name="Text Box 18">
              <a:extLst>
                <a:ext uri="{FF2B5EF4-FFF2-40B4-BE49-F238E27FC236}">
                  <a16:creationId xmlns:a16="http://schemas.microsoft.com/office/drawing/2014/main" id="{FE9ED80E-CC33-5EA2-00E2-59984B34A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7109" y="4125256"/>
              <a:ext cx="168265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誰がどのように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税金の使いみちを決めているか</a:t>
              </a:r>
              <a:endParaRPr lang="en-US" altLang="ja-JP" sz="1400" dirty="0">
                <a:ea typeface="HGPｺﾞｼｯｸE" panose="020B0900000000000000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dirty="0">
                  <a:ea typeface="HGPｺﾞｼｯｸE" panose="020B0900000000000000" pitchFamily="50" charset="-128"/>
                </a:rPr>
                <a:t>調べてみよう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E08AB7-98A5-86F1-A8E3-34E814022077}"/>
              </a:ext>
            </a:extLst>
          </p:cNvPr>
          <p:cNvSpPr txBox="1"/>
          <p:nvPr/>
        </p:nvSpPr>
        <p:spPr>
          <a:xfrm>
            <a:off x="312599" y="848581"/>
            <a:ext cx="7802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dirty="0">
                <a:solidFill>
                  <a:srgbClr val="EE761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のうぜい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C84299F-E4BC-99D9-8C63-3E53539084C2}"/>
              </a:ext>
            </a:extLst>
          </p:cNvPr>
          <p:cNvGrpSpPr/>
          <p:nvPr/>
        </p:nvGrpSpPr>
        <p:grpSpPr>
          <a:xfrm>
            <a:off x="179388" y="2759671"/>
            <a:ext cx="8927631" cy="992193"/>
            <a:chOff x="179388" y="2759671"/>
            <a:chExt cx="8927631" cy="992193"/>
          </a:xfrm>
        </p:grpSpPr>
        <p:grpSp>
          <p:nvGrpSpPr>
            <p:cNvPr id="30724" name="グループ化 30723">
              <a:extLst>
                <a:ext uri="{FF2B5EF4-FFF2-40B4-BE49-F238E27FC236}">
                  <a16:creationId xmlns:a16="http://schemas.microsoft.com/office/drawing/2014/main" id="{18A4471C-C0CD-5A2F-A3CD-BCF3FF25AB4C}"/>
                </a:ext>
              </a:extLst>
            </p:cNvPr>
            <p:cNvGrpSpPr/>
            <p:nvPr/>
          </p:nvGrpSpPr>
          <p:grpSpPr>
            <a:xfrm>
              <a:off x="179388" y="2759671"/>
              <a:ext cx="8927631" cy="992193"/>
              <a:chOff x="179388" y="2615771"/>
              <a:chExt cx="8927631" cy="992193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60ED18C7-EE4A-5C3A-168A-79E957B96D16}"/>
                  </a:ext>
                </a:extLst>
              </p:cNvPr>
              <p:cNvSpPr/>
              <p:nvPr/>
            </p:nvSpPr>
            <p:spPr bwMode="auto">
              <a:xfrm>
                <a:off x="179388" y="2615771"/>
                <a:ext cx="8776123" cy="99219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B964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ea"/>
                </a:endParaRP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74A55676-92D5-1603-9678-E12EA3E2FB47}"/>
                  </a:ext>
                </a:extLst>
              </p:cNvPr>
              <p:cNvSpPr/>
              <p:nvPr/>
            </p:nvSpPr>
            <p:spPr bwMode="auto">
              <a:xfrm>
                <a:off x="179389" y="2615771"/>
                <a:ext cx="2019701" cy="992193"/>
              </a:xfrm>
              <a:prstGeom prst="rect">
                <a:avLst/>
              </a:prstGeom>
              <a:solidFill>
                <a:srgbClr val="FB964B"/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日本国憲法</a:t>
                </a:r>
                <a:endParaRPr lang="en-US" altLang="ja-JP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  <a:p>
                <a:pPr algn="ctr" eaLnBrk="1" hangingPunct="1"/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第</a:t>
                </a:r>
                <a:r>
                  <a:rPr lang="ja-JP" altLang="en-US" sz="2000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３０</a:t>
                </a:r>
                <a:r>
                  <a:rPr lang="ja-JP" altLang="en-US" spc="120" dirty="0">
                    <a:solidFill>
                      <a:srgbClr val="FFFFFF"/>
                    </a:solidFill>
                    <a:latin typeface="HGPｺﾞｼｯｸE"/>
                    <a:ea typeface="HGPｺﾞｼｯｸE"/>
                  </a:rPr>
                  <a:t>条</a:t>
                </a:r>
                <a:endParaRPr lang="ja-JP" altLang="en-US" sz="2000" spc="120" dirty="0">
                  <a:solidFill>
                    <a:srgbClr val="FFFFFF"/>
                  </a:solidFill>
                  <a:latin typeface="HGPｺﾞｼｯｸE"/>
                  <a:ea typeface="HGPｺﾞｼｯｸE"/>
                </a:endParaRPr>
              </a:p>
            </p:txBody>
          </p:sp>
          <p:sp>
            <p:nvSpPr>
              <p:cNvPr id="14" name="Rectangle 36">
                <a:extLst>
                  <a:ext uri="{FF2B5EF4-FFF2-40B4-BE49-F238E27FC236}">
                    <a16:creationId xmlns:a16="http://schemas.microsoft.com/office/drawing/2014/main" id="{866DA002-FF9C-911A-59C5-56CF9329E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5818" y="2755207"/>
                <a:ext cx="6961201" cy="784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2100" spc="13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国民は、法律の定めるところにより、納税の義務を負ふ。</a:t>
                </a:r>
                <a:endParaRPr lang="en-US" altLang="ja-JP" sz="2100" spc="130" dirty="0">
                  <a:solidFill>
                    <a:srgbClr val="EE7612"/>
                  </a:solidFill>
                  <a:latin typeface="HGPｺﾞｼｯｸE"/>
                  <a:ea typeface="HGPｺﾞｼｯｸE"/>
                </a:endParaRPr>
              </a:p>
              <a:p>
                <a:pPr algn="ctr" defTabSz="838413" eaLnBrk="1" hangingPunct="1">
                  <a:lnSpc>
                    <a:spcPct val="120000"/>
                  </a:lnSpc>
                  <a:defRPr/>
                </a:pPr>
                <a:r>
                  <a:rPr lang="ja-JP" altLang="en-US" sz="1900" spc="180" dirty="0">
                    <a:solidFill>
                      <a:srgbClr val="EE7612"/>
                    </a:solidFill>
                    <a:latin typeface="HGPｺﾞｼｯｸE"/>
                    <a:ea typeface="HGPｺﾞｼｯｸE"/>
                  </a:rPr>
                  <a:t>（納税の義務）</a:t>
                </a:r>
              </a:p>
            </p:txBody>
          </p: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08D18058-FEBB-EFEA-54A4-C0346946B27D}"/>
                </a:ext>
              </a:extLst>
            </p:cNvPr>
            <p:cNvSpPr txBox="1"/>
            <p:nvPr/>
          </p:nvSpPr>
          <p:spPr>
            <a:xfrm>
              <a:off x="6476223" y="2829892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4A173C14-67AA-C559-471D-BBE7043A9278}"/>
                </a:ext>
              </a:extLst>
            </p:cNvPr>
            <p:cNvSpPr txBox="1"/>
            <p:nvPr/>
          </p:nvSpPr>
          <p:spPr>
            <a:xfrm>
              <a:off x="4845460" y="3238184"/>
              <a:ext cx="780213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700" dirty="0">
                  <a:solidFill>
                    <a:srgbClr val="EE7612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のうぜい</a:t>
              </a: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7CCB1E-8967-D4B2-10BE-A9B047CA5F43}"/>
              </a:ext>
            </a:extLst>
          </p:cNvPr>
          <p:cNvSpPr txBox="1"/>
          <p:nvPr/>
        </p:nvSpPr>
        <p:spPr>
          <a:xfrm>
            <a:off x="2882898" y="2110884"/>
            <a:ext cx="504056" cy="229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1"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pic>
        <p:nvPicPr>
          <p:cNvPr id="19" name="図 18">
            <a:hlinkClick r:id="rId7" action="ppaction://hlinksldjump"/>
            <a:extLst>
              <a:ext uri="{FF2B5EF4-FFF2-40B4-BE49-F238E27FC236}">
                <a16:creationId xmlns:a16="http://schemas.microsoft.com/office/drawing/2014/main" id="{C7D048A7-DF4C-1442-78FC-66B844C340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2">
            <a:extLst>
              <a:ext uri="{FF2B5EF4-FFF2-40B4-BE49-F238E27FC236}">
                <a16:creationId xmlns:a16="http://schemas.microsoft.com/office/drawing/2014/main" id="{FE31206F-98C1-C619-7406-B1B1B8A40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60596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ワーク：税金について考えてみよう</a:t>
            </a:r>
          </a:p>
        </p:txBody>
      </p:sp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8D7A372F-2E1D-0D75-8D1F-B73D22F383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5" name="テキスト プレースホルダー 14">
            <a:extLst>
              <a:ext uri="{FF2B5EF4-FFF2-40B4-BE49-F238E27FC236}">
                <a16:creationId xmlns:a16="http://schemas.microsoft.com/office/drawing/2014/main" id="{52386E70-B9E4-E22D-1D72-B009E961E9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C5D21D30-8630-46A4-682D-7BA5A4898DA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223C2A91-94A1-90CC-AF34-7A23B6FF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1A12AF5-018E-5DD8-8CCE-287E232443E3}"/>
              </a:ext>
            </a:extLst>
          </p:cNvPr>
          <p:cNvSpPr/>
          <p:nvPr/>
        </p:nvSpPr>
        <p:spPr>
          <a:xfrm>
            <a:off x="2699792" y="4391803"/>
            <a:ext cx="864096" cy="34722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hlinkClick r:id="rId3" action="ppaction://hlinksldjump"/>
            <a:extLst>
              <a:ext uri="{FF2B5EF4-FFF2-40B4-BE49-F238E27FC236}">
                <a16:creationId xmlns:a16="http://schemas.microsoft.com/office/drawing/2014/main" id="{38A16AAE-F87B-41A8-BBE8-FCA36867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C2089-D53C-1775-30B9-FBFAE96E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2C8DD33-B148-6D13-ECF2-2F31AC35B400}"/>
              </a:ext>
            </a:extLst>
          </p:cNvPr>
          <p:cNvSpPr/>
          <p:nvPr/>
        </p:nvSpPr>
        <p:spPr>
          <a:xfrm>
            <a:off x="0" y="2564"/>
            <a:ext cx="9144000" cy="786303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2D2DCB49-65FD-0288-2D53-18CB55317FD0}"/>
              </a:ext>
            </a:extLst>
          </p:cNvPr>
          <p:cNvPicPr>
            <a:picLocks noChangeAspect="1"/>
          </p:cNvPicPr>
          <p:nvPr/>
        </p:nvPicPr>
        <p:blipFill>
          <a:blip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0603" y="26641"/>
            <a:ext cx="751397" cy="751397"/>
          </a:xfrm>
          <a:prstGeom prst="rect">
            <a:avLst/>
          </a:prstGeom>
        </p:spPr>
      </p:pic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6E161C41-8F52-0E85-B622-7CCC51739CCE}"/>
              </a:ext>
            </a:extLst>
          </p:cNvPr>
          <p:cNvSpPr/>
          <p:nvPr/>
        </p:nvSpPr>
        <p:spPr>
          <a:xfrm>
            <a:off x="-112101" y="6823338"/>
            <a:ext cx="9144000" cy="114907"/>
          </a:xfrm>
          <a:prstGeom prst="rect">
            <a:avLst/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sp>
        <p:nvSpPr>
          <p:cNvPr id="40" name="四角形: 上の 2 つの角を丸める 12">
            <a:extLst>
              <a:ext uri="{FF2B5EF4-FFF2-40B4-BE49-F238E27FC236}">
                <a16:creationId xmlns:a16="http://schemas.microsoft.com/office/drawing/2014/main" id="{493907BF-5F40-C807-6BF5-2C7190DCB5AC}"/>
              </a:ext>
            </a:extLst>
          </p:cNvPr>
          <p:cNvSpPr/>
          <p:nvPr/>
        </p:nvSpPr>
        <p:spPr>
          <a:xfrm>
            <a:off x="8532440" y="6488990"/>
            <a:ext cx="611560" cy="254103"/>
          </a:xfrm>
          <a:prstGeom prst="round2SameRect">
            <a:avLst>
              <a:gd name="adj1" fmla="val 21588"/>
              <a:gd name="adj2" fmla="val 0"/>
            </a:avLst>
          </a:prstGeom>
          <a:solidFill>
            <a:srgbClr val="817D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HGPｺﾞｼｯｸE"/>
              <a:cs typeface="+mn-cs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3F7EAC0E-FFED-57DC-6688-AD4B6FB6E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8484" y="6574636"/>
            <a:ext cx="419472" cy="18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rPr>
              <a:t>17</a:t>
            </a:r>
          </a:p>
        </p:txBody>
      </p:sp>
      <p:sp>
        <p:nvSpPr>
          <p:cNvPr id="42" name="四角形: 角を丸くする 14">
            <a:extLst>
              <a:ext uri="{FF2B5EF4-FFF2-40B4-BE49-F238E27FC236}">
                <a16:creationId xmlns:a16="http://schemas.microsoft.com/office/drawing/2014/main" id="{28C8C7A6-1052-45DD-8627-F7A2A1098956}"/>
              </a:ext>
            </a:extLst>
          </p:cNvPr>
          <p:cNvSpPr/>
          <p:nvPr/>
        </p:nvSpPr>
        <p:spPr>
          <a:xfrm>
            <a:off x="2041126" y="103328"/>
            <a:ext cx="6131274" cy="584775"/>
          </a:xfrm>
          <a:prstGeom prst="roundRect">
            <a:avLst>
              <a:gd name="adj" fmla="val 129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3" name="Text Box 12">
            <a:extLst>
              <a:ext uri="{FF2B5EF4-FFF2-40B4-BE49-F238E27FC236}">
                <a16:creationId xmlns:a16="http://schemas.microsoft.com/office/drawing/2014/main" id="{03C84505-208E-F5C8-E420-139241DA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10054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検索</a:t>
            </a: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9FE91A30-F900-AEF3-DC42-A7E1B7497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75788"/>
            <a:ext cx="33201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税の学習コーナー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31A0AC-5C4C-35B1-A180-351B07B5E10B}"/>
              </a:ext>
            </a:extLst>
          </p:cNvPr>
          <p:cNvSpPr txBox="1"/>
          <p:nvPr userDrawn="1"/>
        </p:nvSpPr>
        <p:spPr>
          <a:xfrm>
            <a:off x="4750563" y="5828579"/>
            <a:ext cx="3966554" cy="288147"/>
          </a:xfrm>
          <a:prstGeom prst="rect">
            <a:avLst/>
          </a:prstGeom>
          <a:noFill/>
        </p:spPr>
        <p:txBody>
          <a:bodyPr vert="horz" wrap="square" t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＜編集・発行＞ 佐賀県租税教育推進協議会</a:t>
            </a:r>
            <a:endParaRPr kumimoji="0" lang="en-US" altLang="ja-JP" sz="14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/>
              <a:ea typeface="HGPｺﾞｼｯｸE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FFC42FD-D89C-98EA-46B3-5854786FBF5A}"/>
              </a:ext>
            </a:extLst>
          </p:cNvPr>
          <p:cNvSpPr txBox="1"/>
          <p:nvPr userDrawn="1"/>
        </p:nvSpPr>
        <p:spPr>
          <a:xfrm>
            <a:off x="5978696" y="6104075"/>
            <a:ext cx="2978115" cy="442035"/>
          </a:xfrm>
          <a:prstGeom prst="rect">
            <a:avLst/>
          </a:prstGeom>
          <a:noFill/>
        </p:spPr>
        <p:txBody>
          <a:bodyPr vert="horz" wrap="square" t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spc="-10" dirty="0">
                <a:solidFill>
                  <a:srgbClr val="000000"/>
                </a:solidFill>
                <a:latin typeface="HGPｺﾞｼｯｸE"/>
                <a:ea typeface="HGPｺﾞｼｯｸE"/>
              </a:rPr>
              <a:t>事務局：佐賀税務署（税務広報広聴官）　</a:t>
            </a:r>
            <a:endParaRPr lang="en-US" altLang="ja-JP" sz="1200" spc="-10" dirty="0">
              <a:solidFill>
                <a:srgbClr val="000000"/>
              </a:solidFill>
              <a:latin typeface="HGPｺﾞｼｯｸE"/>
              <a:ea typeface="HGPｺﾞｼｯｸ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電話　</a:t>
            </a:r>
            <a:r>
              <a:rPr kumimoji="0" lang="en-US" altLang="ja-JP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0952-32-7511</a:t>
            </a:r>
            <a:r>
              <a:rPr kumimoji="0" lang="ja-JP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（代）</a:t>
            </a:r>
            <a:endParaRPr kumimoji="0" lang="en-US" altLang="ja-JP" sz="12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/>
              <a:ea typeface="HGPｺﾞｼｯｸE"/>
              <a:cs typeface="+mn-cs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01BAFC6C-048A-693B-0351-71E3D9D3243A}"/>
              </a:ext>
            </a:extLst>
          </p:cNvPr>
          <p:cNvCxnSpPr>
            <a:cxnSpLocks/>
          </p:cNvCxnSpPr>
          <p:nvPr/>
        </p:nvCxnSpPr>
        <p:spPr>
          <a:xfrm>
            <a:off x="358041" y="5511154"/>
            <a:ext cx="6051041" cy="0"/>
          </a:xfrm>
          <a:prstGeom prst="line">
            <a:avLst/>
          </a:prstGeom>
          <a:ln w="25400" cmpd="dbl">
            <a:solidFill>
              <a:srgbClr val="817D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9045098-3C03-70FF-947B-7A89B946AA3C}"/>
              </a:ext>
            </a:extLst>
          </p:cNvPr>
          <p:cNvSpPr txBox="1"/>
          <p:nvPr/>
        </p:nvSpPr>
        <p:spPr>
          <a:xfrm>
            <a:off x="7072463" y="3034553"/>
            <a:ext cx="504316" cy="17335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ざいむしょう</a:t>
            </a:r>
            <a:endParaRPr kumimoji="0" lang="zh-CN" altLang="en-US" sz="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31F22FD-F1A9-AEBF-48F3-CCBD025B6A05}"/>
              </a:ext>
            </a:extLst>
          </p:cNvPr>
          <p:cNvSpPr txBox="1"/>
          <p:nvPr/>
        </p:nvSpPr>
        <p:spPr>
          <a:xfrm>
            <a:off x="5957607" y="5709516"/>
            <a:ext cx="2333063" cy="1632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00" dirty="0">
                <a:solidFill>
                  <a:srgbClr val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さ が けん  そ ぜ い きょう いく すい しん きょう ぎ かい</a:t>
            </a:r>
            <a:endParaRPr kumimoji="0" lang="zh-CN" alt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DEA0763E-D464-66BF-21B2-8A5C03619A06}"/>
              </a:ext>
            </a:extLst>
          </p:cNvPr>
          <p:cNvGraphicFramePr>
            <a:graphicFrameLocks noGrp="1"/>
          </p:cNvGraphicFramePr>
          <p:nvPr/>
        </p:nvGraphicFramePr>
        <p:xfrm>
          <a:off x="6522126" y="1199468"/>
          <a:ext cx="2506510" cy="432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3255">
                  <a:extLst>
                    <a:ext uri="{9D8B030D-6E8A-4147-A177-3AD203B41FA5}">
                      <a16:colId xmlns:a16="http://schemas.microsoft.com/office/drawing/2014/main" val="1765909574"/>
                    </a:ext>
                  </a:extLst>
                </a:gridCol>
                <a:gridCol w="1253255">
                  <a:extLst>
                    <a:ext uri="{9D8B030D-6E8A-4147-A177-3AD203B41FA5}">
                      <a16:colId xmlns:a16="http://schemas.microsoft.com/office/drawing/2014/main" val="290065193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u="non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税の学習コーナー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7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u="non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Web-TAX-TV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u="non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（</a:t>
                      </a:r>
                      <a:r>
                        <a:rPr kumimoji="1" lang="en-US" altLang="ja-JP" sz="1100" b="0" u="non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YouTube</a:t>
                      </a:r>
                      <a:r>
                        <a:rPr kumimoji="1" lang="ja-JP" altLang="en-US" sz="1100" b="0" u="none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7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108299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2978645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うんこ税金ドリル</a:t>
                      </a: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7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0" kern="1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佐賀県　　　　　ホームページ</a:t>
                      </a:r>
                      <a:endParaRPr kumimoji="1" lang="en-US" altLang="ja-JP" sz="1100" b="0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7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083103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3771773"/>
                  </a:ext>
                </a:extLst>
              </a:tr>
              <a:tr h="468000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財務省キッズコーナー</a:t>
                      </a:r>
                    </a:p>
                    <a:p>
                      <a:pPr algn="ctr"/>
                      <a:r>
                        <a:rPr kumimoji="1" lang="ja-JP" altLang="en-US" sz="1100" b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ファイナンスランド</a:t>
                      </a:r>
                    </a:p>
                  </a:txBody>
                  <a:tcPr marT="7200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7D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marT="72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7D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073814"/>
                  </a:ext>
                </a:extLst>
              </a:tr>
              <a:tr h="972000"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4400787"/>
                  </a:ext>
                </a:extLst>
              </a:tr>
            </a:tbl>
          </a:graphicData>
        </a:graphic>
      </p:graphicFrame>
      <p:pic>
        <p:nvPicPr>
          <p:cNvPr id="5" name="図 4">
            <a:hlinkClick r:id="rId4"/>
            <a:extLst>
              <a:ext uri="{FF2B5EF4-FFF2-40B4-BE49-F238E27FC236}">
                <a16:creationId xmlns:a16="http://schemas.microsoft.com/office/drawing/2014/main" id="{08A689A7-228B-58CE-CB82-CBBC4344D4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884"/>
          <a:stretch/>
        </p:blipFill>
        <p:spPr>
          <a:xfrm>
            <a:off x="6739031" y="1768571"/>
            <a:ext cx="770217" cy="758351"/>
          </a:xfrm>
          <a:prstGeom prst="rect">
            <a:avLst/>
          </a:prstGeom>
        </p:spPr>
      </p:pic>
      <p:pic>
        <p:nvPicPr>
          <p:cNvPr id="7" name="図 6">
            <a:hlinkClick r:id="rId6"/>
            <a:extLst>
              <a:ext uri="{FF2B5EF4-FFF2-40B4-BE49-F238E27FC236}">
                <a16:creationId xmlns:a16="http://schemas.microsoft.com/office/drawing/2014/main" id="{AAAE35BF-E10E-EA89-A5A9-CB4321D3E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312" y="4660725"/>
            <a:ext cx="770217" cy="767149"/>
          </a:xfrm>
          <a:prstGeom prst="rect">
            <a:avLst/>
          </a:prstGeom>
        </p:spPr>
      </p:pic>
      <p:pic>
        <p:nvPicPr>
          <p:cNvPr id="8" name="図 7">
            <a:hlinkClick r:id="rId8"/>
            <a:extLst>
              <a:ext uri="{FF2B5EF4-FFF2-40B4-BE49-F238E27FC236}">
                <a16:creationId xmlns:a16="http://schemas.microsoft.com/office/drawing/2014/main" id="{8DB49901-C649-ED28-C4B9-648CFC1CEB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3" r="4504" b="3339"/>
          <a:stretch/>
        </p:blipFill>
        <p:spPr>
          <a:xfrm>
            <a:off x="6727920" y="3215652"/>
            <a:ext cx="770218" cy="755103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CCA31C6-5A7C-3A8B-21D7-E17CBF06A8C1}"/>
              </a:ext>
            </a:extLst>
          </p:cNvPr>
          <p:cNvGrpSpPr/>
          <p:nvPr/>
        </p:nvGrpSpPr>
        <p:grpSpPr>
          <a:xfrm>
            <a:off x="388056" y="881221"/>
            <a:ext cx="5782874" cy="696666"/>
            <a:chOff x="199285" y="881221"/>
            <a:chExt cx="8776123" cy="696666"/>
          </a:xfrm>
        </p:grpSpPr>
        <p:sp>
          <p:nvSpPr>
            <p:cNvPr id="31" name="Rectangle 26">
              <a:extLst>
                <a:ext uri="{FF2B5EF4-FFF2-40B4-BE49-F238E27FC236}">
                  <a16:creationId xmlns:a16="http://schemas.microsoft.com/office/drawing/2014/main" id="{B39FD389-F854-C02C-5BBD-B8F0645BFA3A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199285" y="881221"/>
              <a:ext cx="8776123" cy="696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" panose="02020603050405020304" pitchFamily="18" charset="0"/>
                  <a:ea typeface="Osaka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税金について、もっと詳しく知りたい人は、</a:t>
              </a:r>
              <a:endParaRPr kumimoji="1" lang="en-US" altLang="ja-JP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ts val="25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807DD4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国税庁ホームページ「税の学習コーナー」</a:t>
              </a:r>
              <a:r>
                <a:rPr kumimoji="1" lang="ja-JP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を見てね。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BF2F360D-0441-BB5B-1AB6-273ADA6FDECB}"/>
                </a:ext>
              </a:extLst>
            </p:cNvPr>
            <p:cNvSpPr txBox="1"/>
            <p:nvPr/>
          </p:nvSpPr>
          <p:spPr>
            <a:xfrm>
              <a:off x="300189" y="1139918"/>
              <a:ext cx="1065701" cy="26554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807DD4"/>
                  </a:solidFill>
                  <a:effectLst/>
                  <a:uLnTx/>
                  <a:uFillTx/>
                  <a:latin typeface="HGPｺﾞｼｯｸE" panose="020B0900000000000000" pitchFamily="50" charset="-128"/>
                  <a:ea typeface="HGPｺﾞｼｯｸE" panose="020B0900000000000000" pitchFamily="50" charset="-128"/>
                  <a:cs typeface="+mn-cs"/>
                </a:rPr>
                <a:t>こくぜいちょう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807DD4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747A922-6573-5F00-996D-3A6FB1DE07F0}"/>
              </a:ext>
            </a:extLst>
          </p:cNvPr>
          <p:cNvGrpSpPr/>
          <p:nvPr/>
        </p:nvGrpSpPr>
        <p:grpSpPr>
          <a:xfrm>
            <a:off x="434835" y="1811377"/>
            <a:ext cx="1651121" cy="3472425"/>
            <a:chOff x="434835" y="1928340"/>
            <a:chExt cx="1651121" cy="3472425"/>
          </a:xfrm>
        </p:grpSpPr>
        <p:sp>
          <p:nvSpPr>
            <p:cNvPr id="15" name="フリーフォーム: 図形 7">
              <a:extLst>
                <a:ext uri="{FF2B5EF4-FFF2-40B4-BE49-F238E27FC236}">
                  <a16:creationId xmlns:a16="http://schemas.microsoft.com/office/drawing/2014/main" id="{048C7ACF-EF49-A847-1A20-90DC5E88BE06}"/>
                </a:ext>
              </a:extLst>
            </p:cNvPr>
            <p:cNvSpPr/>
            <p:nvPr/>
          </p:nvSpPr>
          <p:spPr>
            <a:xfrm>
              <a:off x="1645862" y="1928340"/>
              <a:ext cx="440094" cy="3472425"/>
            </a:xfrm>
            <a:custGeom>
              <a:avLst/>
              <a:gdLst>
                <a:gd name="connsiteX0" fmla="*/ 630194 w 630194"/>
                <a:gd name="connsiteY0" fmla="*/ 0 h 4720281"/>
                <a:gd name="connsiteX1" fmla="*/ 12356 w 630194"/>
                <a:gd name="connsiteY1" fmla="*/ 3447535 h 4720281"/>
                <a:gd name="connsiteX2" fmla="*/ 0 w 630194"/>
                <a:gd name="connsiteY2" fmla="*/ 4213654 h 4720281"/>
                <a:gd name="connsiteX3" fmla="*/ 580767 w 630194"/>
                <a:gd name="connsiteY3" fmla="*/ 4720281 h 4720281"/>
                <a:gd name="connsiteX4" fmla="*/ 630194 w 630194"/>
                <a:gd name="connsiteY4" fmla="*/ 0 h 472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194" h="4720281">
                  <a:moveTo>
                    <a:pt x="630194" y="0"/>
                  </a:moveTo>
                  <a:lnTo>
                    <a:pt x="12356" y="3447535"/>
                  </a:lnTo>
                  <a:lnTo>
                    <a:pt x="0" y="4213654"/>
                  </a:lnTo>
                  <a:lnTo>
                    <a:pt x="580767" y="4720281"/>
                  </a:lnTo>
                  <a:lnTo>
                    <a:pt x="630194" y="0"/>
                  </a:lnTo>
                  <a:close/>
                </a:path>
              </a:pathLst>
            </a:custGeom>
            <a:solidFill>
              <a:srgbClr val="CAF2E3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HGPｺﾞｼｯｸE"/>
                <a:cs typeface="+mn-cs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D7D5CA85-2D3E-572D-0258-656F98A34951}"/>
                </a:ext>
              </a:extLst>
            </p:cNvPr>
            <p:cNvGrpSpPr/>
            <p:nvPr/>
          </p:nvGrpSpPr>
          <p:grpSpPr>
            <a:xfrm>
              <a:off x="434835" y="4551310"/>
              <a:ext cx="1479485" cy="849455"/>
              <a:chOff x="127427" y="4832762"/>
              <a:chExt cx="1985942" cy="1110808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A093C43F-AE51-94AB-B096-2CBE9A340F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7427" y="4852542"/>
                <a:ext cx="1852285" cy="1091028"/>
              </a:xfrm>
              <a:prstGeom prst="rect">
                <a:avLst/>
              </a:prstGeom>
            </p:spPr>
          </p:pic>
          <p:pic>
            <p:nvPicPr>
              <p:cNvPr id="26" name="図 25" descr="パソコンの画面&#10;&#10;自動的に生成された説明">
                <a:extLst>
                  <a:ext uri="{FF2B5EF4-FFF2-40B4-BE49-F238E27FC236}">
                    <a16:creationId xmlns:a16="http://schemas.microsoft.com/office/drawing/2014/main" id="{587441B0-B2D6-559B-4619-585C3149B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1180" y="4832762"/>
                <a:ext cx="1182189" cy="923962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FBC43467-9714-AB4B-26EE-366AE4AE5C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8769" y="4869158"/>
                <a:ext cx="1085082" cy="669551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115E881-420D-75EC-0366-826C68C14F27}"/>
              </a:ext>
            </a:extLst>
          </p:cNvPr>
          <p:cNvSpPr txBox="1"/>
          <p:nvPr/>
        </p:nvSpPr>
        <p:spPr>
          <a:xfrm>
            <a:off x="90603" y="5552787"/>
            <a:ext cx="5040197" cy="1149921"/>
          </a:xfrm>
          <a:prstGeom prst="rect">
            <a:avLst/>
          </a:prstGeom>
          <a:noFill/>
        </p:spPr>
        <p:txBody>
          <a:bodyPr vert="horz" wrap="square" tIns="36000" bIns="36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＜編集協力＞ 佐賀県小学校教育研究会　　　社会科部会</a:t>
            </a:r>
            <a:endParaRPr kumimoji="0" lang="en-US" altLang="ja-JP" sz="14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/>
              <a:ea typeface="HGPｺﾞｼｯｸ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spc="-10" dirty="0">
                <a:solidFill>
                  <a:srgbClr val="000000"/>
                </a:solidFill>
                <a:latin typeface="HGPｺﾞｼｯｸE"/>
                <a:ea typeface="HGPｺﾞｼｯｸE"/>
              </a:rPr>
              <a:t>　　　　　　　　　 佐賀市立大詫間小学校校長　 岩﨑　 稔敦</a:t>
            </a:r>
            <a:endParaRPr lang="en-US" altLang="ja-JP" sz="1400" spc="-10" dirty="0">
              <a:solidFill>
                <a:srgbClr val="000000"/>
              </a:solidFill>
              <a:latin typeface="HGPｺﾞｼｯｸE"/>
              <a:ea typeface="HGPｺﾞｼｯｸ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　　　　　　　　　 鳥栖市立 麓  小学校教諭　　  江頭　 渉吾</a:t>
            </a:r>
            <a:endParaRPr kumimoji="0" lang="en-US" altLang="ja-JP" sz="14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/>
              <a:ea typeface="HGPｺﾞｼｯｸ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spc="-10" dirty="0">
                <a:solidFill>
                  <a:srgbClr val="000000"/>
                </a:solidFill>
                <a:latin typeface="HGPｺﾞｼｯｸE"/>
                <a:ea typeface="HGPｺﾞｼｯｸE"/>
              </a:rPr>
              <a:t>　　　　　　　　　 佐賀市立赤松小学校教諭　 　 原口　 大志</a:t>
            </a:r>
            <a:endParaRPr lang="en-US" altLang="ja-JP" sz="1400" spc="-10" dirty="0">
              <a:solidFill>
                <a:srgbClr val="000000"/>
              </a:solidFill>
              <a:latin typeface="HGPｺﾞｼｯｸE"/>
              <a:ea typeface="HGPｺﾞｼｯｸ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　　　　　　　　　　</a:t>
            </a:r>
            <a:r>
              <a:rPr kumimoji="0" lang="en-US" altLang="ja-JP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※</a:t>
            </a:r>
            <a:r>
              <a:rPr kumimoji="0" lang="ja-JP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/>
                <a:ea typeface="HGPｺﾞｼｯｸE"/>
                <a:cs typeface="+mn-cs"/>
              </a:rPr>
              <a:t>　学校名、氏名は令和８年３月現在</a:t>
            </a:r>
            <a:endParaRPr kumimoji="0" lang="en-US" altLang="ja-JP" sz="12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/>
              <a:ea typeface="HGPｺﾞｼｯｸE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F21FB07-B198-50BC-08AE-505A8DD5040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43" t="12642" r="16040" b="12023"/>
          <a:stretch>
            <a:fillRect/>
          </a:stretch>
        </p:blipFill>
        <p:spPr>
          <a:xfrm>
            <a:off x="7998820" y="3207904"/>
            <a:ext cx="718297" cy="755870"/>
          </a:xfrm>
          <a:prstGeom prst="rect">
            <a:avLst/>
          </a:prstGeom>
        </p:spPr>
      </p:pic>
      <p:pic>
        <p:nvPicPr>
          <p:cNvPr id="12" name="図 11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36C00E7D-34F4-734A-A9FD-E464C649738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8820" y="1766345"/>
            <a:ext cx="770216" cy="770216"/>
          </a:xfrm>
          <a:prstGeom prst="rect">
            <a:avLst/>
          </a:prstGeom>
        </p:spPr>
      </p:pic>
      <p:pic>
        <p:nvPicPr>
          <p:cNvPr id="22" name="図 21" descr="テーブル&#10;&#10;AI 生成コンテンツは誤りを含む可能性があります。">
            <a:extLst>
              <a:ext uri="{FF2B5EF4-FFF2-40B4-BE49-F238E27FC236}">
                <a16:creationId xmlns:a16="http://schemas.microsoft.com/office/drawing/2014/main" id="{7EB936BC-52A1-A5F0-C4A8-9D3FDA1781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8211" y="1606682"/>
            <a:ext cx="4351018" cy="3654617"/>
          </a:xfrm>
          <a:prstGeom prst="rect">
            <a:avLst/>
          </a:prstGeom>
        </p:spPr>
      </p:pic>
      <p:pic>
        <p:nvPicPr>
          <p:cNvPr id="9" name="図 8">
            <a:hlinkClick r:id="rId16" action="ppaction://hlinksldjump"/>
            <a:extLst>
              <a:ext uri="{FF2B5EF4-FFF2-40B4-BE49-F238E27FC236}">
                <a16:creationId xmlns:a16="http://schemas.microsoft.com/office/drawing/2014/main" id="{11C1DF69-C00A-FDEE-1D73-DF7BE8C251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00815" y="269795"/>
            <a:ext cx="705406" cy="2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B7CB600D-2E4B-96BD-997E-EBA2709FB1FE}"/>
              </a:ext>
            </a:extLst>
          </p:cNvPr>
          <p:cNvSpPr>
            <a:spLocks/>
          </p:cNvSpPr>
          <p:nvPr/>
        </p:nvSpPr>
        <p:spPr>
          <a:xfrm>
            <a:off x="179388" y="2005750"/>
            <a:ext cx="8785225" cy="4330969"/>
          </a:xfrm>
          <a:prstGeom prst="rect">
            <a:avLst/>
          </a:prstGeom>
          <a:solidFill>
            <a:srgbClr val="CCF1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83" name="正方形/長方形 5182">
            <a:extLst>
              <a:ext uri="{FF2B5EF4-FFF2-40B4-BE49-F238E27FC236}">
                <a16:creationId xmlns:a16="http://schemas.microsoft.com/office/drawing/2014/main" id="{454A00EB-2860-B166-DD6D-ED03E1FEC680}"/>
              </a:ext>
            </a:extLst>
          </p:cNvPr>
          <p:cNvSpPr/>
          <p:nvPr/>
        </p:nvSpPr>
        <p:spPr>
          <a:xfrm>
            <a:off x="5768392" y="4767312"/>
            <a:ext cx="2998375" cy="1070733"/>
          </a:xfrm>
          <a:prstGeom prst="rect">
            <a:avLst/>
          </a:prstGeom>
          <a:solidFill>
            <a:srgbClr val="F0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7937C78-81F6-3712-995E-96A5617E4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9A40955D-858B-9636-8C0B-4EFA6292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050150B-4FE0-9F70-9598-8C6A54409C4F}"/>
              </a:ext>
            </a:extLst>
          </p:cNvPr>
          <p:cNvSpPr txBox="1"/>
          <p:nvPr/>
        </p:nvSpPr>
        <p:spPr>
          <a:xfrm>
            <a:off x="208906" y="996582"/>
            <a:ext cx="8322301" cy="38683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次のようなときには、どんな税金がかかるでしょうか？？</a:t>
            </a:r>
            <a:endParaRPr kumimoji="1" lang="ja-JP" altLang="en-US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716346-2557-D723-6487-E44E2A08319B}"/>
              </a:ext>
            </a:extLst>
          </p:cNvPr>
          <p:cNvCxnSpPr>
            <a:cxnSpLocks/>
          </p:cNvCxnSpPr>
          <p:nvPr/>
        </p:nvCxnSpPr>
        <p:spPr>
          <a:xfrm>
            <a:off x="179388" y="1484784"/>
            <a:ext cx="8785225" cy="0"/>
          </a:xfrm>
          <a:prstGeom prst="line">
            <a:avLst/>
          </a:prstGeom>
          <a:ln w="19050">
            <a:solidFill>
              <a:srgbClr val="26C1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0499D76-852D-8011-0F43-8C7E782C9D82}"/>
              </a:ext>
            </a:extLst>
          </p:cNvPr>
          <p:cNvSpPr txBox="1"/>
          <p:nvPr/>
        </p:nvSpPr>
        <p:spPr>
          <a:xfrm>
            <a:off x="555956" y="1532880"/>
            <a:ext cx="4393517" cy="405832"/>
          </a:xfrm>
          <a:prstGeom prst="rect">
            <a:avLst/>
          </a:prstGeom>
          <a:noFill/>
          <a:effectLst/>
        </p:spPr>
        <p:txBody>
          <a:bodyPr wrap="square" rtlCol="0" anchor="ctr" anchorCtr="0">
            <a:noAutofit/>
          </a:bodyPr>
          <a:lstStyle>
            <a:defPPr>
              <a:defRPr lang="ja-JP"/>
            </a:defPPr>
            <a:lvl1pPr>
              <a:defRPr sz="2000" kern="0" spc="130">
                <a:latin typeface="HGPｺﾞｼｯｸE" panose="020B0900000000000000" pitchFamily="50" charset="-128"/>
                <a:ea typeface="HGPｺﾞｼｯｸE" panose="020B0900000000000000" pitchFamily="50" charset="-128"/>
              </a:defRPr>
            </a:lvl1pPr>
          </a:lstStyle>
          <a:p>
            <a:r>
              <a:rPr lang="ja-JP" altLang="en-US" sz="1800" dirty="0">
                <a:solidFill>
                  <a:srgbClr val="0DABDD"/>
                </a:solidFill>
              </a:rPr>
              <a:t>税金の種類は約</a:t>
            </a:r>
            <a:r>
              <a:rPr lang="en-US" altLang="ja-JP" sz="1800" b="1" dirty="0">
                <a:solidFill>
                  <a:srgbClr val="0DABDD"/>
                </a:solidFill>
                <a:latin typeface="+mj-lt"/>
              </a:rPr>
              <a:t>50</a:t>
            </a:r>
            <a:r>
              <a:rPr lang="ja-JP" altLang="en-US" sz="1800" dirty="0">
                <a:solidFill>
                  <a:srgbClr val="0DABDD"/>
                </a:solidFill>
              </a:rPr>
              <a:t>種類あります。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AF622CF-C80D-F1DF-9CAD-CD111EE9673E}"/>
              </a:ext>
            </a:extLst>
          </p:cNvPr>
          <p:cNvSpPr txBox="1"/>
          <p:nvPr/>
        </p:nvSpPr>
        <p:spPr>
          <a:xfrm>
            <a:off x="878183" y="6493840"/>
            <a:ext cx="63893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rgbClr val="0D85AF"/>
                </a:solidFill>
                <a:latin typeface="+mn-ea"/>
                <a:ea typeface="+mn-ea"/>
              </a:rPr>
              <a:t>詳しく学ぼう：財務省キッズコーナーファイナンスらんど  </a:t>
            </a:r>
            <a:r>
              <a:rPr kumimoji="1" lang="en-US" altLang="ja-JP" sz="1100" dirty="0"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https://www.mof.go.jp/kids/2018</a:t>
            </a:r>
            <a:r>
              <a:rPr lang="ja-JP" altLang="en-US" sz="1100" dirty="0">
                <a:latin typeface="+mn-lt"/>
                <a:ea typeface="+mn-ea"/>
              </a:rPr>
              <a:t> </a:t>
            </a:r>
            <a:r>
              <a:rPr kumimoji="1" lang="ja-JP" altLang="en-US" sz="1100" dirty="0">
                <a:latin typeface="+mn-ea"/>
                <a:ea typeface="+mn-ea"/>
              </a:rPr>
              <a:t>（財務省</a:t>
            </a:r>
            <a:r>
              <a:rPr kumimoji="1" lang="en-US" altLang="ja-JP" sz="1100" dirty="0">
                <a:latin typeface="+mn-ea"/>
                <a:ea typeface="+mn-ea"/>
              </a:rPr>
              <a:t>HP</a:t>
            </a:r>
            <a:r>
              <a:rPr kumimoji="1" lang="ja-JP" altLang="en-US" sz="1100" dirty="0">
                <a:latin typeface="+mn-ea"/>
                <a:ea typeface="+mn-ea"/>
              </a:rPr>
              <a:t>）</a:t>
            </a:r>
          </a:p>
        </p:txBody>
      </p:sp>
      <p:sp>
        <p:nvSpPr>
          <p:cNvPr id="3131" name="楕円 3130">
            <a:extLst>
              <a:ext uri="{FF2B5EF4-FFF2-40B4-BE49-F238E27FC236}">
                <a16:creationId xmlns:a16="http://schemas.microsoft.com/office/drawing/2014/main" id="{E899187E-99F7-8245-0356-AABC505C0B59}"/>
              </a:ext>
            </a:extLst>
          </p:cNvPr>
          <p:cNvSpPr/>
          <p:nvPr/>
        </p:nvSpPr>
        <p:spPr>
          <a:xfrm>
            <a:off x="698758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CD06A8B1-3C85-479E-8FDF-00ADD5847E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560" y="4611508"/>
            <a:ext cx="1354704" cy="1263217"/>
          </a:xfrm>
          <a:prstGeom prst="rect">
            <a:avLst/>
          </a:prstGeom>
        </p:spPr>
      </p:pic>
      <p:sp>
        <p:nvSpPr>
          <p:cNvPr id="3122" name="テキスト ボックス 3121">
            <a:extLst>
              <a:ext uri="{FF2B5EF4-FFF2-40B4-BE49-F238E27FC236}">
                <a16:creationId xmlns:a16="http://schemas.microsoft.com/office/drawing/2014/main" id="{AE0418D6-F278-3B2D-0495-D271DD369ABB}"/>
              </a:ext>
            </a:extLst>
          </p:cNvPr>
          <p:cNvSpPr txBox="1"/>
          <p:nvPr/>
        </p:nvSpPr>
        <p:spPr>
          <a:xfrm>
            <a:off x="708477" y="4375595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車を持っていると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19" name="正方形/長方形 3118">
            <a:extLst>
              <a:ext uri="{FF2B5EF4-FFF2-40B4-BE49-F238E27FC236}">
                <a16:creationId xmlns:a16="http://schemas.microsoft.com/office/drawing/2014/main" id="{10C93B41-8A24-5CE2-1AAB-0FEF0B5B05CB}"/>
              </a:ext>
            </a:extLst>
          </p:cNvPr>
          <p:cNvSpPr/>
          <p:nvPr/>
        </p:nvSpPr>
        <p:spPr>
          <a:xfrm>
            <a:off x="767101" y="5754105"/>
            <a:ext cx="1539622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自動車税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26" name="テキスト ボックス 3125">
            <a:extLst>
              <a:ext uri="{FF2B5EF4-FFF2-40B4-BE49-F238E27FC236}">
                <a16:creationId xmlns:a16="http://schemas.microsoft.com/office/drawing/2014/main" id="{82DC4628-E4E5-6975-D5E6-FBA29FAD35D7}"/>
              </a:ext>
            </a:extLst>
          </p:cNvPr>
          <p:cNvSpPr txBox="1"/>
          <p:nvPr/>
        </p:nvSpPr>
        <p:spPr>
          <a:xfrm>
            <a:off x="3499342" y="4375595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温泉に入ったときは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3132" name="楕円 3131">
            <a:extLst>
              <a:ext uri="{FF2B5EF4-FFF2-40B4-BE49-F238E27FC236}">
                <a16:creationId xmlns:a16="http://schemas.microsoft.com/office/drawing/2014/main" id="{FDA02E92-2DFB-6324-3635-54104EEF1CA2}"/>
              </a:ext>
            </a:extLst>
          </p:cNvPr>
          <p:cNvSpPr/>
          <p:nvPr/>
        </p:nvSpPr>
        <p:spPr>
          <a:xfrm>
            <a:off x="3613532" y="4671683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D76EEBA7-555B-521D-AB96-07781478D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451" y="4608319"/>
            <a:ext cx="1630470" cy="1313562"/>
          </a:xfrm>
          <a:prstGeom prst="rect">
            <a:avLst/>
          </a:prstGeom>
        </p:spPr>
      </p:pic>
      <p:grpSp>
        <p:nvGrpSpPr>
          <p:cNvPr id="5123" name="グループ化 5122">
            <a:extLst>
              <a:ext uri="{FF2B5EF4-FFF2-40B4-BE49-F238E27FC236}">
                <a16:creationId xmlns:a16="http://schemas.microsoft.com/office/drawing/2014/main" id="{536AF027-A8C6-CDBF-6151-72DF2DCA6B6C}"/>
              </a:ext>
            </a:extLst>
          </p:cNvPr>
          <p:cNvGrpSpPr/>
          <p:nvPr/>
        </p:nvGrpSpPr>
        <p:grpSpPr>
          <a:xfrm>
            <a:off x="3681875" y="5740015"/>
            <a:ext cx="1539622" cy="399290"/>
            <a:chOff x="5081943" y="5919421"/>
            <a:chExt cx="1539622" cy="399290"/>
          </a:xfrm>
        </p:grpSpPr>
        <p:sp>
          <p:nvSpPr>
            <p:cNvPr id="3127" name="正方形/長方形 3126">
              <a:extLst>
                <a:ext uri="{FF2B5EF4-FFF2-40B4-BE49-F238E27FC236}">
                  <a16:creationId xmlns:a16="http://schemas.microsoft.com/office/drawing/2014/main" id="{8D672EEC-3078-A25D-5E6E-D73D346F4A3B}"/>
                </a:ext>
              </a:extLst>
            </p:cNvPr>
            <p:cNvSpPr/>
            <p:nvPr/>
          </p:nvSpPr>
          <p:spPr>
            <a:xfrm>
              <a:off x="5081943" y="5933973"/>
              <a:ext cx="1539622" cy="38473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C5B9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1"/>
            <a:lstStyle/>
            <a:p>
              <a:pPr algn="ctr"/>
              <a:r>
                <a:rPr lang="ja-JP" altLang="en-US" sz="14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入湯税</a:t>
              </a:r>
              <a:r>
                <a:rPr lang="ja-JP" altLang="en-US" sz="1100" dirty="0">
                  <a:solidFill>
                    <a:srgbClr val="E22626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（地方税）</a:t>
              </a:r>
              <a:endPara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5122" name="テキスト ボックス 5121">
              <a:extLst>
                <a:ext uri="{FF2B5EF4-FFF2-40B4-BE49-F238E27FC236}">
                  <a16:creationId xmlns:a16="http://schemas.microsoft.com/office/drawing/2014/main" id="{5B41AACE-8E55-83EC-E159-459EFFF673DA}"/>
                </a:ext>
              </a:extLst>
            </p:cNvPr>
            <p:cNvSpPr txBox="1"/>
            <p:nvPr/>
          </p:nvSpPr>
          <p:spPr>
            <a:xfrm>
              <a:off x="5230284" y="5919421"/>
              <a:ext cx="77013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700" b="1" spc="60" dirty="0">
                  <a:solidFill>
                    <a:srgbClr val="C00000"/>
                  </a:solidFill>
                  <a:latin typeface="HGPｺﾞｼｯｸM" panose="020B0600000000000000" pitchFamily="50" charset="-128"/>
                  <a:ea typeface="HGPｺﾞｼｯｸM" panose="020B0600000000000000" pitchFamily="50" charset="-128"/>
                </a:rPr>
                <a:t>にゅうとうぜい</a:t>
              </a:r>
            </a:p>
          </p:txBody>
        </p:sp>
      </p:grpSp>
      <p:sp>
        <p:nvSpPr>
          <p:cNvPr id="5125" name="テキスト ボックス 5124">
            <a:extLst>
              <a:ext uri="{FF2B5EF4-FFF2-40B4-BE49-F238E27FC236}">
                <a16:creationId xmlns:a16="http://schemas.microsoft.com/office/drawing/2014/main" id="{573B794F-5829-C311-7577-0D5EC870F4DB}"/>
              </a:ext>
            </a:extLst>
          </p:cNvPr>
          <p:cNvSpPr txBox="1"/>
          <p:nvPr/>
        </p:nvSpPr>
        <p:spPr>
          <a:xfrm>
            <a:off x="278832" y="3934731"/>
            <a:ext cx="249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※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住民税とは、都道府県税と市（区）町村民税を</a:t>
            </a:r>
            <a:endParaRPr lang="en-US" altLang="ja-JP" sz="9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r>
              <a:rPr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  </a:t>
            </a:r>
            <a:r>
              <a:rPr lang="ja-JP" altLang="en-US" sz="900" spc="-31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 </a:t>
            </a:r>
            <a:r>
              <a:rPr kumimoji="1" lang="ja-JP" altLang="en-US" sz="900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合わせた呼び方です。</a:t>
            </a: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AE6B64E-38D9-1601-E82B-66F45F791138}"/>
              </a:ext>
            </a:extLst>
          </p:cNvPr>
          <p:cNvSpPr/>
          <p:nvPr/>
        </p:nvSpPr>
        <p:spPr>
          <a:xfrm>
            <a:off x="698758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5F70CFF-2E7F-B101-DD98-F77B899D94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67" y="2294339"/>
            <a:ext cx="1245490" cy="1346760"/>
          </a:xfrm>
          <a:prstGeom prst="rect">
            <a:avLst/>
          </a:prstGeom>
        </p:spPr>
      </p:pic>
      <p:sp>
        <p:nvSpPr>
          <p:cNvPr id="3129" name="楕円 3128">
            <a:extLst>
              <a:ext uri="{FF2B5EF4-FFF2-40B4-BE49-F238E27FC236}">
                <a16:creationId xmlns:a16="http://schemas.microsoft.com/office/drawing/2014/main" id="{A7C98DDF-FE6C-1683-98E1-F7FB0096BB85}"/>
              </a:ext>
            </a:extLst>
          </p:cNvPr>
          <p:cNvSpPr/>
          <p:nvPr/>
        </p:nvSpPr>
        <p:spPr>
          <a:xfrm>
            <a:off x="3613532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 descr="図形&#10;&#10;自動的に生成された説明">
            <a:extLst>
              <a:ext uri="{FF2B5EF4-FFF2-40B4-BE49-F238E27FC236}">
                <a16:creationId xmlns:a16="http://schemas.microsoft.com/office/drawing/2014/main" id="{29B877A7-705E-0352-F4FC-5F6F48EF1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695" y="2503689"/>
            <a:ext cx="1567982" cy="1078380"/>
          </a:xfrm>
          <a:prstGeom prst="rect">
            <a:avLst/>
          </a:prstGeom>
        </p:spPr>
      </p:pic>
      <p:sp>
        <p:nvSpPr>
          <p:cNvPr id="3130" name="楕円 3129">
            <a:extLst>
              <a:ext uri="{FF2B5EF4-FFF2-40B4-BE49-F238E27FC236}">
                <a16:creationId xmlns:a16="http://schemas.microsoft.com/office/drawing/2014/main" id="{60ACD502-6376-4EFD-5EF0-87AC0688CE42}"/>
              </a:ext>
            </a:extLst>
          </p:cNvPr>
          <p:cNvSpPr/>
          <p:nvPr/>
        </p:nvSpPr>
        <p:spPr>
          <a:xfrm>
            <a:off x="6683784" y="2411715"/>
            <a:ext cx="1676308" cy="1442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475B0F6B-5B35-A1BA-0754-E46E2088EA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785" y="2366882"/>
            <a:ext cx="1822307" cy="1346760"/>
          </a:xfrm>
          <a:prstGeom prst="rect">
            <a:avLst/>
          </a:prstGeom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DBF95680-547E-D469-49DD-DF81CA24DE55}"/>
              </a:ext>
            </a:extLst>
          </p:cNvPr>
          <p:cNvSpPr/>
          <p:nvPr/>
        </p:nvSpPr>
        <p:spPr>
          <a:xfrm>
            <a:off x="362357" y="3542815"/>
            <a:ext cx="2349111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所得税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lang="ja-JP" altLang="en-US" sz="12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</a:t>
            </a:r>
            <a:r>
              <a:rPr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住民税</a:t>
            </a:r>
            <a:r>
              <a:rPr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2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111" name="正方形/長方形 3110">
            <a:extLst>
              <a:ext uri="{FF2B5EF4-FFF2-40B4-BE49-F238E27FC236}">
                <a16:creationId xmlns:a16="http://schemas.microsoft.com/office/drawing/2014/main" id="{A768995A-9674-5CDE-ECF3-A7F7066240A0}"/>
              </a:ext>
            </a:extLst>
          </p:cNvPr>
          <p:cNvSpPr/>
          <p:nvPr/>
        </p:nvSpPr>
        <p:spPr>
          <a:xfrm>
            <a:off x="3613532" y="3542815"/>
            <a:ext cx="1676308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固定資産税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DC77B4-F7B9-E7D7-A6A6-E5402717EDF8}"/>
              </a:ext>
            </a:extLst>
          </p:cNvPr>
          <p:cNvSpPr txBox="1"/>
          <p:nvPr/>
        </p:nvSpPr>
        <p:spPr>
          <a:xfrm>
            <a:off x="3732368" y="3523852"/>
            <a:ext cx="10059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b="1" spc="60" dirty="0">
                <a:solidFill>
                  <a:srgbClr val="C000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こていしさんぜい</a:t>
            </a:r>
          </a:p>
        </p:txBody>
      </p:sp>
      <p:sp>
        <p:nvSpPr>
          <p:cNvPr id="3114" name="正方形/長方形 3113">
            <a:extLst>
              <a:ext uri="{FF2B5EF4-FFF2-40B4-BE49-F238E27FC236}">
                <a16:creationId xmlns:a16="http://schemas.microsoft.com/office/drawing/2014/main" id="{9BE4091E-6A23-DAEF-3332-257C878865CA}"/>
              </a:ext>
            </a:extLst>
          </p:cNvPr>
          <p:cNvSpPr/>
          <p:nvPr/>
        </p:nvSpPr>
        <p:spPr>
          <a:xfrm>
            <a:off x="6179326" y="3542815"/>
            <a:ext cx="2685226" cy="385200"/>
          </a:xfrm>
          <a:prstGeom prst="rect">
            <a:avLst/>
          </a:prstGeom>
          <a:solidFill>
            <a:schemeClr val="bg1"/>
          </a:solidFill>
          <a:ln w="15875">
            <a:solidFill>
              <a:srgbClr val="0C5B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（国税）</a:t>
            </a:r>
            <a:r>
              <a:rPr kumimoji="1" lang="ja-JP" altLang="en-US" sz="14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・地方消費税</a:t>
            </a:r>
            <a:r>
              <a:rPr kumimoji="1" lang="ja-JP" altLang="en-US" sz="1100" dirty="0">
                <a:solidFill>
                  <a:srgbClr val="E2262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（地方税）</a:t>
            </a:r>
            <a:endParaRPr kumimoji="1" lang="ja-JP" altLang="en-US" sz="1400" dirty="0">
              <a:solidFill>
                <a:srgbClr val="E2262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168" name="テキスト ボックス 5167">
            <a:extLst>
              <a:ext uri="{FF2B5EF4-FFF2-40B4-BE49-F238E27FC236}">
                <a16:creationId xmlns:a16="http://schemas.microsoft.com/office/drawing/2014/main" id="{A7C22E09-00EE-243E-4B35-956881D853F5}"/>
              </a:ext>
            </a:extLst>
          </p:cNvPr>
          <p:cNvSpPr txBox="1"/>
          <p:nvPr/>
        </p:nvSpPr>
        <p:spPr>
          <a:xfrm>
            <a:off x="738313" y="2101267"/>
            <a:ext cx="1597198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給料をもらったら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69" name="テキスト ボックス 5168">
            <a:extLst>
              <a:ext uri="{FF2B5EF4-FFF2-40B4-BE49-F238E27FC236}">
                <a16:creationId xmlns:a16="http://schemas.microsoft.com/office/drawing/2014/main" id="{DEC022C5-5B02-EDB8-A3B1-476B7BF1746B}"/>
              </a:ext>
            </a:extLst>
          </p:cNvPr>
          <p:cNvSpPr txBox="1"/>
          <p:nvPr/>
        </p:nvSpPr>
        <p:spPr>
          <a:xfrm>
            <a:off x="3582958" y="2101267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家を持っていると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5170" name="テキスト ボックス 5169">
            <a:extLst>
              <a:ext uri="{FF2B5EF4-FFF2-40B4-BE49-F238E27FC236}">
                <a16:creationId xmlns:a16="http://schemas.microsoft.com/office/drawing/2014/main" id="{FC880881-7602-77A6-8A29-440FCF89C70F}"/>
              </a:ext>
            </a:extLst>
          </p:cNvPr>
          <p:cNvSpPr txBox="1"/>
          <p:nvPr/>
        </p:nvSpPr>
        <p:spPr>
          <a:xfrm>
            <a:off x="6304232" y="2101267"/>
            <a:ext cx="2435413" cy="293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お店でお買い物をしたときは</a:t>
            </a:r>
            <a:r>
              <a:rPr kumimoji="1" lang="ja-JP" altLang="en-US" sz="1400" spc="-500" dirty="0">
                <a:solidFill>
                  <a:srgbClr val="0C5B9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7A066C-88BD-AA6A-39ED-EDDC7FD4133B}"/>
              </a:ext>
            </a:extLst>
          </p:cNvPr>
          <p:cNvSpPr txBox="1"/>
          <p:nvPr/>
        </p:nvSpPr>
        <p:spPr>
          <a:xfrm>
            <a:off x="7003555" y="4843114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5176" name="二等辺三角形 5175">
            <a:extLst>
              <a:ext uri="{FF2B5EF4-FFF2-40B4-BE49-F238E27FC236}">
                <a16:creationId xmlns:a16="http://schemas.microsoft.com/office/drawing/2014/main" id="{9385EEC4-4ABB-810E-0A60-629C13CD2FBC}"/>
              </a:ext>
            </a:extLst>
          </p:cNvPr>
          <p:cNvSpPr/>
          <p:nvPr/>
        </p:nvSpPr>
        <p:spPr>
          <a:xfrm rot="5400000">
            <a:off x="232847" y="1623934"/>
            <a:ext cx="295230" cy="203260"/>
          </a:xfrm>
          <a:prstGeom prst="triangle">
            <a:avLst/>
          </a:prstGeom>
          <a:solidFill>
            <a:srgbClr val="26C1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B49985-BA53-FF34-7EA7-21F3097177B5}"/>
              </a:ext>
            </a:extLst>
          </p:cNvPr>
          <p:cNvSpPr txBox="1"/>
          <p:nvPr/>
        </p:nvSpPr>
        <p:spPr>
          <a:xfrm>
            <a:off x="5912885" y="536497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F0EE7B6-9B3D-C78E-ED0A-2415BBE553CB}"/>
              </a:ext>
            </a:extLst>
          </p:cNvPr>
          <p:cNvSpPr/>
          <p:nvPr/>
        </p:nvSpPr>
        <p:spPr>
          <a:xfrm>
            <a:off x="611560" y="1586150"/>
            <a:ext cx="3600400" cy="287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77" name="正方形/長方形 5176">
            <a:extLst>
              <a:ext uri="{FF2B5EF4-FFF2-40B4-BE49-F238E27FC236}">
                <a16:creationId xmlns:a16="http://schemas.microsoft.com/office/drawing/2014/main" id="{855E179B-40E5-B49F-5690-94E4DB75D3B1}"/>
              </a:ext>
            </a:extLst>
          </p:cNvPr>
          <p:cNvSpPr/>
          <p:nvPr/>
        </p:nvSpPr>
        <p:spPr>
          <a:xfrm>
            <a:off x="246703" y="1531047"/>
            <a:ext cx="235389" cy="353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82" name="テキスト ボックス 5181">
            <a:extLst>
              <a:ext uri="{FF2B5EF4-FFF2-40B4-BE49-F238E27FC236}">
                <a16:creationId xmlns:a16="http://schemas.microsoft.com/office/drawing/2014/main" id="{E392A0A5-83C3-CC57-6DFF-E83C727A04AE}"/>
              </a:ext>
            </a:extLst>
          </p:cNvPr>
          <p:cNvSpPr txBox="1"/>
          <p:nvPr/>
        </p:nvSpPr>
        <p:spPr>
          <a:xfrm>
            <a:off x="5881623" y="4876952"/>
            <a:ext cx="2771913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国税は、「国に納める税金」、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地方税は「都道府県や市区町村に</a:t>
            </a:r>
            <a:endParaRPr lang="en-US" altLang="ja-JP" sz="1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23000"/>
              </a:lnSpc>
            </a:pPr>
            <a:r>
              <a:rPr lang="ja-JP" altLang="en-US" sz="1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納める税金」です。</a:t>
            </a:r>
          </a:p>
        </p:txBody>
      </p:sp>
      <p:grpSp>
        <p:nvGrpSpPr>
          <p:cNvPr id="5130" name="グループ化 5129">
            <a:extLst>
              <a:ext uri="{FF2B5EF4-FFF2-40B4-BE49-F238E27FC236}">
                <a16:creationId xmlns:a16="http://schemas.microsoft.com/office/drawing/2014/main" id="{573DEC41-AF3B-8617-E1D5-A32D6ED8D9C7}"/>
              </a:ext>
            </a:extLst>
          </p:cNvPr>
          <p:cNvGrpSpPr/>
          <p:nvPr/>
        </p:nvGrpSpPr>
        <p:grpSpPr>
          <a:xfrm>
            <a:off x="179388" y="2005750"/>
            <a:ext cx="8785225" cy="4330969"/>
            <a:chOff x="179388" y="-4631538"/>
            <a:chExt cx="8785225" cy="4330969"/>
          </a:xfrm>
        </p:grpSpPr>
        <p:sp>
          <p:nvSpPr>
            <p:cNvPr id="3104" name="正方形/長方形 3103">
              <a:extLst>
                <a:ext uri="{FF2B5EF4-FFF2-40B4-BE49-F238E27FC236}">
                  <a16:creationId xmlns:a16="http://schemas.microsoft.com/office/drawing/2014/main" id="{FBCCC354-A23B-03E5-973F-F27B82390ABA}"/>
                </a:ext>
              </a:extLst>
            </p:cNvPr>
            <p:cNvSpPr>
              <a:spLocks/>
            </p:cNvSpPr>
            <p:nvPr/>
          </p:nvSpPr>
          <p:spPr>
            <a:xfrm>
              <a:off x="179388" y="-4631538"/>
              <a:ext cx="8785225" cy="4330969"/>
            </a:xfrm>
            <a:prstGeom prst="rect">
              <a:avLst/>
            </a:prstGeom>
            <a:solidFill>
              <a:srgbClr val="CCF1F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6" name="楕円 3105">
              <a:extLst>
                <a:ext uri="{FF2B5EF4-FFF2-40B4-BE49-F238E27FC236}">
                  <a16:creationId xmlns:a16="http://schemas.microsoft.com/office/drawing/2014/main" id="{A0B15977-A837-70D4-28F7-F74C9E88C1D6}"/>
                </a:ext>
              </a:extLst>
            </p:cNvPr>
            <p:cNvSpPr/>
            <p:nvPr/>
          </p:nvSpPr>
          <p:spPr>
            <a:xfrm>
              <a:off x="698758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07" name="図 3106" descr="アイコン&#10;&#10;自動的に生成された説明">
              <a:extLst>
                <a:ext uri="{FF2B5EF4-FFF2-40B4-BE49-F238E27FC236}">
                  <a16:creationId xmlns:a16="http://schemas.microsoft.com/office/drawing/2014/main" id="{CE4E8D58-765E-F4F4-BECE-EF3B6EA9A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60" y="-2025780"/>
              <a:ext cx="1354704" cy="1263217"/>
            </a:xfrm>
            <a:prstGeom prst="rect">
              <a:avLst/>
            </a:prstGeom>
          </p:spPr>
        </p:pic>
        <p:sp>
          <p:nvSpPr>
            <p:cNvPr id="3108" name="テキスト ボックス 3107">
              <a:extLst>
                <a:ext uri="{FF2B5EF4-FFF2-40B4-BE49-F238E27FC236}">
                  <a16:creationId xmlns:a16="http://schemas.microsoft.com/office/drawing/2014/main" id="{5B0F2FE0-B447-CC88-BD33-764761A7A0CA}"/>
                </a:ext>
              </a:extLst>
            </p:cNvPr>
            <p:cNvSpPr txBox="1"/>
            <p:nvPr/>
          </p:nvSpPr>
          <p:spPr>
            <a:xfrm>
              <a:off x="708477" y="-2261693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車を持っていると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0" name="テキスト ボックス 3109">
              <a:extLst>
                <a:ext uri="{FF2B5EF4-FFF2-40B4-BE49-F238E27FC236}">
                  <a16:creationId xmlns:a16="http://schemas.microsoft.com/office/drawing/2014/main" id="{FDDC98B1-F73A-15F9-6D56-AF350534338C}"/>
                </a:ext>
              </a:extLst>
            </p:cNvPr>
            <p:cNvSpPr txBox="1"/>
            <p:nvPr/>
          </p:nvSpPr>
          <p:spPr>
            <a:xfrm>
              <a:off x="3499342" y="-2261693"/>
              <a:ext cx="1904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温泉に入ったときは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3112" name="楕円 3111">
              <a:extLst>
                <a:ext uri="{FF2B5EF4-FFF2-40B4-BE49-F238E27FC236}">
                  <a16:creationId xmlns:a16="http://schemas.microsoft.com/office/drawing/2014/main" id="{7103AE40-C467-4CCC-7BDB-463EE80626BB}"/>
                </a:ext>
              </a:extLst>
            </p:cNvPr>
            <p:cNvSpPr/>
            <p:nvPr/>
          </p:nvSpPr>
          <p:spPr>
            <a:xfrm>
              <a:off x="3613532" y="-1965605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13" name="図 3112" descr="部屋 が含まれている画像&#10;&#10;自動的に生成された説明">
              <a:extLst>
                <a:ext uri="{FF2B5EF4-FFF2-40B4-BE49-F238E27FC236}">
                  <a16:creationId xmlns:a16="http://schemas.microsoft.com/office/drawing/2014/main" id="{A473EB9D-982B-B268-855F-86035D9D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451" y="-2028969"/>
              <a:ext cx="1630470" cy="1313562"/>
            </a:xfrm>
            <a:prstGeom prst="rect">
              <a:avLst/>
            </a:prstGeom>
          </p:spPr>
        </p:pic>
        <p:sp>
          <p:nvSpPr>
            <p:cNvPr id="3120" name="楕円 3119">
              <a:extLst>
                <a:ext uri="{FF2B5EF4-FFF2-40B4-BE49-F238E27FC236}">
                  <a16:creationId xmlns:a16="http://schemas.microsoft.com/office/drawing/2014/main" id="{766D53E1-198F-CA3E-35C0-3B4888162E1F}"/>
                </a:ext>
              </a:extLst>
            </p:cNvPr>
            <p:cNvSpPr/>
            <p:nvPr/>
          </p:nvSpPr>
          <p:spPr>
            <a:xfrm>
              <a:off x="698758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1" name="図 3120">
              <a:extLst>
                <a:ext uri="{FF2B5EF4-FFF2-40B4-BE49-F238E27FC236}">
                  <a16:creationId xmlns:a16="http://schemas.microsoft.com/office/drawing/2014/main" id="{E257AD1D-3C0D-A450-2934-392DF9B4A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167" y="-4342949"/>
              <a:ext cx="1245490" cy="1346760"/>
            </a:xfrm>
            <a:prstGeom prst="rect">
              <a:avLst/>
            </a:prstGeom>
          </p:spPr>
        </p:pic>
        <p:sp>
          <p:nvSpPr>
            <p:cNvPr id="3123" name="楕円 3122">
              <a:extLst>
                <a:ext uri="{FF2B5EF4-FFF2-40B4-BE49-F238E27FC236}">
                  <a16:creationId xmlns:a16="http://schemas.microsoft.com/office/drawing/2014/main" id="{E27D006B-0924-442D-C83E-B460E04A21C2}"/>
                </a:ext>
              </a:extLst>
            </p:cNvPr>
            <p:cNvSpPr/>
            <p:nvPr/>
          </p:nvSpPr>
          <p:spPr>
            <a:xfrm>
              <a:off x="3613532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4" name="図 3123" descr="図形&#10;&#10;自動的に生成された説明">
              <a:extLst>
                <a:ext uri="{FF2B5EF4-FFF2-40B4-BE49-F238E27FC236}">
                  <a16:creationId xmlns:a16="http://schemas.microsoft.com/office/drawing/2014/main" id="{66DE53D6-A917-8622-1D59-64C8DD29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7695" y="-4133599"/>
              <a:ext cx="1567982" cy="1078380"/>
            </a:xfrm>
            <a:prstGeom prst="rect">
              <a:avLst/>
            </a:prstGeom>
          </p:spPr>
        </p:pic>
        <p:sp>
          <p:nvSpPr>
            <p:cNvPr id="3125" name="楕円 3124">
              <a:extLst>
                <a:ext uri="{FF2B5EF4-FFF2-40B4-BE49-F238E27FC236}">
                  <a16:creationId xmlns:a16="http://schemas.microsoft.com/office/drawing/2014/main" id="{621EE29F-261A-3AE8-EE84-0103EDB0BA34}"/>
                </a:ext>
              </a:extLst>
            </p:cNvPr>
            <p:cNvSpPr/>
            <p:nvPr/>
          </p:nvSpPr>
          <p:spPr>
            <a:xfrm>
              <a:off x="6683784" y="-4225573"/>
              <a:ext cx="1676308" cy="14429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128" name="図 3127" descr="おもちゃ, 挿絵 が含まれている画像&#10;&#10;自動的に生成された説明">
              <a:extLst>
                <a:ext uri="{FF2B5EF4-FFF2-40B4-BE49-F238E27FC236}">
                  <a16:creationId xmlns:a16="http://schemas.microsoft.com/office/drawing/2014/main" id="{ED22712A-A0AA-80E3-4DE8-9B996DFEE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0785" y="-4270406"/>
              <a:ext cx="1822307" cy="1346760"/>
            </a:xfrm>
            <a:prstGeom prst="rect">
              <a:avLst/>
            </a:prstGeom>
          </p:spPr>
        </p:pic>
        <p:sp>
          <p:nvSpPr>
            <p:cNvPr id="5126" name="テキスト ボックス 5125">
              <a:extLst>
                <a:ext uri="{FF2B5EF4-FFF2-40B4-BE49-F238E27FC236}">
                  <a16:creationId xmlns:a16="http://schemas.microsoft.com/office/drawing/2014/main" id="{D5CD7C9E-BD63-C305-6ED8-D031E1C52A79}"/>
                </a:ext>
              </a:extLst>
            </p:cNvPr>
            <p:cNvSpPr txBox="1"/>
            <p:nvPr/>
          </p:nvSpPr>
          <p:spPr>
            <a:xfrm>
              <a:off x="738313" y="-4536021"/>
              <a:ext cx="1597198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給料をもらったら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7" name="テキスト ボックス 5126">
              <a:extLst>
                <a:ext uri="{FF2B5EF4-FFF2-40B4-BE49-F238E27FC236}">
                  <a16:creationId xmlns:a16="http://schemas.microsoft.com/office/drawing/2014/main" id="{F5ECD8B5-2062-A29A-65A7-9C3EDABEA443}"/>
                </a:ext>
              </a:extLst>
            </p:cNvPr>
            <p:cNvSpPr txBox="1"/>
            <p:nvPr/>
          </p:nvSpPr>
          <p:spPr>
            <a:xfrm>
              <a:off x="3582958" y="-4536021"/>
              <a:ext cx="1709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家を持っていると</a:t>
              </a:r>
              <a:r>
                <a:rPr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  <p:sp>
          <p:nvSpPr>
            <p:cNvPr id="5128" name="テキスト ボックス 5127">
              <a:extLst>
                <a:ext uri="{FF2B5EF4-FFF2-40B4-BE49-F238E27FC236}">
                  <a16:creationId xmlns:a16="http://schemas.microsoft.com/office/drawing/2014/main" id="{B6798CA2-5660-3B04-2E3E-6069CDEE7513}"/>
                </a:ext>
              </a:extLst>
            </p:cNvPr>
            <p:cNvSpPr txBox="1"/>
            <p:nvPr/>
          </p:nvSpPr>
          <p:spPr>
            <a:xfrm>
              <a:off x="6304232" y="-4536021"/>
              <a:ext cx="2435413" cy="293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4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お店でお買い物をしたときは</a:t>
              </a:r>
              <a:r>
                <a:rPr kumimoji="1" lang="ja-JP" altLang="en-US" sz="1400" spc="-500" dirty="0">
                  <a:solidFill>
                    <a:srgbClr val="0C5B9C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！？</a:t>
              </a:r>
            </a:p>
          </p:txBody>
        </p:sp>
      </p:grpSp>
      <p:grpSp>
        <p:nvGrpSpPr>
          <p:cNvPr id="5163" name="グループ化 5162">
            <a:extLst>
              <a:ext uri="{FF2B5EF4-FFF2-40B4-BE49-F238E27FC236}">
                <a16:creationId xmlns:a16="http://schemas.microsoft.com/office/drawing/2014/main" id="{F948A2C4-B6D1-0D54-86A0-5F1C0E368108}"/>
              </a:ext>
            </a:extLst>
          </p:cNvPr>
          <p:cNvGrpSpPr/>
          <p:nvPr/>
        </p:nvGrpSpPr>
        <p:grpSpPr>
          <a:xfrm>
            <a:off x="-40564" y="6007184"/>
            <a:ext cx="950844" cy="850816"/>
            <a:chOff x="-40566" y="5996309"/>
            <a:chExt cx="950844" cy="850816"/>
          </a:xfrm>
        </p:grpSpPr>
        <p:sp>
          <p:nvSpPr>
            <p:cNvPr id="5164" name="フリーフォーム: 図形 5163">
              <a:extLst>
                <a:ext uri="{FF2B5EF4-FFF2-40B4-BE49-F238E27FC236}">
                  <a16:creationId xmlns:a16="http://schemas.microsoft.com/office/drawing/2014/main" id="{0FB3878A-B2CD-115C-CA67-45DA517B7E48}"/>
                </a:ext>
              </a:extLst>
            </p:cNvPr>
            <p:cNvSpPr/>
            <p:nvPr userDrawn="1"/>
          </p:nvSpPr>
          <p:spPr>
            <a:xfrm rot="5400000">
              <a:off x="29731" y="6013480"/>
              <a:ext cx="803912" cy="863377"/>
            </a:xfrm>
            <a:custGeom>
              <a:avLst/>
              <a:gdLst>
                <a:gd name="connsiteX0" fmla="*/ 0 w 803912"/>
                <a:gd name="connsiteY0" fmla="*/ 529098 h 863377"/>
                <a:gd name="connsiteX1" fmla="*/ 529098 w 803912"/>
                <a:gd name="connsiteY1" fmla="*/ 0 h 863377"/>
                <a:gd name="connsiteX2" fmla="*/ 735047 w 803912"/>
                <a:gd name="connsiteY2" fmla="*/ 41580 h 863377"/>
                <a:gd name="connsiteX3" fmla="*/ 803912 w 803912"/>
                <a:gd name="connsiteY3" fmla="*/ 78958 h 863377"/>
                <a:gd name="connsiteX4" fmla="*/ 803912 w 803912"/>
                <a:gd name="connsiteY4" fmla="*/ 863377 h 863377"/>
                <a:gd name="connsiteX5" fmla="*/ 122089 w 803912"/>
                <a:gd name="connsiteY5" fmla="*/ 863377 h 863377"/>
                <a:gd name="connsiteX6" fmla="*/ 90362 w 803912"/>
                <a:gd name="connsiteY6" fmla="*/ 824922 h 863377"/>
                <a:gd name="connsiteX7" fmla="*/ 0 w 803912"/>
                <a:gd name="connsiteY7" fmla="*/ 529098 h 86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3912" h="863377">
                  <a:moveTo>
                    <a:pt x="0" y="529098"/>
                  </a:moveTo>
                  <a:cubicBezTo>
                    <a:pt x="0" y="236885"/>
                    <a:pt x="236885" y="0"/>
                    <a:pt x="529098" y="0"/>
                  </a:cubicBezTo>
                  <a:cubicBezTo>
                    <a:pt x="602151" y="0"/>
                    <a:pt x="671747" y="14806"/>
                    <a:pt x="735047" y="41580"/>
                  </a:cubicBezTo>
                  <a:lnTo>
                    <a:pt x="803912" y="78958"/>
                  </a:lnTo>
                  <a:lnTo>
                    <a:pt x="803912" y="863377"/>
                  </a:lnTo>
                  <a:lnTo>
                    <a:pt x="122089" y="863377"/>
                  </a:lnTo>
                  <a:lnTo>
                    <a:pt x="90362" y="824922"/>
                  </a:lnTo>
                  <a:cubicBezTo>
                    <a:pt x="33312" y="740478"/>
                    <a:pt x="0" y="638678"/>
                    <a:pt x="0" y="529098"/>
                  </a:cubicBezTo>
                  <a:close/>
                </a:path>
              </a:pathLst>
            </a:custGeom>
            <a:solidFill>
              <a:srgbClr val="FFDE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5165" name="フリーフォーム: 図形 5164">
              <a:extLst>
                <a:ext uri="{FF2B5EF4-FFF2-40B4-BE49-F238E27FC236}">
                  <a16:creationId xmlns:a16="http://schemas.microsoft.com/office/drawing/2014/main" id="{9F31BCC5-A30B-6128-7808-8F4129E053F3}"/>
                </a:ext>
              </a:extLst>
            </p:cNvPr>
            <p:cNvSpPr/>
            <p:nvPr userDrawn="1"/>
          </p:nvSpPr>
          <p:spPr>
            <a:xfrm rot="5400000">
              <a:off x="29731" y="5966578"/>
              <a:ext cx="850815" cy="910278"/>
            </a:xfrm>
            <a:custGeom>
              <a:avLst/>
              <a:gdLst>
                <a:gd name="connsiteX0" fmla="*/ 0 w 850815"/>
                <a:gd name="connsiteY0" fmla="*/ 576000 h 910278"/>
                <a:gd name="connsiteX1" fmla="*/ 576000 w 850815"/>
                <a:gd name="connsiteY1" fmla="*/ 0 h 910278"/>
                <a:gd name="connsiteX2" fmla="*/ 800205 w 850815"/>
                <a:gd name="connsiteY2" fmla="*/ 45266 h 910278"/>
                <a:gd name="connsiteX3" fmla="*/ 850815 w 850815"/>
                <a:gd name="connsiteY3" fmla="*/ 72735 h 910278"/>
                <a:gd name="connsiteX4" fmla="*/ 850815 w 850815"/>
                <a:gd name="connsiteY4" fmla="*/ 125859 h 910278"/>
                <a:gd name="connsiteX5" fmla="*/ 781950 w 850815"/>
                <a:gd name="connsiteY5" fmla="*/ 88481 h 910278"/>
                <a:gd name="connsiteX6" fmla="*/ 576001 w 850815"/>
                <a:gd name="connsiteY6" fmla="*/ 46901 h 910278"/>
                <a:gd name="connsiteX7" fmla="*/ 46903 w 850815"/>
                <a:gd name="connsiteY7" fmla="*/ 575999 h 910278"/>
                <a:gd name="connsiteX8" fmla="*/ 137265 w 850815"/>
                <a:gd name="connsiteY8" fmla="*/ 871823 h 910278"/>
                <a:gd name="connsiteX9" fmla="*/ 168992 w 850815"/>
                <a:gd name="connsiteY9" fmla="*/ 910278 h 910278"/>
                <a:gd name="connsiteX10" fmla="*/ 108463 w 850815"/>
                <a:gd name="connsiteY10" fmla="*/ 910278 h 910278"/>
                <a:gd name="connsiteX11" fmla="*/ 98372 w 850815"/>
                <a:gd name="connsiteY11" fmla="*/ 898047 h 910278"/>
                <a:gd name="connsiteX12" fmla="*/ 0 w 850815"/>
                <a:gd name="connsiteY12" fmla="*/ 576000 h 91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0815" h="910278">
                  <a:moveTo>
                    <a:pt x="0" y="576000"/>
                  </a:moveTo>
                  <a:cubicBezTo>
                    <a:pt x="0" y="257884"/>
                    <a:pt x="257884" y="0"/>
                    <a:pt x="576000" y="0"/>
                  </a:cubicBezTo>
                  <a:cubicBezTo>
                    <a:pt x="655529" y="0"/>
                    <a:pt x="731294" y="16118"/>
                    <a:pt x="800205" y="45266"/>
                  </a:cubicBezTo>
                  <a:lnTo>
                    <a:pt x="850815" y="72735"/>
                  </a:lnTo>
                  <a:lnTo>
                    <a:pt x="850815" y="125859"/>
                  </a:lnTo>
                  <a:lnTo>
                    <a:pt x="781950" y="88481"/>
                  </a:lnTo>
                  <a:cubicBezTo>
                    <a:pt x="718650" y="61707"/>
                    <a:pt x="649054" y="46901"/>
                    <a:pt x="576001" y="46901"/>
                  </a:cubicBezTo>
                  <a:cubicBezTo>
                    <a:pt x="283788" y="46901"/>
                    <a:pt x="46903" y="283786"/>
                    <a:pt x="46903" y="575999"/>
                  </a:cubicBezTo>
                  <a:cubicBezTo>
                    <a:pt x="46903" y="685579"/>
                    <a:pt x="80215" y="787379"/>
                    <a:pt x="137265" y="871823"/>
                  </a:cubicBezTo>
                  <a:lnTo>
                    <a:pt x="168992" y="910278"/>
                  </a:lnTo>
                  <a:lnTo>
                    <a:pt x="108463" y="910278"/>
                  </a:lnTo>
                  <a:lnTo>
                    <a:pt x="98372" y="898047"/>
                  </a:lnTo>
                  <a:cubicBezTo>
                    <a:pt x="36265" y="806117"/>
                    <a:pt x="0" y="695294"/>
                    <a:pt x="0" y="576000"/>
                  </a:cubicBezTo>
                  <a:close/>
                </a:path>
              </a:pathLst>
            </a:custGeom>
            <a:solidFill>
              <a:srgbClr val="26C1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66" name="テキスト ボックス 5165">
              <a:extLst>
                <a:ext uri="{FF2B5EF4-FFF2-40B4-BE49-F238E27FC236}">
                  <a16:creationId xmlns:a16="http://schemas.microsoft.com/office/drawing/2014/main" id="{FBB64E51-6E0F-C469-D99C-7E0F0DE6247A}"/>
                </a:ext>
              </a:extLst>
            </p:cNvPr>
            <p:cNvSpPr txBox="1"/>
            <p:nvPr userDrawn="1"/>
          </p:nvSpPr>
          <p:spPr>
            <a:xfrm>
              <a:off x="-40566" y="6190839"/>
              <a:ext cx="825671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もっと</a:t>
              </a:r>
              <a:endParaRPr kumimoji="1" lang="en-US" altLang="ja-JP" sz="1600" b="1" i="0" spc="50" baseline="0" dirty="0">
                <a:solidFill>
                  <a:srgbClr val="134CBD"/>
                </a:solidFill>
              </a:endParaRPr>
            </a:p>
            <a:p>
              <a:pPr algn="ctr"/>
              <a:r>
                <a:rPr kumimoji="1" lang="ja-JP" altLang="en-US" sz="1600" b="1" i="0" spc="50" baseline="0" dirty="0">
                  <a:solidFill>
                    <a:srgbClr val="134CBD"/>
                  </a:solidFill>
                </a:rPr>
                <a:t>くわしく</a:t>
              </a:r>
            </a:p>
          </p:txBody>
        </p:sp>
      </p:grpSp>
      <p:pic>
        <p:nvPicPr>
          <p:cNvPr id="10" name="図 9">
            <a:hlinkClick r:id="rId10" action="ppaction://hlinksldjump"/>
            <a:extLst>
              <a:ext uri="{FF2B5EF4-FFF2-40B4-BE49-F238E27FC236}">
                <a16:creationId xmlns:a16="http://schemas.microsoft.com/office/drawing/2014/main" id="{CE185A54-0A0D-37C5-2A23-AE5A0293F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52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166FE9A-3B24-734D-B4E0-E5A4E25BB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ECAD64-9787-01BC-0716-A9FE5A01D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063" y="5060512"/>
            <a:ext cx="1226130" cy="1509224"/>
          </a:xfrm>
          <a:prstGeom prst="rect">
            <a:avLst/>
          </a:prstGeom>
        </p:spPr>
      </p:pic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5C924F87-8829-2F17-A2EE-7E0AFB100682}"/>
              </a:ext>
            </a:extLst>
          </p:cNvPr>
          <p:cNvGrpSpPr/>
          <p:nvPr/>
        </p:nvGrpSpPr>
        <p:grpSpPr>
          <a:xfrm>
            <a:off x="257224" y="1348777"/>
            <a:ext cx="2181719" cy="2733681"/>
            <a:chOff x="250825" y="1066179"/>
            <a:chExt cx="2181719" cy="2733681"/>
          </a:xfrm>
        </p:grpSpPr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41C58B17-0498-3B0B-E221-EFB180FB998E}"/>
                </a:ext>
              </a:extLst>
            </p:cNvPr>
            <p:cNvSpPr/>
            <p:nvPr/>
          </p:nvSpPr>
          <p:spPr>
            <a:xfrm>
              <a:off x="250825" y="1066179"/>
              <a:ext cx="2181719" cy="2733681"/>
            </a:xfrm>
            <a:prstGeom prst="rect">
              <a:avLst/>
            </a:prstGeom>
            <a:solidFill>
              <a:srgbClr val="F0FBFE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5576470-D098-8228-32A8-F55E67E44E4E}"/>
                </a:ext>
              </a:extLst>
            </p:cNvPr>
            <p:cNvSpPr/>
            <p:nvPr/>
          </p:nvSpPr>
          <p:spPr bwMode="auto">
            <a:xfrm>
              <a:off x="250825" y="1066181"/>
              <a:ext cx="2181719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消費者</a:t>
              </a:r>
            </a:p>
          </p:txBody>
        </p: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8B47C1A-6D45-2091-FD0E-A800EF159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0204" y="1515341"/>
              <a:ext cx="1102780" cy="1310588"/>
            </a:xfrm>
            <a:prstGeom prst="rect">
              <a:avLst/>
            </a:prstGeom>
          </p:spPr>
        </p:pic>
        <p:sp>
          <p:nvSpPr>
            <p:cNvPr id="35" name="四角形: 角を丸くする 34">
              <a:extLst>
                <a:ext uri="{FF2B5EF4-FFF2-40B4-BE49-F238E27FC236}">
                  <a16:creationId xmlns:a16="http://schemas.microsoft.com/office/drawing/2014/main" id="{26BF79E9-BBD7-7F3D-63A8-DFD23CDAF9EE}"/>
                </a:ext>
              </a:extLst>
            </p:cNvPr>
            <p:cNvSpPr/>
            <p:nvPr/>
          </p:nvSpPr>
          <p:spPr>
            <a:xfrm>
              <a:off x="1479539" y="2425820"/>
              <a:ext cx="879319" cy="400109"/>
            </a:xfrm>
            <a:prstGeom prst="roundRect">
              <a:avLst>
                <a:gd name="adj" fmla="val 9091"/>
              </a:avLst>
            </a:prstGeom>
            <a:solidFill>
              <a:srgbClr val="A4E6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0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ゲーム</a:t>
              </a:r>
              <a:endParaRPr kumimoji="1" lang="en-US" altLang="ja-JP" sz="10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algn="ctr"/>
              <a:r>
                <a:rPr lang="en-US" altLang="ja-JP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1,100</a:t>
              </a:r>
              <a:r>
                <a:rPr lang="ja-JP" altLang="en-US" sz="1100" dirty="0">
                  <a:solidFill>
                    <a:schemeClr val="tx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</a:t>
              </a:r>
              <a:endParaRPr kumimoji="1" lang="ja-JP" altLang="en-US" sz="1100" dirty="0">
                <a:solidFill>
                  <a:schemeClr val="tx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E16F3649-B01B-EF69-DBA6-D93479C65C5F}"/>
                </a:ext>
              </a:extLst>
            </p:cNvPr>
            <p:cNvGrpSpPr/>
            <p:nvPr/>
          </p:nvGrpSpPr>
          <p:grpSpPr>
            <a:xfrm>
              <a:off x="321213" y="2939304"/>
              <a:ext cx="2040943" cy="821443"/>
              <a:chOff x="321213" y="2939304"/>
              <a:chExt cx="2040943" cy="821443"/>
            </a:xfrm>
          </p:grpSpPr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F6D3A947-5B2A-FE54-03A8-F9F4CC534108}"/>
                  </a:ext>
                </a:extLst>
              </p:cNvPr>
              <p:cNvSpPr txBox="1"/>
              <p:nvPr/>
            </p:nvSpPr>
            <p:spPr>
              <a:xfrm>
                <a:off x="321213" y="2939304"/>
                <a:ext cx="2040943" cy="821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品物の金額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1,000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円と一緒に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</a:t>
                </a:r>
                <a:r>
                  <a:rPr lang="en-US" altLang="ja-JP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100</a:t>
                </a: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円を支払う。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lnSpc>
                    <a:spcPts val="2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消費税を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負担する</a:t>
                </a:r>
                <a:r>
                  <a:rPr lang="en-US" altLang="ja-JP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19115681-B48A-DA97-FD3E-399E671F1C25}"/>
                  </a:ext>
                </a:extLst>
              </p:cNvPr>
              <p:cNvSpPr txBox="1"/>
              <p:nvPr/>
            </p:nvSpPr>
            <p:spPr>
              <a:xfrm>
                <a:off x="975806" y="3430111"/>
                <a:ext cx="37061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ふたん</a:t>
                </a:r>
              </a:p>
            </p:txBody>
          </p:sp>
        </p:grpSp>
      </p:grpSp>
      <p:sp>
        <p:nvSpPr>
          <p:cNvPr id="34" name="矢印: 上 33">
            <a:extLst>
              <a:ext uri="{FF2B5EF4-FFF2-40B4-BE49-F238E27FC236}">
                <a16:creationId xmlns:a16="http://schemas.microsoft.com/office/drawing/2014/main" id="{7F7F1B20-5F80-AEE4-3AF3-21391DD25B63}"/>
              </a:ext>
            </a:extLst>
          </p:cNvPr>
          <p:cNvSpPr/>
          <p:nvPr/>
        </p:nvSpPr>
        <p:spPr>
          <a:xfrm rot="10800000">
            <a:off x="5856607" y="2113397"/>
            <a:ext cx="337228" cy="413277"/>
          </a:xfrm>
          <a:prstGeom prst="upArrow">
            <a:avLst>
              <a:gd name="adj1" fmla="val 50000"/>
              <a:gd name="adj2" fmla="val 59860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0AC8B500-6F95-CFCA-E19D-B89D5806B2A1}"/>
              </a:ext>
            </a:extLst>
          </p:cNvPr>
          <p:cNvGrpSpPr/>
          <p:nvPr/>
        </p:nvGrpSpPr>
        <p:grpSpPr>
          <a:xfrm>
            <a:off x="1824692" y="1847662"/>
            <a:ext cx="1099876" cy="697664"/>
            <a:chOff x="1704581" y="1376099"/>
            <a:chExt cx="1099876" cy="697664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EE913AD-5EFD-BA35-7E5F-98DDC22EE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9131" y="1628189"/>
              <a:ext cx="445574" cy="445574"/>
            </a:xfrm>
            <a:prstGeom prst="rect">
              <a:avLst/>
            </a:prstGeom>
          </p:spPr>
        </p:pic>
        <p:grpSp>
          <p:nvGrpSpPr>
            <p:cNvPr id="109" name="グループ化 108">
              <a:extLst>
                <a:ext uri="{FF2B5EF4-FFF2-40B4-BE49-F238E27FC236}">
                  <a16:creationId xmlns:a16="http://schemas.microsoft.com/office/drawing/2014/main" id="{80D9E711-2995-38B3-071C-8DA8B7E599C7}"/>
                </a:ext>
              </a:extLst>
            </p:cNvPr>
            <p:cNvGrpSpPr/>
            <p:nvPr/>
          </p:nvGrpSpPr>
          <p:grpSpPr>
            <a:xfrm>
              <a:off x="1704581" y="1376099"/>
              <a:ext cx="1099876" cy="624400"/>
              <a:chOff x="1704581" y="1376099"/>
              <a:chExt cx="1099876" cy="624400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BFE8B065-376D-529E-F037-2146B5A46031}"/>
                  </a:ext>
                </a:extLst>
              </p:cNvPr>
              <p:cNvGrpSpPr/>
              <p:nvPr/>
            </p:nvGrpSpPr>
            <p:grpSpPr>
              <a:xfrm>
                <a:off x="1978590" y="1376099"/>
                <a:ext cx="825867" cy="408386"/>
                <a:chOff x="2078852" y="2232915"/>
                <a:chExt cx="997926" cy="493469"/>
              </a:xfrm>
            </p:grpSpPr>
            <p:pic>
              <p:nvPicPr>
                <p:cNvPr id="18" name="図 17" descr="図形&#10;&#10;自動的に生成された説明">
                  <a:extLst>
                    <a:ext uri="{FF2B5EF4-FFF2-40B4-BE49-F238E27FC236}">
                      <a16:creationId xmlns:a16="http://schemas.microsoft.com/office/drawing/2014/main" id="{F840EC5C-2BC9-1186-8A62-5B5F55381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78852" y="2236872"/>
                  <a:ext cx="991148" cy="489512"/>
                </a:xfrm>
                <a:prstGeom prst="rect">
                  <a:avLst/>
                </a:prstGeom>
              </p:spPr>
            </p:pic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69F862A7-20AD-5D73-DC1D-8BAD1B998173}"/>
                    </a:ext>
                  </a:extLst>
                </p:cNvPr>
                <p:cNvSpPr txBox="1"/>
                <p:nvPr/>
              </p:nvSpPr>
              <p:spPr>
                <a:xfrm>
                  <a:off x="2078852" y="2232915"/>
                  <a:ext cx="997926" cy="4834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sz="2000" kern="0" spc="-15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１</a:t>
                  </a:r>
                  <a:r>
                    <a:rPr kumimoji="1" lang="ja-JP" altLang="en-US" sz="2000" dirty="0">
                      <a:solidFill>
                        <a:schemeClr val="bg1"/>
                      </a:solidFill>
                      <a:latin typeface="HGPｺﾞｼｯｸE" panose="020B0900000000000000" pitchFamily="50" charset="-128"/>
                      <a:ea typeface="HGPｺﾞｼｯｸE" panose="020B0900000000000000" pitchFamily="50" charset="-128"/>
                    </a:rPr>
                    <a:t>０００</a:t>
                  </a:r>
                </a:p>
              </p:txBody>
            </p:sp>
          </p:grpSp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E161FBB6-8230-8B32-6B86-E792E0D5D3F8}"/>
                  </a:ext>
                </a:extLst>
              </p:cNvPr>
              <p:cNvSpPr txBox="1"/>
              <p:nvPr/>
            </p:nvSpPr>
            <p:spPr>
              <a:xfrm>
                <a:off x="1704581" y="1692722"/>
                <a:ext cx="5116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14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</a:t>
                </a:r>
              </a:p>
            </p:txBody>
          </p:sp>
        </p:grp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09E6B12C-BDAD-382E-0C70-E8C3F3399407}"/>
              </a:ext>
            </a:extLst>
          </p:cNvPr>
          <p:cNvGrpSpPr/>
          <p:nvPr/>
        </p:nvGrpSpPr>
        <p:grpSpPr>
          <a:xfrm>
            <a:off x="5326437" y="2116353"/>
            <a:ext cx="439544" cy="373627"/>
            <a:chOff x="5225880" y="2072885"/>
            <a:chExt cx="439544" cy="373627"/>
          </a:xfrm>
        </p:grpSpPr>
        <p:pic>
          <p:nvPicPr>
            <p:cNvPr id="52" name="図 51">
              <a:extLst>
                <a:ext uri="{FF2B5EF4-FFF2-40B4-BE49-F238E27FC236}">
                  <a16:creationId xmlns:a16="http://schemas.microsoft.com/office/drawing/2014/main" id="{3DEA3986-69DF-0EE4-EC54-B72C6EB3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8839" y="2072885"/>
              <a:ext cx="373627" cy="373627"/>
            </a:xfrm>
            <a:prstGeom prst="rect">
              <a:avLst/>
            </a:prstGeom>
          </p:spPr>
        </p:pic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3586B570-5D2C-3DE1-692D-4F0D0B573F65}"/>
                </a:ext>
              </a:extLst>
            </p:cNvPr>
            <p:cNvSpPr txBox="1"/>
            <p:nvPr/>
          </p:nvSpPr>
          <p:spPr>
            <a:xfrm>
              <a:off x="5225880" y="2126998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sp>
        <p:nvSpPr>
          <p:cNvPr id="54" name="矢印: 右 53">
            <a:extLst>
              <a:ext uri="{FF2B5EF4-FFF2-40B4-BE49-F238E27FC236}">
                <a16:creationId xmlns:a16="http://schemas.microsoft.com/office/drawing/2014/main" id="{AD427E1D-7D41-9387-2B78-34EF57A0B04C}"/>
              </a:ext>
            </a:extLst>
          </p:cNvPr>
          <p:cNvSpPr/>
          <p:nvPr/>
        </p:nvSpPr>
        <p:spPr>
          <a:xfrm>
            <a:off x="2577029" y="1356115"/>
            <a:ext cx="525600" cy="321222"/>
          </a:xfrm>
          <a:prstGeom prst="rightArrow">
            <a:avLst>
              <a:gd name="adj1" fmla="val 50000"/>
              <a:gd name="adj2" fmla="val 55337"/>
            </a:avLst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矢印: 上 55">
            <a:extLst>
              <a:ext uri="{FF2B5EF4-FFF2-40B4-BE49-F238E27FC236}">
                <a16:creationId xmlns:a16="http://schemas.microsoft.com/office/drawing/2014/main" id="{CC2490FD-5306-9C7F-FA9C-3E43102CA063}"/>
              </a:ext>
            </a:extLst>
          </p:cNvPr>
          <p:cNvSpPr/>
          <p:nvPr/>
        </p:nvSpPr>
        <p:spPr>
          <a:xfrm rot="10800000">
            <a:off x="5856022" y="3575549"/>
            <a:ext cx="338400" cy="414000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DAFEEF8F-4963-6520-6A00-79BEFB985B85}"/>
              </a:ext>
            </a:extLst>
          </p:cNvPr>
          <p:cNvGrpSpPr/>
          <p:nvPr/>
        </p:nvGrpSpPr>
        <p:grpSpPr>
          <a:xfrm>
            <a:off x="5326437" y="3579752"/>
            <a:ext cx="439544" cy="373627"/>
            <a:chOff x="5225880" y="3468591"/>
            <a:chExt cx="439544" cy="373627"/>
          </a:xfrm>
        </p:grpSpPr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4578BD71-D67F-F784-908C-90424069A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58839" y="3468591"/>
              <a:ext cx="373627" cy="373627"/>
            </a:xfrm>
            <a:prstGeom prst="rect">
              <a:avLst/>
            </a:prstGeom>
          </p:spPr>
        </p:pic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29ECDE6-7595-A39E-C7CD-1889733CA5CF}"/>
                </a:ext>
              </a:extLst>
            </p:cNvPr>
            <p:cNvSpPr txBox="1"/>
            <p:nvPr/>
          </p:nvSpPr>
          <p:spPr>
            <a:xfrm>
              <a:off x="5225880" y="3522704"/>
              <a:ext cx="43954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100" kern="0" spc="-15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１</a:t>
              </a:r>
              <a:r>
                <a:rPr kumimoji="1" lang="ja-JP" altLang="en-US" sz="11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００</a:t>
              </a:r>
            </a:p>
          </p:txBody>
        </p:sp>
      </p:grpSp>
      <p:grpSp>
        <p:nvGrpSpPr>
          <p:cNvPr id="114" name="グループ化 113">
            <a:extLst>
              <a:ext uri="{FF2B5EF4-FFF2-40B4-BE49-F238E27FC236}">
                <a16:creationId xmlns:a16="http://schemas.microsoft.com/office/drawing/2014/main" id="{CC826D01-94CB-B4AD-7F8E-09A21B9C8A66}"/>
              </a:ext>
            </a:extLst>
          </p:cNvPr>
          <p:cNvGrpSpPr/>
          <p:nvPr/>
        </p:nvGrpSpPr>
        <p:grpSpPr>
          <a:xfrm>
            <a:off x="3188676" y="4035242"/>
            <a:ext cx="5775937" cy="900000"/>
            <a:chOff x="3188676" y="3909698"/>
            <a:chExt cx="5775937" cy="900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5F18F75-DE43-7206-F531-7D3138DA955E}"/>
                </a:ext>
              </a:extLst>
            </p:cNvPr>
            <p:cNvSpPr/>
            <p:nvPr/>
          </p:nvSpPr>
          <p:spPr bwMode="auto">
            <a:xfrm>
              <a:off x="3188676" y="3909698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FD860CD2-BB60-3F8E-CAB2-2C1B6CEED39A}"/>
                </a:ext>
              </a:extLst>
            </p:cNvPr>
            <p:cNvSpPr/>
            <p:nvPr/>
          </p:nvSpPr>
          <p:spPr bwMode="auto">
            <a:xfrm>
              <a:off x="3188676" y="3909698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72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日本銀行</a:t>
              </a:r>
            </a:p>
          </p:txBody>
        </p:sp>
        <p:sp>
          <p:nvSpPr>
            <p:cNvPr id="66" name="テキスト ボックス 65">
              <a:extLst>
                <a:ext uri="{FF2B5EF4-FFF2-40B4-BE49-F238E27FC236}">
                  <a16:creationId xmlns:a16="http://schemas.microsoft.com/office/drawing/2014/main" id="{3FEFA24E-5E41-9214-A2EB-8E63B311F02E}"/>
                </a:ext>
              </a:extLst>
            </p:cNvPr>
            <p:cNvSpPr txBox="1"/>
            <p:nvPr/>
          </p:nvSpPr>
          <p:spPr>
            <a:xfrm>
              <a:off x="3204878" y="4386091"/>
              <a:ext cx="3796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預けられた消費税を国のお金 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国庫金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 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として保管する。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84685204-9E80-42BA-ADA3-CD82C68F7904}"/>
                </a:ext>
              </a:extLst>
            </p:cNvPr>
            <p:cNvSpPr/>
            <p:nvPr/>
          </p:nvSpPr>
          <p:spPr bwMode="auto">
            <a:xfrm>
              <a:off x="3415696" y="3913546"/>
              <a:ext cx="437094" cy="84104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lang="ja-JP" altLang="en-US" sz="5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にっぽん</a:t>
              </a:r>
            </a:p>
          </p:txBody>
        </p:sp>
      </p:grpSp>
      <p:sp>
        <p:nvSpPr>
          <p:cNvPr id="68" name="矢印: 上 67">
            <a:extLst>
              <a:ext uri="{FF2B5EF4-FFF2-40B4-BE49-F238E27FC236}">
                <a16:creationId xmlns:a16="http://schemas.microsoft.com/office/drawing/2014/main" id="{9892265A-4553-615D-BDE8-20618C636151}"/>
              </a:ext>
            </a:extLst>
          </p:cNvPr>
          <p:cNvSpPr/>
          <p:nvPr/>
        </p:nvSpPr>
        <p:spPr>
          <a:xfrm rot="10800000">
            <a:off x="4510224" y="5049097"/>
            <a:ext cx="338400" cy="428906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26DD69D0-EDC2-A0DA-8D0E-CEF90BA69AE8}"/>
              </a:ext>
            </a:extLst>
          </p:cNvPr>
          <p:cNvGrpSpPr/>
          <p:nvPr/>
        </p:nvGrpSpPr>
        <p:grpSpPr>
          <a:xfrm>
            <a:off x="3623143" y="4977316"/>
            <a:ext cx="785449" cy="472414"/>
            <a:chOff x="3544755" y="4870455"/>
            <a:chExt cx="863837" cy="519561"/>
          </a:xfrm>
        </p:grpSpPr>
        <p:sp>
          <p:nvSpPr>
            <p:cNvPr id="71" name="楕円 70">
              <a:extLst>
                <a:ext uri="{FF2B5EF4-FFF2-40B4-BE49-F238E27FC236}">
                  <a16:creationId xmlns:a16="http://schemas.microsoft.com/office/drawing/2014/main" id="{2318011A-776D-2A49-2760-12C8ACA477B7}"/>
                </a:ext>
              </a:extLst>
            </p:cNvPr>
            <p:cNvSpPr/>
            <p:nvPr/>
          </p:nvSpPr>
          <p:spPr>
            <a:xfrm>
              <a:off x="3544755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73" name="図 72">
              <a:extLst>
                <a:ext uri="{FF2B5EF4-FFF2-40B4-BE49-F238E27FC236}">
                  <a16:creationId xmlns:a16="http://schemas.microsoft.com/office/drawing/2014/main" id="{FC4EB098-EE3E-916C-A1DB-5D00C2791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38286" y="4943421"/>
              <a:ext cx="373627" cy="373628"/>
            </a:xfrm>
            <a:prstGeom prst="rect">
              <a:avLst/>
            </a:prstGeom>
          </p:spPr>
        </p:pic>
        <p:pic>
          <p:nvPicPr>
            <p:cNvPr id="75" name="図 74">
              <a:extLst>
                <a:ext uri="{FF2B5EF4-FFF2-40B4-BE49-F238E27FC236}">
                  <a16:creationId xmlns:a16="http://schemas.microsoft.com/office/drawing/2014/main" id="{FD465545-8D48-4BF7-D3F5-5BA66038E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73244" y="4943421"/>
              <a:ext cx="373627" cy="373628"/>
            </a:xfrm>
            <a:prstGeom prst="rect">
              <a:avLst/>
            </a:prstGeom>
          </p:spPr>
        </p:pic>
        <p:pic>
          <p:nvPicPr>
            <p:cNvPr id="76" name="図 75">
              <a:extLst>
                <a:ext uri="{FF2B5EF4-FFF2-40B4-BE49-F238E27FC236}">
                  <a16:creationId xmlns:a16="http://schemas.microsoft.com/office/drawing/2014/main" id="{2A7D6861-7FC9-3B64-56A5-DA44818A7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41433" y="4944063"/>
              <a:ext cx="373627" cy="372343"/>
            </a:xfrm>
            <a:prstGeom prst="rect">
              <a:avLst/>
            </a:prstGeom>
          </p:spPr>
        </p:pic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7EB713A4-2C18-1D88-60DC-6D0ECD7A7A30}"/>
                </a:ext>
              </a:extLst>
            </p:cNvPr>
            <p:cNvSpPr txBox="1"/>
            <p:nvPr/>
          </p:nvSpPr>
          <p:spPr>
            <a:xfrm>
              <a:off x="3641166" y="4943944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７８円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sp>
        <p:nvSpPr>
          <p:cNvPr id="81" name="矢印: 上 80">
            <a:extLst>
              <a:ext uri="{FF2B5EF4-FFF2-40B4-BE49-F238E27FC236}">
                <a16:creationId xmlns:a16="http://schemas.microsoft.com/office/drawing/2014/main" id="{FF57DB83-F8AA-853F-756B-D527B2468CCC}"/>
              </a:ext>
            </a:extLst>
          </p:cNvPr>
          <p:cNvSpPr/>
          <p:nvPr/>
        </p:nvSpPr>
        <p:spPr>
          <a:xfrm rot="10800000">
            <a:off x="7714144" y="5045872"/>
            <a:ext cx="338400" cy="428907"/>
          </a:xfrm>
          <a:prstGeom prst="upArrow">
            <a:avLst/>
          </a:prstGeom>
          <a:solidFill>
            <a:srgbClr val="7ADEF6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6" name="グループ化 115">
            <a:extLst>
              <a:ext uri="{FF2B5EF4-FFF2-40B4-BE49-F238E27FC236}">
                <a16:creationId xmlns:a16="http://schemas.microsoft.com/office/drawing/2014/main" id="{ED953423-71B7-CDCC-E28F-16DF06B7DBE4}"/>
              </a:ext>
            </a:extLst>
          </p:cNvPr>
          <p:cNvGrpSpPr/>
          <p:nvPr/>
        </p:nvGrpSpPr>
        <p:grpSpPr>
          <a:xfrm>
            <a:off x="6820244" y="4977317"/>
            <a:ext cx="785449" cy="472414"/>
            <a:chOff x="6741856" y="4870455"/>
            <a:chExt cx="863837" cy="519561"/>
          </a:xfrm>
        </p:grpSpPr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C664C664-ABE6-83A2-BF37-C43C4BFC684E}"/>
                </a:ext>
              </a:extLst>
            </p:cNvPr>
            <p:cNvSpPr/>
            <p:nvPr/>
          </p:nvSpPr>
          <p:spPr>
            <a:xfrm>
              <a:off x="6741856" y="4870455"/>
              <a:ext cx="863837" cy="519561"/>
            </a:xfrm>
            <a:prstGeom prst="ellipse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758D977A-7F7C-FFF1-10B7-C3E5713B5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2206" y="4943421"/>
              <a:ext cx="373627" cy="373627"/>
            </a:xfrm>
            <a:prstGeom prst="rect">
              <a:avLst/>
            </a:prstGeom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7DB383C0-C6E8-40CD-FDF5-CCD4E22F4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7164" y="4944064"/>
              <a:ext cx="373627" cy="372343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0A26FC57-A8A9-4E8C-0F0F-3811B2950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45353" y="4944064"/>
              <a:ext cx="373627" cy="372343"/>
            </a:xfrm>
            <a:prstGeom prst="rect">
              <a:avLst/>
            </a:prstGeom>
          </p:spPr>
        </p:pic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C30C677-3572-A824-6A96-CC0386B6DF92}"/>
                </a:ext>
              </a:extLst>
            </p:cNvPr>
            <p:cNvSpPr txBox="1"/>
            <p:nvPr/>
          </p:nvSpPr>
          <p:spPr>
            <a:xfrm>
              <a:off x="6857262" y="4936046"/>
              <a:ext cx="721413" cy="37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solidFill>
                    <a:schemeClr val="bg1"/>
                  </a:solidFill>
                  <a:effectLst>
                    <a:glow rad="101600">
                      <a:srgbClr val="888888"/>
                    </a:glow>
                  </a:effectLst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２２円</a:t>
              </a:r>
              <a:endParaRPr kumimoji="1" lang="ja-JP" altLang="en-US" sz="1600" dirty="0">
                <a:solidFill>
                  <a:schemeClr val="bg1"/>
                </a:solidFill>
                <a:effectLst>
                  <a:glow rad="101600">
                    <a:srgbClr val="888888"/>
                  </a:glow>
                </a:effectLst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3CE6670E-CD42-DE0C-3780-0442536CF33C}"/>
              </a:ext>
            </a:extLst>
          </p:cNvPr>
          <p:cNvGrpSpPr/>
          <p:nvPr/>
        </p:nvGrpSpPr>
        <p:grpSpPr>
          <a:xfrm>
            <a:off x="3188676" y="5493830"/>
            <a:ext cx="2823484" cy="815490"/>
            <a:chOff x="3188676" y="5493830"/>
            <a:chExt cx="2823484" cy="81549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562A70B-838E-C1D2-9940-1D7EF5004D26}"/>
                </a:ext>
              </a:extLst>
            </p:cNvPr>
            <p:cNvSpPr/>
            <p:nvPr/>
          </p:nvSpPr>
          <p:spPr bwMode="auto">
            <a:xfrm>
              <a:off x="3188676" y="5494198"/>
              <a:ext cx="2823484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89" name="正方形/長方形 88">
              <a:extLst>
                <a:ext uri="{FF2B5EF4-FFF2-40B4-BE49-F238E27FC236}">
                  <a16:creationId xmlns:a16="http://schemas.microsoft.com/office/drawing/2014/main" id="{C4B9A08B-E779-37D2-ED59-EE72E0C64ED4}"/>
                </a:ext>
              </a:extLst>
            </p:cNvPr>
            <p:cNvSpPr/>
            <p:nvPr/>
          </p:nvSpPr>
          <p:spPr bwMode="auto">
            <a:xfrm>
              <a:off x="3188676" y="5493830"/>
              <a:ext cx="282348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国　（国税）</a:t>
              </a:r>
              <a:endParaRPr lang="en-US" altLang="ja-JP" sz="16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sp>
          <p:nvSpPr>
            <p:cNvPr id="91" name="テキスト ボックス 90">
              <a:extLst>
                <a:ext uri="{FF2B5EF4-FFF2-40B4-BE49-F238E27FC236}">
                  <a16:creationId xmlns:a16="http://schemas.microsoft.com/office/drawing/2014/main" id="{790D811D-0550-5292-41A6-E68275F02DA7}"/>
                </a:ext>
              </a:extLst>
            </p:cNvPr>
            <p:cNvSpPr txBox="1"/>
            <p:nvPr/>
          </p:nvSpPr>
          <p:spPr>
            <a:xfrm>
              <a:off x="4243590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７．８％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8" name="グループ化 117">
            <a:extLst>
              <a:ext uri="{FF2B5EF4-FFF2-40B4-BE49-F238E27FC236}">
                <a16:creationId xmlns:a16="http://schemas.microsoft.com/office/drawing/2014/main" id="{E2562117-4E6F-3C74-F53B-FC6CC12D94FD}"/>
              </a:ext>
            </a:extLst>
          </p:cNvPr>
          <p:cNvGrpSpPr/>
          <p:nvPr/>
        </p:nvGrpSpPr>
        <p:grpSpPr>
          <a:xfrm>
            <a:off x="6213137" y="5493830"/>
            <a:ext cx="2751476" cy="815490"/>
            <a:chOff x="6213137" y="5493830"/>
            <a:chExt cx="2751476" cy="815490"/>
          </a:xfrm>
        </p:grpSpPr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7328FD0C-C9F4-9D01-B603-75496B8A0085}"/>
                </a:ext>
              </a:extLst>
            </p:cNvPr>
            <p:cNvSpPr/>
            <p:nvPr/>
          </p:nvSpPr>
          <p:spPr bwMode="auto">
            <a:xfrm>
              <a:off x="6213137" y="5494198"/>
              <a:ext cx="2751476" cy="8151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DDA67944-5E8F-779F-40AF-2AE22619F7A9}"/>
                </a:ext>
              </a:extLst>
            </p:cNvPr>
            <p:cNvSpPr/>
            <p:nvPr/>
          </p:nvSpPr>
          <p:spPr bwMode="auto">
            <a:xfrm>
              <a:off x="6221609" y="5493830"/>
              <a:ext cx="2743004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地方　（地方税）</a:t>
              </a:r>
            </a:p>
          </p:txBody>
        </p:sp>
        <p:sp>
          <p:nvSpPr>
            <p:cNvPr id="92" name="テキスト ボックス 91">
              <a:extLst>
                <a:ext uri="{FF2B5EF4-FFF2-40B4-BE49-F238E27FC236}">
                  <a16:creationId xmlns:a16="http://schemas.microsoft.com/office/drawing/2014/main" id="{E27DC3FF-2D51-CB25-3A5C-6D8817806D6B}"/>
                </a:ext>
              </a:extLst>
            </p:cNvPr>
            <p:cNvSpPr txBox="1"/>
            <p:nvPr/>
          </p:nvSpPr>
          <p:spPr>
            <a:xfrm>
              <a:off x="7232047" y="5920259"/>
              <a:ext cx="713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4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２</a:t>
              </a:r>
              <a:r>
                <a:rPr lang="ja-JP" altLang="en-US" sz="14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．２％</a:t>
              </a:r>
              <a:endParaRPr lang="en-US" altLang="ja-JP" sz="14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0345E1BE-A95A-8BD4-079F-B75819379F48}"/>
              </a:ext>
            </a:extLst>
          </p:cNvPr>
          <p:cNvGrpSpPr/>
          <p:nvPr/>
        </p:nvGrpSpPr>
        <p:grpSpPr>
          <a:xfrm>
            <a:off x="806814" y="4287053"/>
            <a:ext cx="2181719" cy="942758"/>
            <a:chOff x="806814" y="4287053"/>
            <a:chExt cx="2181719" cy="942758"/>
          </a:xfrm>
        </p:grpSpPr>
        <p:sp>
          <p:nvSpPr>
            <p:cNvPr id="94" name="吹き出し: 円形 93">
              <a:extLst>
                <a:ext uri="{FF2B5EF4-FFF2-40B4-BE49-F238E27FC236}">
                  <a16:creationId xmlns:a16="http://schemas.microsoft.com/office/drawing/2014/main" id="{287E4CF6-5F4B-F5A3-F8D0-0030583846F1}"/>
                </a:ext>
              </a:extLst>
            </p:cNvPr>
            <p:cNvSpPr/>
            <p:nvPr/>
          </p:nvSpPr>
          <p:spPr>
            <a:xfrm>
              <a:off x="806814" y="4287053"/>
              <a:ext cx="2181719" cy="942758"/>
            </a:xfrm>
            <a:prstGeom prst="wedgeEllipseCallout">
              <a:avLst>
                <a:gd name="adj1" fmla="val -32959"/>
                <a:gd name="adj2" fmla="val 56807"/>
              </a:avLst>
            </a:prstGeom>
            <a:solidFill>
              <a:schemeClr val="bg1"/>
            </a:solidFill>
            <a:ln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9" name="グループ化 98">
              <a:extLst>
                <a:ext uri="{FF2B5EF4-FFF2-40B4-BE49-F238E27FC236}">
                  <a16:creationId xmlns:a16="http://schemas.microsoft.com/office/drawing/2014/main" id="{9D890632-3DB2-F9A7-B200-FB9128DDE56F}"/>
                </a:ext>
              </a:extLst>
            </p:cNvPr>
            <p:cNvGrpSpPr/>
            <p:nvPr/>
          </p:nvGrpSpPr>
          <p:grpSpPr>
            <a:xfrm>
              <a:off x="982205" y="4504712"/>
              <a:ext cx="1853392" cy="495007"/>
              <a:chOff x="982205" y="4504712"/>
              <a:chExt cx="1853392" cy="495007"/>
            </a:xfrm>
          </p:grpSpPr>
          <p:sp>
            <p:nvSpPr>
              <p:cNvPr id="93" name="テキスト ボックス 92">
                <a:extLst>
                  <a:ext uri="{FF2B5EF4-FFF2-40B4-BE49-F238E27FC236}">
                    <a16:creationId xmlns:a16="http://schemas.microsoft.com/office/drawing/2014/main" id="{144BE0E6-166C-A767-6E73-5BC334B637E6}"/>
                  </a:ext>
                </a:extLst>
              </p:cNvPr>
              <p:cNvSpPr txBox="1"/>
              <p:nvPr/>
            </p:nvSpPr>
            <p:spPr>
              <a:xfrm>
                <a:off x="982205" y="4504712"/>
                <a:ext cx="1853392" cy="49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お店は、 消費税を預かって</a:t>
                </a:r>
                <a:endPara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1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まとめて納めているんだね。</a:t>
                </a:r>
                <a:endParaRPr lang="ja-JP" altLang="en-US" sz="105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BEAC876D-7F75-75D3-6A42-E492EBB6FC6A}"/>
                  </a:ext>
                </a:extLst>
              </p:cNvPr>
              <p:cNvSpPr txBox="1"/>
              <p:nvPr/>
            </p:nvSpPr>
            <p:spPr>
              <a:xfrm>
                <a:off x="1494574" y="4667576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3E64F318-C0D8-1545-8A76-1AB516038C8C}"/>
              </a:ext>
            </a:extLst>
          </p:cNvPr>
          <p:cNvGrpSpPr/>
          <p:nvPr/>
        </p:nvGrpSpPr>
        <p:grpSpPr>
          <a:xfrm>
            <a:off x="3184581" y="2462342"/>
            <a:ext cx="5780032" cy="1016399"/>
            <a:chOff x="3184581" y="2409500"/>
            <a:chExt cx="5780032" cy="101639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982464DA-CE71-7479-FECF-D2AB1E8A76B0}"/>
                </a:ext>
              </a:extLst>
            </p:cNvPr>
            <p:cNvSpPr/>
            <p:nvPr/>
          </p:nvSpPr>
          <p:spPr bwMode="auto">
            <a:xfrm>
              <a:off x="3188676" y="2525899"/>
              <a:ext cx="5775937" cy="90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8834665-E70E-E691-9EA2-E1CF89DBC2DF}"/>
                </a:ext>
              </a:extLst>
            </p:cNvPr>
            <p:cNvSpPr/>
            <p:nvPr/>
          </p:nvSpPr>
          <p:spPr bwMode="auto">
            <a:xfrm>
              <a:off x="3188676" y="2525899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08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</a:p>
          </p:txBody>
        </p:sp>
        <p:grpSp>
          <p:nvGrpSpPr>
            <p:cNvPr id="103" name="グループ化 102">
              <a:extLst>
                <a:ext uri="{FF2B5EF4-FFF2-40B4-BE49-F238E27FC236}">
                  <a16:creationId xmlns:a16="http://schemas.microsoft.com/office/drawing/2014/main" id="{D7C9184B-C37E-17C8-37A3-3600CC1B2AF6}"/>
                </a:ext>
              </a:extLst>
            </p:cNvPr>
            <p:cNvGrpSpPr/>
            <p:nvPr/>
          </p:nvGrpSpPr>
          <p:grpSpPr>
            <a:xfrm>
              <a:off x="3204878" y="2936793"/>
              <a:ext cx="2848857" cy="336041"/>
              <a:chOff x="3204878" y="2936793"/>
              <a:chExt cx="2848857" cy="336041"/>
            </a:xfrm>
          </p:grpSpPr>
          <p:sp>
            <p:nvSpPr>
              <p:cNvPr id="64" name="テキスト ボックス 63">
                <a:extLst>
                  <a:ext uri="{FF2B5EF4-FFF2-40B4-BE49-F238E27FC236}">
                    <a16:creationId xmlns:a16="http://schemas.microsoft.com/office/drawing/2014/main" id="{6A91BAB5-9E34-142D-5127-100AFF81243F}"/>
                  </a:ext>
                </a:extLst>
              </p:cNvPr>
              <p:cNvSpPr txBox="1"/>
              <p:nvPr/>
            </p:nvSpPr>
            <p:spPr>
              <a:xfrm>
                <a:off x="3204878" y="2995835"/>
                <a:ext cx="28488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納められた消費税を日本銀行に預ける。</a:t>
                </a:r>
              </a:p>
            </p:txBody>
          </p: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B9ED890-9F0E-1AD0-04B5-172F55F133A4}"/>
                  </a:ext>
                </a:extLst>
              </p:cNvPr>
              <p:cNvSpPr txBox="1"/>
              <p:nvPr/>
            </p:nvSpPr>
            <p:spPr>
              <a:xfrm>
                <a:off x="3228224" y="2936793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F1B34325-3F4C-5EE1-7094-71609EF6421F}"/>
                </a:ext>
              </a:extLst>
            </p:cNvPr>
            <p:cNvSpPr/>
            <p:nvPr/>
          </p:nvSpPr>
          <p:spPr bwMode="auto">
            <a:xfrm>
              <a:off x="3184581" y="2409500"/>
              <a:ext cx="1262017" cy="346596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7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A09350CF-E722-4964-60AA-2D8C56198465}"/>
              </a:ext>
            </a:extLst>
          </p:cNvPr>
          <p:cNvGrpSpPr/>
          <p:nvPr/>
        </p:nvGrpSpPr>
        <p:grpSpPr>
          <a:xfrm>
            <a:off x="5390701" y="1116218"/>
            <a:ext cx="1660098" cy="846530"/>
            <a:chOff x="5418411" y="1116218"/>
            <a:chExt cx="1660098" cy="846530"/>
          </a:xfrm>
        </p:grpSpPr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C4F1313D-6E69-5B09-7402-91969C951F61}"/>
                </a:ext>
              </a:extLst>
            </p:cNvPr>
            <p:cNvSpPr/>
            <p:nvPr/>
          </p:nvSpPr>
          <p:spPr>
            <a:xfrm>
              <a:off x="5438621" y="1144731"/>
              <a:ext cx="1639888" cy="818017"/>
            </a:xfrm>
            <a:prstGeom prst="rect">
              <a:avLst/>
            </a:prstGeom>
            <a:solidFill>
              <a:srgbClr val="DFF7FD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468C5CBB-AE56-B089-67EB-AEA5C3E69D6C}"/>
                </a:ext>
              </a:extLst>
            </p:cNvPr>
            <p:cNvSpPr txBox="1"/>
            <p:nvPr/>
          </p:nvSpPr>
          <p:spPr>
            <a:xfrm>
              <a:off x="5418411" y="1116218"/>
              <a:ext cx="9380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ja-JP" altLang="en-US" sz="1200" b="0" i="0" u="none" strike="noStrike" dirty="0">
                  <a:solidFill>
                    <a:srgbClr val="0C98C4"/>
                  </a:solidFill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お店の売上</a:t>
              </a:r>
              <a:endParaRPr lang="ja-JP" altLang="en-US" sz="1100" b="0" dirty="0">
                <a:solidFill>
                  <a:srgbClr val="0C98C4"/>
                </a:solidFill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1A6D3771-9CAB-87B0-2AE4-301D51881F1E}"/>
                </a:ext>
              </a:extLst>
            </p:cNvPr>
            <p:cNvGrpSpPr/>
            <p:nvPr/>
          </p:nvGrpSpPr>
          <p:grpSpPr>
            <a:xfrm>
              <a:off x="5845632" y="1419772"/>
              <a:ext cx="825867" cy="408386"/>
              <a:chOff x="2078852" y="2232915"/>
              <a:chExt cx="997926" cy="493469"/>
            </a:xfrm>
          </p:grpSpPr>
          <p:pic>
            <p:nvPicPr>
              <p:cNvPr id="43" name="図 42" descr="図形&#10;&#10;自動的に生成された説明">
                <a:extLst>
                  <a:ext uri="{FF2B5EF4-FFF2-40B4-BE49-F238E27FC236}">
                    <a16:creationId xmlns:a16="http://schemas.microsoft.com/office/drawing/2014/main" id="{0C88EE64-677C-40B7-AA43-8D54F7B46A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8852" y="2236872"/>
                <a:ext cx="991148" cy="489512"/>
              </a:xfrm>
              <a:prstGeom prst="rect">
                <a:avLst/>
              </a:prstGeom>
            </p:spPr>
          </p:pic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67AB52BF-C9DD-93BF-723D-B359131A2101}"/>
                  </a:ext>
                </a:extLst>
              </p:cNvPr>
              <p:cNvSpPr txBox="1"/>
              <p:nvPr/>
            </p:nvSpPr>
            <p:spPr>
              <a:xfrm>
                <a:off x="2078852" y="2232915"/>
                <a:ext cx="997926" cy="483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kern="0" spc="-15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１</a:t>
                </a:r>
                <a:r>
                  <a:rPr kumimoji="1" lang="ja-JP" altLang="en-US" sz="2000" dirty="0">
                    <a:solidFill>
                      <a:schemeClr val="bg1"/>
                    </a:solidFill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０００</a:t>
                </a:r>
              </a:p>
            </p:txBody>
          </p:sp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EA74961-1D4C-9D5B-CD43-997C3C2A41DA}"/>
              </a:ext>
            </a:extLst>
          </p:cNvPr>
          <p:cNvGrpSpPr/>
          <p:nvPr/>
        </p:nvGrpSpPr>
        <p:grpSpPr>
          <a:xfrm>
            <a:off x="3165967" y="1065378"/>
            <a:ext cx="5727207" cy="976722"/>
            <a:chOff x="3165967" y="1065378"/>
            <a:chExt cx="5727207" cy="97672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9210D0B-EEF2-126C-3FEA-EF355D1C8B03}"/>
                </a:ext>
              </a:extLst>
            </p:cNvPr>
            <p:cNvSpPr/>
            <p:nvPr/>
          </p:nvSpPr>
          <p:spPr bwMode="auto">
            <a:xfrm>
              <a:off x="3165967" y="1065378"/>
              <a:ext cx="5727207" cy="976722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244A57C7-695E-921E-1E54-29BF42858094}"/>
                </a:ext>
              </a:extLst>
            </p:cNvPr>
            <p:cNvSpPr/>
            <p:nvPr/>
          </p:nvSpPr>
          <p:spPr bwMode="auto">
            <a:xfrm>
              <a:off x="3165967" y="1066181"/>
              <a:ext cx="1262017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grpSp>
          <p:nvGrpSpPr>
            <p:cNvPr id="104" name="グループ化 103">
              <a:extLst>
                <a:ext uri="{FF2B5EF4-FFF2-40B4-BE49-F238E27FC236}">
                  <a16:creationId xmlns:a16="http://schemas.microsoft.com/office/drawing/2014/main" id="{B933A441-2A86-3474-B35C-DCEED43E6C8F}"/>
                </a:ext>
              </a:extLst>
            </p:cNvPr>
            <p:cNvGrpSpPr/>
            <p:nvPr/>
          </p:nvGrpSpPr>
          <p:grpSpPr>
            <a:xfrm>
              <a:off x="3204878" y="1444057"/>
              <a:ext cx="2194832" cy="525785"/>
              <a:chOff x="3204878" y="1444057"/>
              <a:chExt cx="2194832" cy="525785"/>
            </a:xfrm>
          </p:grpSpPr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4D72DAFE-19D1-313F-5912-F9181F2CA06F}"/>
                  </a:ext>
                </a:extLst>
              </p:cNvPr>
              <p:cNvSpPr txBox="1"/>
              <p:nvPr/>
            </p:nvSpPr>
            <p:spPr>
              <a:xfrm>
                <a:off x="3204878" y="1444057"/>
                <a:ext cx="2194832" cy="525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消費者から預かった</a:t>
                </a:r>
                <a:endParaRPr lang="en-US" altLang="ja-JP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1200" b="0" i="0" u="none" strike="noStrike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消費税の額を計算して納める。</a:t>
                </a:r>
                <a:endParaRPr lang="ja-JP" altLang="en-US" sz="11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39C94CE9-A13C-342F-EB5D-6E040B003621}"/>
                  </a:ext>
                </a:extLst>
              </p:cNvPr>
              <p:cNvSpPr txBox="1"/>
              <p:nvPr/>
            </p:nvSpPr>
            <p:spPr>
              <a:xfrm>
                <a:off x="4677488" y="1622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sp>
        <p:nvSpPr>
          <p:cNvPr id="105" name="角丸四角形 15">
            <a:extLst>
              <a:ext uri="{FF2B5EF4-FFF2-40B4-BE49-F238E27FC236}">
                <a16:creationId xmlns:a16="http://schemas.microsoft.com/office/drawing/2014/main" id="{9C90DFC7-4D1F-B002-AC83-83794F5ECECA}"/>
              </a:ext>
            </a:extLst>
          </p:cNvPr>
          <p:cNvSpPr/>
          <p:nvPr/>
        </p:nvSpPr>
        <p:spPr>
          <a:xfrm>
            <a:off x="3102973" y="6432897"/>
            <a:ext cx="5281871" cy="13217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※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消費税は国税（消費税）と地方税（地方消費税）に分かれていて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10%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のうち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7.8%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が国税、</a:t>
            </a:r>
            <a:r>
              <a:rPr lang="en-US" altLang="ja-JP" sz="800" dirty="0">
                <a:solidFill>
                  <a:schemeClr val="tx1"/>
                </a:solidFill>
                <a:latin typeface="+mn-ea"/>
              </a:rPr>
              <a:t>2.2</a:t>
            </a:r>
            <a:r>
              <a:rPr lang="ja-JP" altLang="en-US" sz="800" dirty="0">
                <a:solidFill>
                  <a:schemeClr val="tx1"/>
                </a:solidFill>
                <a:latin typeface="+mn-ea"/>
              </a:rPr>
              <a:t>％が地方税です。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962F9C9D-D12C-2EC0-3F64-97DA8305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5283" y="1029349"/>
            <a:ext cx="1654831" cy="1069432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6768993-B9EC-24EE-94FD-92F667372D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5826" y="2317838"/>
            <a:ext cx="1473744" cy="143388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E2C82FA-E33F-4471-D300-BD72BBE067C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127" y="3990638"/>
            <a:ext cx="1977142" cy="95668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B9995C-0B0A-8A18-4957-8D8F966EB734}"/>
              </a:ext>
            </a:extLst>
          </p:cNvPr>
          <p:cNvSpPr txBox="1"/>
          <p:nvPr/>
        </p:nvSpPr>
        <p:spPr>
          <a:xfrm>
            <a:off x="194203" y="957280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消費税についての説明</a:t>
            </a: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464EBC58-3504-47B8-8BE8-FCB2557C53F9}"/>
              </a:ext>
            </a:extLst>
          </p:cNvPr>
          <p:cNvSpPr txBox="1"/>
          <p:nvPr/>
        </p:nvSpPr>
        <p:spPr>
          <a:xfrm>
            <a:off x="4552454" y="2983202"/>
            <a:ext cx="42030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にっぽん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B80EA8F1-5621-4EE8-BDBA-ED28CB3D4EC1}"/>
              </a:ext>
            </a:extLst>
          </p:cNvPr>
          <p:cNvSpPr txBox="1"/>
          <p:nvPr/>
        </p:nvSpPr>
        <p:spPr>
          <a:xfrm>
            <a:off x="1383479" y="3446247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43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4" grpId="0" animBg="1"/>
      <p:bldP spid="56" grpId="0" animBg="1"/>
      <p:bldP spid="68" grpId="0" animBg="1"/>
      <p:bldP spid="81" grpId="0" animBg="1"/>
      <p:bldP spid="105" grpId="0"/>
      <p:bldP spid="12" grpId="0"/>
      <p:bldP spid="97" grpId="0"/>
      <p:bldP spid="10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B66CBFB2-258F-CE38-0B93-5CABA58E26C6}"/>
              </a:ext>
            </a:extLst>
          </p:cNvPr>
          <p:cNvGrpSpPr/>
          <p:nvPr/>
        </p:nvGrpSpPr>
        <p:grpSpPr>
          <a:xfrm>
            <a:off x="2674765" y="4684587"/>
            <a:ext cx="5435120" cy="455133"/>
            <a:chOff x="2038472" y="4684587"/>
            <a:chExt cx="6234735" cy="455133"/>
          </a:xfrm>
        </p:grpSpPr>
        <p:sp>
          <p:nvSpPr>
            <p:cNvPr id="92" name="正方形/長方形 91">
              <a:extLst>
                <a:ext uri="{FF2B5EF4-FFF2-40B4-BE49-F238E27FC236}">
                  <a16:creationId xmlns:a16="http://schemas.microsoft.com/office/drawing/2014/main" id="{02B94D9B-6034-80EB-474E-361F38F4E592}"/>
                </a:ext>
              </a:extLst>
            </p:cNvPr>
            <p:cNvSpPr/>
            <p:nvPr/>
          </p:nvSpPr>
          <p:spPr bwMode="auto">
            <a:xfrm>
              <a:off x="6785581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住民税</a:t>
              </a:r>
            </a:p>
          </p:txBody>
        </p:sp>
        <p:sp>
          <p:nvSpPr>
            <p:cNvPr id="90" name="正方形/長方形 89">
              <a:extLst>
                <a:ext uri="{FF2B5EF4-FFF2-40B4-BE49-F238E27FC236}">
                  <a16:creationId xmlns:a16="http://schemas.microsoft.com/office/drawing/2014/main" id="{5A1341AE-5330-9479-32B7-633AB3E2BE96}"/>
                </a:ext>
              </a:extLst>
            </p:cNvPr>
            <p:cNvSpPr/>
            <p:nvPr/>
          </p:nvSpPr>
          <p:spPr bwMode="auto">
            <a:xfrm>
              <a:off x="2038472" y="4693311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8B7FD3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</a:t>
              </a:r>
            </a:p>
          </p:txBody>
        </p:sp>
        <p:sp>
          <p:nvSpPr>
            <p:cNvPr id="69" name="フリーフォーム: 図形 68">
              <a:extLst>
                <a:ext uri="{FF2B5EF4-FFF2-40B4-BE49-F238E27FC236}">
                  <a16:creationId xmlns:a16="http://schemas.microsoft.com/office/drawing/2014/main" id="{43CF9F12-689B-8DA8-B3F4-F33AA34AEF85}"/>
                </a:ext>
              </a:extLst>
            </p:cNvPr>
            <p:cNvSpPr/>
            <p:nvPr/>
          </p:nvSpPr>
          <p:spPr>
            <a:xfrm flipH="1">
              <a:off x="3190525" y="4684587"/>
              <a:ext cx="3966890" cy="455133"/>
            </a:xfrm>
            <a:custGeom>
              <a:avLst/>
              <a:gdLst>
                <a:gd name="connsiteX0" fmla="*/ 1721319 w 3966890"/>
                <a:gd name="connsiteY0" fmla="*/ 0 h 455133"/>
                <a:gd name="connsiteX1" fmla="*/ 1552935 w 3966890"/>
                <a:gd name="connsiteY1" fmla="*/ 0 h 455133"/>
                <a:gd name="connsiteX2" fmla="*/ 1552935 w 3966890"/>
                <a:gd name="connsiteY2" fmla="*/ 140272 h 455133"/>
                <a:gd name="connsiteX3" fmla="*/ 72144 w 3966890"/>
                <a:gd name="connsiteY3" fmla="*/ 140272 h 455133"/>
                <a:gd name="connsiteX4" fmla="*/ 72144 w 3966890"/>
                <a:gd name="connsiteY4" fmla="*/ 256410 h 455133"/>
                <a:gd name="connsiteX5" fmla="*/ 73214 w 3966890"/>
                <a:gd name="connsiteY5" fmla="*/ 256410 h 455133"/>
                <a:gd name="connsiteX6" fmla="*/ 73214 w 3966890"/>
                <a:gd name="connsiteY6" fmla="*/ 305943 h 455133"/>
                <a:gd name="connsiteX7" fmla="*/ 0 w 3966890"/>
                <a:gd name="connsiteY7" fmla="*/ 305943 h 455133"/>
                <a:gd name="connsiteX8" fmla="*/ 146427 w 3966890"/>
                <a:gd name="connsiteY8" fmla="*/ 454962 h 455133"/>
                <a:gd name="connsiteX9" fmla="*/ 292855 w 3966890"/>
                <a:gd name="connsiteY9" fmla="*/ 305943 h 455133"/>
                <a:gd name="connsiteX10" fmla="*/ 219641 w 3966890"/>
                <a:gd name="connsiteY10" fmla="*/ 305943 h 455133"/>
                <a:gd name="connsiteX11" fmla="*/ 219641 w 3966890"/>
                <a:gd name="connsiteY11" fmla="*/ 256410 h 455133"/>
                <a:gd name="connsiteX12" fmla="*/ 1552935 w 3966890"/>
                <a:gd name="connsiteY12" fmla="*/ 256410 h 455133"/>
                <a:gd name="connsiteX13" fmla="*/ 1721319 w 3966890"/>
                <a:gd name="connsiteY13" fmla="*/ 256410 h 455133"/>
                <a:gd name="connsiteX14" fmla="*/ 1809514 w 3966890"/>
                <a:gd name="connsiteY14" fmla="*/ 256410 h 455133"/>
                <a:gd name="connsiteX15" fmla="*/ 1809514 w 3966890"/>
                <a:gd name="connsiteY15" fmla="*/ 256581 h 455133"/>
                <a:gd name="connsiteX16" fmla="*/ 3747249 w 3966890"/>
                <a:gd name="connsiteY16" fmla="*/ 256581 h 455133"/>
                <a:gd name="connsiteX17" fmla="*/ 3747249 w 3966890"/>
                <a:gd name="connsiteY17" fmla="*/ 306114 h 455133"/>
                <a:gd name="connsiteX18" fmla="*/ 3674035 w 3966890"/>
                <a:gd name="connsiteY18" fmla="*/ 306114 h 455133"/>
                <a:gd name="connsiteX19" fmla="*/ 3820463 w 3966890"/>
                <a:gd name="connsiteY19" fmla="*/ 455133 h 455133"/>
                <a:gd name="connsiteX20" fmla="*/ 3966890 w 3966890"/>
                <a:gd name="connsiteY20" fmla="*/ 306114 h 455133"/>
                <a:gd name="connsiteX21" fmla="*/ 3893676 w 3966890"/>
                <a:gd name="connsiteY21" fmla="*/ 306114 h 455133"/>
                <a:gd name="connsiteX22" fmla="*/ 3893676 w 3966890"/>
                <a:gd name="connsiteY22" fmla="*/ 256581 h 455133"/>
                <a:gd name="connsiteX23" fmla="*/ 3894746 w 3966890"/>
                <a:gd name="connsiteY23" fmla="*/ 256581 h 455133"/>
                <a:gd name="connsiteX24" fmla="*/ 3894746 w 3966890"/>
                <a:gd name="connsiteY24" fmla="*/ 140443 h 455133"/>
                <a:gd name="connsiteX25" fmla="*/ 1809514 w 3966890"/>
                <a:gd name="connsiteY25" fmla="*/ 140443 h 455133"/>
                <a:gd name="connsiteX26" fmla="*/ 1809514 w 3966890"/>
                <a:gd name="connsiteY26" fmla="*/ 140272 h 455133"/>
                <a:gd name="connsiteX27" fmla="*/ 1721319 w 3966890"/>
                <a:gd name="connsiteY27" fmla="*/ 140272 h 45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966890" h="455133">
                  <a:moveTo>
                    <a:pt x="1721319" y="0"/>
                  </a:moveTo>
                  <a:lnTo>
                    <a:pt x="1552935" y="0"/>
                  </a:lnTo>
                  <a:lnTo>
                    <a:pt x="1552935" y="140272"/>
                  </a:lnTo>
                  <a:lnTo>
                    <a:pt x="72144" y="140272"/>
                  </a:lnTo>
                  <a:lnTo>
                    <a:pt x="72144" y="256410"/>
                  </a:lnTo>
                  <a:lnTo>
                    <a:pt x="73214" y="256410"/>
                  </a:lnTo>
                  <a:lnTo>
                    <a:pt x="73214" y="305943"/>
                  </a:lnTo>
                  <a:lnTo>
                    <a:pt x="0" y="305943"/>
                  </a:lnTo>
                  <a:lnTo>
                    <a:pt x="146427" y="454962"/>
                  </a:lnTo>
                  <a:lnTo>
                    <a:pt x="292855" y="305943"/>
                  </a:lnTo>
                  <a:lnTo>
                    <a:pt x="219641" y="305943"/>
                  </a:lnTo>
                  <a:lnTo>
                    <a:pt x="219641" y="256410"/>
                  </a:lnTo>
                  <a:lnTo>
                    <a:pt x="1552935" y="256410"/>
                  </a:lnTo>
                  <a:lnTo>
                    <a:pt x="1721319" y="256410"/>
                  </a:lnTo>
                  <a:lnTo>
                    <a:pt x="1809514" y="256410"/>
                  </a:lnTo>
                  <a:lnTo>
                    <a:pt x="1809514" y="256581"/>
                  </a:lnTo>
                  <a:lnTo>
                    <a:pt x="3747249" y="256581"/>
                  </a:lnTo>
                  <a:lnTo>
                    <a:pt x="3747249" y="306114"/>
                  </a:lnTo>
                  <a:lnTo>
                    <a:pt x="3674035" y="306114"/>
                  </a:lnTo>
                  <a:lnTo>
                    <a:pt x="3820463" y="455133"/>
                  </a:lnTo>
                  <a:lnTo>
                    <a:pt x="3966890" y="306114"/>
                  </a:lnTo>
                  <a:lnTo>
                    <a:pt x="3893676" y="306114"/>
                  </a:lnTo>
                  <a:lnTo>
                    <a:pt x="3893676" y="256581"/>
                  </a:lnTo>
                  <a:lnTo>
                    <a:pt x="3894746" y="256581"/>
                  </a:lnTo>
                  <a:lnTo>
                    <a:pt x="3894746" y="140443"/>
                  </a:lnTo>
                  <a:lnTo>
                    <a:pt x="1809514" y="140443"/>
                  </a:lnTo>
                  <a:lnTo>
                    <a:pt x="1809514" y="140272"/>
                  </a:lnTo>
                  <a:lnTo>
                    <a:pt x="1721319" y="140272"/>
                  </a:lnTo>
                  <a:close/>
                </a:path>
              </a:pathLst>
            </a:custGeom>
            <a:solidFill>
              <a:srgbClr val="8B7FD3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ja-JP" altLang="en-US" dirty="0"/>
            </a:p>
          </p:txBody>
        </p:sp>
      </p:grpSp>
      <p:grpSp>
        <p:nvGrpSpPr>
          <p:cNvPr id="97" name="グループ化 96">
            <a:extLst>
              <a:ext uri="{FF2B5EF4-FFF2-40B4-BE49-F238E27FC236}">
                <a16:creationId xmlns:a16="http://schemas.microsoft.com/office/drawing/2014/main" id="{EC144AD0-27D2-282D-21B0-7103E5EE5B00}"/>
              </a:ext>
            </a:extLst>
          </p:cNvPr>
          <p:cNvGrpSpPr/>
          <p:nvPr/>
        </p:nvGrpSpPr>
        <p:grpSpPr>
          <a:xfrm>
            <a:off x="1355298" y="2583642"/>
            <a:ext cx="6302975" cy="643350"/>
            <a:chOff x="1355298" y="2304827"/>
            <a:chExt cx="6302975" cy="643350"/>
          </a:xfrm>
        </p:grpSpPr>
        <p:sp>
          <p:nvSpPr>
            <p:cNvPr id="88" name="矢印: 下 87">
              <a:extLst>
                <a:ext uri="{FF2B5EF4-FFF2-40B4-BE49-F238E27FC236}">
                  <a16:creationId xmlns:a16="http://schemas.microsoft.com/office/drawing/2014/main" id="{DCB89B6D-E374-4592-D250-175E9E144842}"/>
                </a:ext>
              </a:extLst>
            </p:cNvPr>
            <p:cNvSpPr/>
            <p:nvPr/>
          </p:nvSpPr>
          <p:spPr>
            <a:xfrm>
              <a:off x="7367407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7" name="矢印: 下 86">
              <a:extLst>
                <a:ext uri="{FF2B5EF4-FFF2-40B4-BE49-F238E27FC236}">
                  <a16:creationId xmlns:a16="http://schemas.microsoft.com/office/drawing/2014/main" id="{6C56D0A2-78F2-225A-6134-163749E29D51}"/>
                </a:ext>
              </a:extLst>
            </p:cNvPr>
            <p:cNvSpPr/>
            <p:nvPr/>
          </p:nvSpPr>
          <p:spPr>
            <a:xfrm>
              <a:off x="435214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83" name="矢印: 下 82">
              <a:extLst>
                <a:ext uri="{FF2B5EF4-FFF2-40B4-BE49-F238E27FC236}">
                  <a16:creationId xmlns:a16="http://schemas.microsoft.com/office/drawing/2014/main" id="{F0ECE115-9E74-1931-928B-33982A2C7C8C}"/>
                </a:ext>
              </a:extLst>
            </p:cNvPr>
            <p:cNvSpPr/>
            <p:nvPr/>
          </p:nvSpPr>
          <p:spPr>
            <a:xfrm>
              <a:off x="1355298" y="2304827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7ADEF6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70E4568-C25C-4D15-9F74-4741BFDD2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3962C-59A4-486A-8D44-A9781E017F69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0AE27FA7-D230-931D-C14F-68E38CE4B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2613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生活の中で関わりのある税金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4728CC80-5548-E7E9-CFAE-660693677701}"/>
              </a:ext>
            </a:extLst>
          </p:cNvPr>
          <p:cNvGrpSpPr/>
          <p:nvPr/>
        </p:nvGrpSpPr>
        <p:grpSpPr>
          <a:xfrm>
            <a:off x="259302" y="1344996"/>
            <a:ext cx="2686425" cy="1447719"/>
            <a:chOff x="259302" y="1066181"/>
            <a:chExt cx="2686425" cy="1447719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8F271F6-751D-1C1C-EA19-53E41D3AF3B6}"/>
                </a:ext>
              </a:extLst>
            </p:cNvPr>
            <p:cNvSpPr/>
            <p:nvPr/>
          </p:nvSpPr>
          <p:spPr bwMode="auto">
            <a:xfrm>
              <a:off x="25930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6E7116D4-A1C8-53AB-A8F5-8A8A6D1CC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03781" y="1530517"/>
              <a:ext cx="1541946" cy="976685"/>
            </a:xfrm>
            <a:prstGeom prst="rect">
              <a:avLst/>
            </a:prstGeom>
          </p:spPr>
        </p:pic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2BB6FEEE-6BE7-303D-19EF-386DF731FAE2}"/>
                </a:ext>
              </a:extLst>
            </p:cNvPr>
            <p:cNvSpPr/>
            <p:nvPr/>
          </p:nvSpPr>
          <p:spPr bwMode="auto">
            <a:xfrm>
              <a:off x="25930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商品を買った場合</a:t>
              </a: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91AE559-CC2E-7F7D-C873-968C6914F37F}"/>
                </a:ext>
              </a:extLst>
            </p:cNvPr>
            <p:cNvSpPr txBox="1"/>
            <p:nvPr/>
          </p:nvSpPr>
          <p:spPr>
            <a:xfrm>
              <a:off x="259803" y="1466301"/>
              <a:ext cx="1871025" cy="1035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お店で商品を買いました。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代金 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1,000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円と、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40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100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円を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支払いました。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CB824050-F1BB-B08C-2E6A-5154F764E53E}"/>
              </a:ext>
            </a:extLst>
          </p:cNvPr>
          <p:cNvGrpSpPr/>
          <p:nvPr/>
        </p:nvGrpSpPr>
        <p:grpSpPr>
          <a:xfrm>
            <a:off x="3276624" y="1344996"/>
            <a:ext cx="2743685" cy="1465439"/>
            <a:chOff x="3276624" y="1066181"/>
            <a:chExt cx="2743685" cy="1465439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9C7AF0F4-E107-A36D-2302-5768A31D4453}"/>
                </a:ext>
              </a:extLst>
            </p:cNvPr>
            <p:cNvSpPr/>
            <p:nvPr/>
          </p:nvSpPr>
          <p:spPr bwMode="auto">
            <a:xfrm>
              <a:off x="3276625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4" name="図 13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41033513-B5EA-AFB8-0080-05EB77DF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8020" y="1431433"/>
              <a:ext cx="1462289" cy="1072780"/>
            </a:xfrm>
            <a:prstGeom prst="rect">
              <a:avLst/>
            </a:prstGeom>
          </p:spPr>
        </p:pic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E2C8032F-2E8B-9843-2456-DDDA2A2CA844}"/>
                </a:ext>
              </a:extLst>
            </p:cNvPr>
            <p:cNvSpPr/>
            <p:nvPr/>
          </p:nvSpPr>
          <p:spPr bwMode="auto">
            <a:xfrm>
              <a:off x="3276625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自分で商売をしている場合</a:t>
              </a:r>
            </a:p>
          </p:txBody>
        </p: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8739C175-3D7A-6C88-B7AB-706442535DE9}"/>
                </a:ext>
              </a:extLst>
            </p:cNvPr>
            <p:cNvGrpSpPr/>
            <p:nvPr/>
          </p:nvGrpSpPr>
          <p:grpSpPr>
            <a:xfrm>
              <a:off x="3276624" y="1401246"/>
              <a:ext cx="1696298" cy="1130374"/>
              <a:chOff x="3218596" y="1377136"/>
              <a:chExt cx="1696298" cy="1130374"/>
            </a:xfrm>
          </p:grpSpPr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BCB7A75-EF86-DE8D-6D5C-9B85D9D4BAEE}"/>
                  </a:ext>
                </a:extLst>
              </p:cNvPr>
              <p:cNvSpPr txBox="1"/>
              <p:nvPr/>
            </p:nvSpPr>
            <p:spPr>
              <a:xfrm>
                <a:off x="3218596" y="1377136"/>
                <a:ext cx="1696298" cy="11303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ＹｏｕＴｕｂｅｒや大工さん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など自分で商売を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している方は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40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確定申告で税金を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納めています。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81E1C1DD-92E5-CDCF-BD42-AB566164C0A4}"/>
                  </a:ext>
                </a:extLst>
              </p:cNvPr>
              <p:cNvSpPr txBox="1"/>
              <p:nvPr/>
            </p:nvSpPr>
            <p:spPr>
              <a:xfrm>
                <a:off x="3336517" y="192396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F375A273-31AF-77B6-CE5A-DF0D97661A1D}"/>
                  </a:ext>
                </a:extLst>
              </p:cNvPr>
              <p:cNvSpPr txBox="1"/>
              <p:nvPr/>
            </p:nvSpPr>
            <p:spPr>
              <a:xfrm>
                <a:off x="3243673" y="2171310"/>
                <a:ext cx="29527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おさ</a:t>
                </a:r>
              </a:p>
            </p:txBody>
          </p:sp>
        </p:grpSp>
      </p:grpSp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8083685B-BA1B-666C-7D10-000214EDC506}"/>
              </a:ext>
            </a:extLst>
          </p:cNvPr>
          <p:cNvGrpSpPr/>
          <p:nvPr/>
        </p:nvGrpSpPr>
        <p:grpSpPr>
          <a:xfrm>
            <a:off x="6177892" y="1344996"/>
            <a:ext cx="2592001" cy="1447719"/>
            <a:chOff x="6177892" y="1066181"/>
            <a:chExt cx="2592001" cy="1447719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9D715E2-F0B1-CAB8-A9AE-96AB53FCCE6C}"/>
                </a:ext>
              </a:extLst>
            </p:cNvPr>
            <p:cNvSpPr/>
            <p:nvPr/>
          </p:nvSpPr>
          <p:spPr bwMode="auto">
            <a:xfrm>
              <a:off x="6177892" y="107390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0" name="図 19" descr="男性の顔の絵&#10;&#10;低い精度で自動的に生成された説明">
              <a:extLst>
                <a:ext uri="{FF2B5EF4-FFF2-40B4-BE49-F238E27FC236}">
                  <a16:creationId xmlns:a16="http://schemas.microsoft.com/office/drawing/2014/main" id="{341F0152-31A8-A89F-ED69-EBE69E522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6504" y="1421043"/>
              <a:ext cx="843389" cy="1092857"/>
            </a:xfrm>
            <a:prstGeom prst="rect">
              <a:avLst/>
            </a:prstGeom>
          </p:spPr>
        </p:pic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3ABCC75C-463F-2A8C-A265-6F4A3624D084}"/>
                </a:ext>
              </a:extLst>
            </p:cNvPr>
            <p:cNvSpPr/>
            <p:nvPr/>
          </p:nvSpPr>
          <p:spPr bwMode="auto">
            <a:xfrm>
              <a:off x="6177892" y="1066181"/>
              <a:ext cx="2592000" cy="346596"/>
            </a:xfrm>
            <a:prstGeom prst="rect">
              <a:avLst/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会社などに勤めている場合</a:t>
              </a: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D5341C70-CC26-FA9A-08DF-ACCC6AD12379}"/>
                </a:ext>
              </a:extLst>
            </p:cNvPr>
            <p:cNvSpPr txBox="1"/>
            <p:nvPr/>
          </p:nvSpPr>
          <p:spPr>
            <a:xfrm>
              <a:off x="6180616" y="1466301"/>
              <a:ext cx="1880643" cy="880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会社員は</a:t>
              </a: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、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毎月会社から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はら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われる給料の中から、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税金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(</a:t>
              </a:r>
              <a:r>
                <a:rPr lang="ja-JP" altLang="en-US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所得税・住民税</a:t>
              </a:r>
              <a:r>
                <a:rPr lang="en-US" altLang="ja-JP" sz="11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)</a:t>
              </a: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が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b="0" i="0" u="none" strike="noStrike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差し引かれています。</a:t>
              </a:r>
              <a:endParaRPr lang="en-US" altLang="ja-JP" sz="1200" b="0" i="0" u="none" strike="noStrike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</p:grpSp>
      <p:grpSp>
        <p:nvGrpSpPr>
          <p:cNvPr id="99" name="グループ化 98">
            <a:extLst>
              <a:ext uri="{FF2B5EF4-FFF2-40B4-BE49-F238E27FC236}">
                <a16:creationId xmlns:a16="http://schemas.microsoft.com/office/drawing/2014/main" id="{3E63F1E9-CFFF-699D-FE67-334E8183ABD1}"/>
              </a:ext>
            </a:extLst>
          </p:cNvPr>
          <p:cNvGrpSpPr/>
          <p:nvPr/>
        </p:nvGrpSpPr>
        <p:grpSpPr>
          <a:xfrm>
            <a:off x="3276000" y="3227568"/>
            <a:ext cx="5702792" cy="1485714"/>
            <a:chOff x="3276000" y="2948753"/>
            <a:chExt cx="5702792" cy="1485714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0F90712-4517-EA97-D5DE-D903C8EB519C}"/>
                </a:ext>
              </a:extLst>
            </p:cNvPr>
            <p:cNvSpPr/>
            <p:nvPr/>
          </p:nvSpPr>
          <p:spPr bwMode="auto">
            <a:xfrm>
              <a:off x="3276000" y="2971610"/>
              <a:ext cx="5544150" cy="1440000"/>
            </a:xfrm>
            <a:prstGeom prst="rect">
              <a:avLst/>
            </a:prstGeom>
            <a:solidFill>
              <a:schemeClr val="bg1"/>
            </a:solidFill>
            <a:ln w="22225">
              <a:gradFill flip="none" rotWithShape="1">
                <a:gsLst>
                  <a:gs pos="42000">
                    <a:srgbClr val="C3A8D8"/>
                  </a:gs>
                  <a:gs pos="0">
                    <a:srgbClr val="26C1F2"/>
                  </a:gs>
                  <a:gs pos="33000">
                    <a:srgbClr val="26C1F2"/>
                  </a:gs>
                  <a:gs pos="100000">
                    <a:srgbClr val="EE8282"/>
                  </a:gs>
                  <a:gs pos="50000">
                    <a:srgbClr val="EE828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18" name="図 17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A030654-E9AB-2C3D-8012-F7EABF6A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4059" y="3516206"/>
              <a:ext cx="1394733" cy="918261"/>
            </a:xfrm>
            <a:prstGeom prst="rect">
              <a:avLst/>
            </a:prstGeom>
          </p:spPr>
        </p:pic>
        <p:sp>
          <p:nvSpPr>
            <p:cNvPr id="36" name="四角形: 角を丸くする 35">
              <a:extLst>
                <a:ext uri="{FF2B5EF4-FFF2-40B4-BE49-F238E27FC236}">
                  <a16:creationId xmlns:a16="http://schemas.microsoft.com/office/drawing/2014/main" id="{F14A0CFD-AB74-5154-8FF3-D31E95A56D66}"/>
                </a:ext>
              </a:extLst>
            </p:cNvPr>
            <p:cNvSpPr/>
            <p:nvPr/>
          </p:nvSpPr>
          <p:spPr bwMode="auto">
            <a:xfrm>
              <a:off x="6157530" y="30584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EE828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会社</a:t>
              </a:r>
            </a:p>
          </p:txBody>
        </p:sp>
        <p:pic>
          <p:nvPicPr>
            <p:cNvPr id="24" name="図 23" descr="時計 が含まれている画像&#10;&#10;自動的に生成された説明">
              <a:extLst>
                <a:ext uri="{FF2B5EF4-FFF2-40B4-BE49-F238E27FC236}">
                  <a16:creationId xmlns:a16="http://schemas.microsoft.com/office/drawing/2014/main" id="{BC55A060-EFB8-67B3-F62F-D3CC5D0F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8181" y="2948753"/>
              <a:ext cx="1088211" cy="1457019"/>
            </a:xfrm>
            <a:prstGeom prst="rect">
              <a:avLst/>
            </a:prstGeom>
          </p:spPr>
        </p:pic>
        <p:sp>
          <p:nvSpPr>
            <p:cNvPr id="45" name="四角形: 角を丸くする 44">
              <a:extLst>
                <a:ext uri="{FF2B5EF4-FFF2-40B4-BE49-F238E27FC236}">
                  <a16:creationId xmlns:a16="http://schemas.microsoft.com/office/drawing/2014/main" id="{E72BA71B-475C-AAED-CCB9-9D69DF70E0C2}"/>
                </a:ext>
              </a:extLst>
            </p:cNvPr>
            <p:cNvSpPr/>
            <p:nvPr/>
          </p:nvSpPr>
          <p:spPr bwMode="auto">
            <a:xfrm>
              <a:off x="3362469" y="3058461"/>
              <a:ext cx="1152128" cy="259745"/>
            </a:xfrm>
            <a:prstGeom prst="roundRect">
              <a:avLst>
                <a:gd name="adj" fmla="val 50000"/>
              </a:avLst>
            </a:prstGeom>
            <a:solidFill>
              <a:srgbClr val="26C1F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個人事業主</a:t>
              </a:r>
            </a:p>
          </p:txBody>
        </p:sp>
        <p:grpSp>
          <p:nvGrpSpPr>
            <p:cNvPr id="51" name="グループ化 50">
              <a:extLst>
                <a:ext uri="{FF2B5EF4-FFF2-40B4-BE49-F238E27FC236}">
                  <a16:creationId xmlns:a16="http://schemas.microsoft.com/office/drawing/2014/main" id="{8AD80A53-7D41-39CB-AACF-00318798AEB0}"/>
                </a:ext>
              </a:extLst>
            </p:cNvPr>
            <p:cNvGrpSpPr/>
            <p:nvPr/>
          </p:nvGrpSpPr>
          <p:grpSpPr>
            <a:xfrm>
              <a:off x="3277622" y="3405887"/>
              <a:ext cx="1648208" cy="1019574"/>
              <a:chOff x="3277622" y="3405887"/>
              <a:chExt cx="1648208" cy="1019574"/>
            </a:xfrm>
          </p:grpSpPr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8281D26D-2CDE-096E-232C-0510A172767B}"/>
                  </a:ext>
                </a:extLst>
              </p:cNvPr>
              <p:cNvSpPr txBox="1"/>
              <p:nvPr/>
            </p:nvSpPr>
            <p:spPr>
              <a:xfrm>
                <a:off x="3277622" y="3405887"/>
                <a:ext cx="1648208" cy="10195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自分で税金を計算して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税務署に申告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申し出ること）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し、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40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 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(</a:t>
                </a:r>
                <a:r>
                  <a:rPr lang="ja-JP" altLang="en-US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確定申告</a:t>
                </a:r>
                <a:r>
                  <a:rPr lang="en-US" altLang="ja-JP" sz="11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)</a:t>
                </a: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。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FBD694DC-B08C-DA40-B76A-4F7EBB12A528}"/>
                  </a:ext>
                </a:extLst>
              </p:cNvPr>
              <p:cNvSpPr txBox="1"/>
              <p:nvPr/>
            </p:nvSpPr>
            <p:spPr>
              <a:xfrm>
                <a:off x="3386166" y="3590813"/>
                <a:ext cx="47160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ぜいむしょ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38836DCE-77AC-2AC3-9C6E-316E94282FFB}"/>
                  </a:ext>
                </a:extLst>
              </p:cNvPr>
              <p:cNvSpPr txBox="1"/>
              <p:nvPr/>
            </p:nvSpPr>
            <p:spPr>
              <a:xfrm>
                <a:off x="3925174" y="3590813"/>
                <a:ext cx="39145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しんこく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7B11375E-3401-4D7E-5D9B-751EE8460C1D}"/>
                  </a:ext>
                </a:extLst>
              </p:cNvPr>
              <p:cNvSpPr txBox="1"/>
              <p:nvPr/>
            </p:nvSpPr>
            <p:spPr>
              <a:xfrm>
                <a:off x="4030346" y="4082804"/>
                <a:ext cx="61266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b="0" dirty="0">
                    <a:effectLst/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かくていしんこく</a:t>
                </a: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5E9B1889-B916-C1C7-4CC3-ACE14ABC23D1}"/>
                  </a:ext>
                </a:extLst>
              </p:cNvPr>
              <p:cNvSpPr txBox="1"/>
              <p:nvPr/>
            </p:nvSpPr>
            <p:spPr>
              <a:xfrm>
                <a:off x="3339518" y="3837028"/>
                <a:ext cx="282450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もう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  <p:grpSp>
          <p:nvGrpSpPr>
            <p:cNvPr id="53" name="グループ化 52">
              <a:extLst>
                <a:ext uri="{FF2B5EF4-FFF2-40B4-BE49-F238E27FC236}">
                  <a16:creationId xmlns:a16="http://schemas.microsoft.com/office/drawing/2014/main" id="{D5F5F587-458B-932E-24B6-44B3C46B6FE8}"/>
                </a:ext>
              </a:extLst>
            </p:cNvPr>
            <p:cNvGrpSpPr/>
            <p:nvPr/>
          </p:nvGrpSpPr>
          <p:grpSpPr>
            <a:xfrm>
              <a:off x="6081549" y="3405887"/>
              <a:ext cx="1895071" cy="976999"/>
              <a:chOff x="6081549" y="3405887"/>
              <a:chExt cx="1895071" cy="976999"/>
            </a:xfrm>
          </p:grpSpPr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2249EDC1-6150-6979-5BE9-ED086A02A54A}"/>
                  </a:ext>
                </a:extLst>
              </p:cNvPr>
              <p:cNvSpPr txBox="1"/>
              <p:nvPr/>
            </p:nvSpPr>
            <p:spPr>
              <a:xfrm>
                <a:off x="6081549" y="3405887"/>
                <a:ext cx="1895071" cy="9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会社は、社員から預かった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税金をまとめて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納めます</a:t>
                </a:r>
                <a:endParaRPr lang="en-US" altLang="ja-JP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  <a:p>
                <a:pPr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12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（源泉徴収）。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C84A7C31-3A68-517C-CAD3-2C01A12953BC}"/>
                  </a:ext>
                </a:extLst>
              </p:cNvPr>
              <p:cNvSpPr txBox="1"/>
              <p:nvPr/>
            </p:nvSpPr>
            <p:spPr>
              <a:xfrm>
                <a:off x="6202668" y="4037474"/>
                <a:ext cx="732893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ja-JP" altLang="en-US" sz="500" dirty="0">
                    <a:latin typeface="HGPｺﾞｼｯｸE" panose="020B0900000000000000" pitchFamily="50" charset="-128"/>
                    <a:ea typeface="HGPｺﾞｼｯｸE" panose="020B0900000000000000" pitchFamily="50" charset="-128"/>
                  </a:rPr>
                  <a:t>げんせんちょうしゅう</a:t>
                </a:r>
                <a:endParaRPr lang="ja-JP" altLang="en-US" sz="500" b="0" dirty="0">
                  <a:effectLst/>
                  <a:latin typeface="HGPｺﾞｼｯｸE" panose="020B0900000000000000" pitchFamily="50" charset="-128"/>
                  <a:ea typeface="HGPｺﾞｼｯｸE" panose="020B0900000000000000" pitchFamily="50" charset="-128"/>
                </a:endParaRPr>
              </a:p>
            </p:txBody>
          </p:sp>
        </p:grp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73CC706-DACB-9BDD-5FD7-B82B1A1BCA6C}"/>
              </a:ext>
            </a:extLst>
          </p:cNvPr>
          <p:cNvGrpSpPr/>
          <p:nvPr/>
        </p:nvGrpSpPr>
        <p:grpSpPr>
          <a:xfrm>
            <a:off x="4877838" y="5148135"/>
            <a:ext cx="3589278" cy="1448586"/>
            <a:chOff x="5039206" y="4869320"/>
            <a:chExt cx="3589278" cy="1448586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A3AF282C-74F5-52E9-064D-5A2B33C035A3}"/>
                </a:ext>
              </a:extLst>
            </p:cNvPr>
            <p:cNvSpPr/>
            <p:nvPr/>
          </p:nvSpPr>
          <p:spPr bwMode="auto">
            <a:xfrm>
              <a:off x="5039206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1C0E3A5-8923-E381-137B-4C69FAAAE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0232" y="5227798"/>
              <a:ext cx="1968252" cy="1090108"/>
            </a:xfrm>
            <a:prstGeom prst="rect">
              <a:avLst/>
            </a:prstGeom>
          </p:spPr>
        </p:pic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C043D021-EE48-9053-F189-9DF5F2DA2E2A}"/>
                </a:ext>
              </a:extLst>
            </p:cNvPr>
            <p:cNvSpPr/>
            <p:nvPr/>
          </p:nvSpPr>
          <p:spPr bwMode="auto">
            <a:xfrm>
              <a:off x="5091569" y="4948063"/>
              <a:ext cx="1487626" cy="81883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都道府県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6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市区町村</a:t>
              </a:r>
              <a:endParaRPr lang="en-US" altLang="ja-JP" sz="16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56" name="グラフィックス 55">
              <a:extLst>
                <a:ext uri="{FF2B5EF4-FFF2-40B4-BE49-F238E27FC236}">
                  <a16:creationId xmlns:a16="http://schemas.microsoft.com/office/drawing/2014/main" id="{18870002-732A-BB13-0DD3-D58B5118B0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5726826" y="5206539"/>
              <a:ext cx="217112" cy="1184009"/>
            </a:xfrm>
            <a:prstGeom prst="rect">
              <a:avLst/>
            </a:prstGeom>
          </p:spPr>
        </p:pic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CE73DEE4-8EEB-A71C-BBAA-A6FB8A4A327D}"/>
                </a:ext>
              </a:extLst>
            </p:cNvPr>
            <p:cNvSpPr/>
            <p:nvPr/>
          </p:nvSpPr>
          <p:spPr bwMode="auto">
            <a:xfrm>
              <a:off x="5091569" y="5936248"/>
              <a:ext cx="1487626" cy="288357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4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（地方公共団体）</a:t>
              </a:r>
            </a:p>
          </p:txBody>
        </p:sp>
      </p:grpSp>
      <p:grpSp>
        <p:nvGrpSpPr>
          <p:cNvPr id="100" name="グループ化 99">
            <a:extLst>
              <a:ext uri="{FF2B5EF4-FFF2-40B4-BE49-F238E27FC236}">
                <a16:creationId xmlns:a16="http://schemas.microsoft.com/office/drawing/2014/main" id="{BC8812C9-9E78-88DE-805B-4C60B977DB7D}"/>
              </a:ext>
            </a:extLst>
          </p:cNvPr>
          <p:cNvGrpSpPr/>
          <p:nvPr/>
        </p:nvGrpSpPr>
        <p:grpSpPr>
          <a:xfrm>
            <a:off x="451232" y="4479401"/>
            <a:ext cx="1487626" cy="645301"/>
            <a:chOff x="451232" y="4200586"/>
            <a:chExt cx="1487626" cy="645301"/>
          </a:xfrm>
        </p:grpSpPr>
        <p:sp>
          <p:nvSpPr>
            <p:cNvPr id="82" name="矢印: 下 81">
              <a:extLst>
                <a:ext uri="{FF2B5EF4-FFF2-40B4-BE49-F238E27FC236}">
                  <a16:creationId xmlns:a16="http://schemas.microsoft.com/office/drawing/2014/main" id="{9328E988-F0A7-96C3-20D5-B9D7514580C8}"/>
                </a:ext>
              </a:extLst>
            </p:cNvPr>
            <p:cNvSpPr/>
            <p:nvPr/>
          </p:nvSpPr>
          <p:spPr>
            <a:xfrm>
              <a:off x="1612045" y="4200586"/>
              <a:ext cx="290866" cy="643350"/>
            </a:xfrm>
            <a:prstGeom prst="downArrow">
              <a:avLst>
                <a:gd name="adj1" fmla="val 50000"/>
                <a:gd name="adj2" fmla="val 52188"/>
              </a:avLst>
            </a:prstGeom>
            <a:solidFill>
              <a:srgbClr val="B0F27A"/>
            </a:solidFill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C7EA1A5D-ED8E-A9A6-4406-C638A45B53C6}"/>
                </a:ext>
              </a:extLst>
            </p:cNvPr>
            <p:cNvSpPr/>
            <p:nvPr/>
          </p:nvSpPr>
          <p:spPr bwMode="auto">
            <a:xfrm>
              <a:off x="451232" y="4413839"/>
              <a:ext cx="1487626" cy="432048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39B10F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</a:t>
              </a:r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543CD682-2F19-E31D-8268-8FDF96D66CDC}"/>
              </a:ext>
            </a:extLst>
          </p:cNvPr>
          <p:cNvGrpSpPr/>
          <p:nvPr/>
        </p:nvGrpSpPr>
        <p:grpSpPr>
          <a:xfrm>
            <a:off x="1356504" y="5148135"/>
            <a:ext cx="2823251" cy="1443355"/>
            <a:chOff x="1428224" y="4869320"/>
            <a:chExt cx="2823251" cy="1443355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F4BBC29-4522-AA22-6966-9C962F67F1D4}"/>
                </a:ext>
              </a:extLst>
            </p:cNvPr>
            <p:cNvSpPr/>
            <p:nvPr/>
          </p:nvSpPr>
          <p:spPr bwMode="auto">
            <a:xfrm>
              <a:off x="1512794" y="4869320"/>
              <a:ext cx="2592000" cy="1440000"/>
            </a:xfrm>
            <a:prstGeom prst="rect">
              <a:avLst/>
            </a:prstGeom>
            <a:noFill/>
            <a:ln w="22225">
              <a:solidFill>
                <a:srgbClr val="26C1F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2DB81C21-9740-3077-6920-1EEDCCC06936}"/>
                </a:ext>
              </a:extLst>
            </p:cNvPr>
            <p:cNvSpPr/>
            <p:nvPr/>
          </p:nvSpPr>
          <p:spPr bwMode="auto">
            <a:xfrm>
              <a:off x="1428224" y="5327483"/>
              <a:ext cx="1487626" cy="576533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20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税務署</a:t>
              </a:r>
              <a:endParaRPr lang="en-US" altLang="ja-JP" sz="2000" dirty="0">
                <a:solidFill>
                  <a:srgbClr val="0C98C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（国）</a:t>
              </a:r>
            </a:p>
          </p:txBody>
        </p:sp>
        <p:pic>
          <p:nvPicPr>
            <p:cNvPr id="28" name="図 27" descr="ダイアグラム&#10;&#10;自動的に生成された説明">
              <a:extLst>
                <a:ext uri="{FF2B5EF4-FFF2-40B4-BE49-F238E27FC236}">
                  <a16:creationId xmlns:a16="http://schemas.microsoft.com/office/drawing/2014/main" id="{876E5975-DD2D-67F0-AE31-7B698A54E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50" y="5013176"/>
              <a:ext cx="1335625" cy="1299499"/>
            </a:xfrm>
            <a:prstGeom prst="rect">
              <a:avLst/>
            </a:prstGeom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F350A4FA-61CD-88E2-3B0C-E40E60D53CC8}"/>
                </a:ext>
              </a:extLst>
            </p:cNvPr>
            <p:cNvSpPr/>
            <p:nvPr/>
          </p:nvSpPr>
          <p:spPr bwMode="auto">
            <a:xfrm>
              <a:off x="1428224" y="5212950"/>
              <a:ext cx="1487626" cy="128895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800" dirty="0">
                  <a:solidFill>
                    <a:srgbClr val="0C98C4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ぜいむしょ</a:t>
              </a: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1A4A8D6-2CF7-2F9D-9F2A-B35B3B0C2676}"/>
              </a:ext>
            </a:extLst>
          </p:cNvPr>
          <p:cNvGrpSpPr/>
          <p:nvPr/>
        </p:nvGrpSpPr>
        <p:grpSpPr>
          <a:xfrm>
            <a:off x="259302" y="3250425"/>
            <a:ext cx="2842098" cy="1447658"/>
            <a:chOff x="259302" y="2971610"/>
            <a:chExt cx="2842098" cy="1447658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670C920-4D16-0558-CDBF-6E00C7F719F6}"/>
                </a:ext>
              </a:extLst>
            </p:cNvPr>
            <p:cNvSpPr/>
            <p:nvPr/>
          </p:nvSpPr>
          <p:spPr bwMode="auto">
            <a:xfrm>
              <a:off x="259302" y="2971610"/>
              <a:ext cx="2592000" cy="1440000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39B10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四角形: 角を丸くする 36">
              <a:extLst>
                <a:ext uri="{FF2B5EF4-FFF2-40B4-BE49-F238E27FC236}">
                  <a16:creationId xmlns:a16="http://schemas.microsoft.com/office/drawing/2014/main" id="{E91E3182-DF1B-FEA7-2FE0-DCB51759980A}"/>
                </a:ext>
              </a:extLst>
            </p:cNvPr>
            <p:cNvSpPr/>
            <p:nvPr/>
          </p:nvSpPr>
          <p:spPr bwMode="auto">
            <a:xfrm>
              <a:off x="311150" y="3045761"/>
              <a:ext cx="945835" cy="259745"/>
            </a:xfrm>
            <a:prstGeom prst="roundRect">
              <a:avLst>
                <a:gd name="adj" fmla="val 50000"/>
              </a:avLst>
            </a:prstGeom>
            <a:solidFill>
              <a:srgbClr val="44D01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3600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latinLnBrk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r>
                <a:rPr lang="ja-JP" altLang="en-US" sz="1200" dirty="0">
                  <a:solidFill>
                    <a:schemeClr val="bg1"/>
                  </a:solidFill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</a:t>
              </a:r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3D14268-2915-22B9-2FBE-C91CF4CA5763}"/>
                </a:ext>
              </a:extLst>
            </p:cNvPr>
            <p:cNvSpPr txBox="1"/>
            <p:nvPr/>
          </p:nvSpPr>
          <p:spPr>
            <a:xfrm>
              <a:off x="259803" y="3405887"/>
              <a:ext cx="1431802" cy="676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お店は、預かった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消費税を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1200" dirty="0">
                  <a:latin typeface="HGPｺﾞｼｯｸE" panose="020B0900000000000000" pitchFamily="50" charset="-128"/>
                  <a:ea typeface="HGPｺﾞｼｯｸE" panose="020B0900000000000000" pitchFamily="50" charset="-128"/>
                </a:rPr>
                <a:t>まとめて納めます。</a:t>
              </a:r>
              <a:endParaRPr lang="en-US" altLang="ja-JP" sz="1200" dirty="0">
                <a:latin typeface="HGPｺﾞｼｯｸE" panose="020B0900000000000000" pitchFamily="50" charset="-128"/>
                <a:ea typeface="HGPｺﾞｼｯｸE" panose="020B0900000000000000" pitchFamily="50" charset="-128"/>
              </a:endParaRPr>
            </a:p>
          </p:txBody>
        </p:sp>
        <p:pic>
          <p:nvPicPr>
            <p:cNvPr id="31" name="図 30" descr="図形, カレンダー&#10;&#10;自動的に生成された説明">
              <a:extLst>
                <a:ext uri="{FF2B5EF4-FFF2-40B4-BE49-F238E27FC236}">
                  <a16:creationId xmlns:a16="http://schemas.microsoft.com/office/drawing/2014/main" id="{98E864FE-F5DE-6AC3-20B6-64E46071B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0491" y="3501007"/>
              <a:ext cx="1420909" cy="918261"/>
            </a:xfrm>
            <a:prstGeom prst="rect">
              <a:avLst/>
            </a:prstGeom>
          </p:spPr>
        </p:pic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F01144-A13C-07EC-550F-B2A4251C44E9}"/>
              </a:ext>
            </a:extLst>
          </p:cNvPr>
          <p:cNvSpPr txBox="1"/>
          <p:nvPr/>
        </p:nvSpPr>
        <p:spPr>
          <a:xfrm>
            <a:off x="3297789" y="4362058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EFA153-28C9-9C29-9C24-62C2BE2EEBAE}"/>
              </a:ext>
            </a:extLst>
          </p:cNvPr>
          <p:cNvSpPr txBox="1"/>
          <p:nvPr/>
        </p:nvSpPr>
        <p:spPr>
          <a:xfrm>
            <a:off x="6101559" y="4065197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CFD9CC-B1F7-7E8D-4A68-98287F8BB386}"/>
              </a:ext>
            </a:extLst>
          </p:cNvPr>
          <p:cNvSpPr txBox="1"/>
          <p:nvPr/>
        </p:nvSpPr>
        <p:spPr>
          <a:xfrm>
            <a:off x="828067" y="4038905"/>
            <a:ext cx="29527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b="0" dirty="0">
                <a:effectLst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769790D-19F0-2565-9116-B229714CE72B}"/>
              </a:ext>
            </a:extLst>
          </p:cNvPr>
          <p:cNvSpPr txBox="1"/>
          <p:nvPr/>
        </p:nvSpPr>
        <p:spPr>
          <a:xfrm>
            <a:off x="194203" y="957280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税金の流れと納め方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1C95EBD-AA0C-86A4-1107-651FEEB4657B}"/>
              </a:ext>
            </a:extLst>
          </p:cNvPr>
          <p:cNvSpPr txBox="1"/>
          <p:nvPr/>
        </p:nvSpPr>
        <p:spPr>
          <a:xfrm>
            <a:off x="1534579" y="854860"/>
            <a:ext cx="360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おさ</a:t>
            </a: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2FD75887-E273-42A6-8D19-96CA2D2E3F61}"/>
              </a:ext>
            </a:extLst>
          </p:cNvPr>
          <p:cNvSpPr txBox="1"/>
          <p:nvPr/>
        </p:nvSpPr>
        <p:spPr>
          <a:xfrm>
            <a:off x="326582" y="2420888"/>
            <a:ext cx="346570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ja-JP" altLang="en-US" sz="5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しはら</a:t>
            </a:r>
            <a:endParaRPr lang="ja-JP" altLang="en-US" sz="500" b="0" dirty="0">
              <a:effectLst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611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9" grpId="0"/>
      <p:bldP spid="22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hlinkClick r:id="rId4" action="ppaction://hlinksldjump"/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hlinkClick r:id="rId5" action="ppaction://hlinksldjump"/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hlinkClick r:id="rId6" action="ppaction://hlinksldjump"/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hlinkClick r:id="rId7" action="ppaction://hlinksldjump"/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hlinkClick r:id="rId8" action="ppaction://hlinksldjump"/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hlinkClick r:id="rId9" action="ppaction://hlinksldjump"/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10" name="正方形/長方形 9">
            <a:hlinkClick r:id="rId10" action="ppaction://hlinksldjump"/>
            <a:extLst>
              <a:ext uri="{FF2B5EF4-FFF2-40B4-BE49-F238E27FC236}">
                <a16:creationId xmlns:a16="http://schemas.microsoft.com/office/drawing/2014/main" id="{AC081CE2-A88B-A69C-A647-01DFEBB29A69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D546F2A-C008-2012-5110-4E6AEF905246}"/>
              </a:ext>
            </a:extLst>
          </p:cNvPr>
          <p:cNvSpPr/>
          <p:nvPr/>
        </p:nvSpPr>
        <p:spPr>
          <a:xfrm>
            <a:off x="6944400" y="2323800"/>
            <a:ext cx="1476010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D2BBB59-77B3-030B-150D-08B3FD492446}"/>
              </a:ext>
            </a:extLst>
          </p:cNvPr>
          <p:cNvSpPr/>
          <p:nvPr/>
        </p:nvSpPr>
        <p:spPr>
          <a:xfrm>
            <a:off x="4131938" y="5659474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49857C7-D3D1-1DE5-3187-A5B1CD28608B}"/>
              </a:ext>
            </a:extLst>
          </p:cNvPr>
          <p:cNvSpPr/>
          <p:nvPr/>
        </p:nvSpPr>
        <p:spPr>
          <a:xfrm>
            <a:off x="871265" y="2386343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FE7EA9F-5072-2A06-4DC8-B01822936C3E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A06201B-AE77-4530-9A7F-7427533CC46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B81C594-1FF9-1629-2E6C-504D18175FBA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21FEC7E-82FC-4221-885E-6EF08C2DC371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D5E0012-0C5C-A900-2140-E5D71E4BFFF9}"/>
              </a:ext>
            </a:extLst>
          </p:cNvPr>
          <p:cNvSpPr txBox="1"/>
          <p:nvPr/>
        </p:nvSpPr>
        <p:spPr>
          <a:xfrm>
            <a:off x="3869511" y="1704033"/>
            <a:ext cx="4968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rgbClr val="D12525"/>
                </a:solidFill>
              </a:rPr>
              <a:t>税金で作られた施設名をクリックすると写真が出てくるよ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2BBCE7A-16B9-CF23-95E3-952F3AFF39CD}"/>
              </a:ext>
            </a:extLst>
          </p:cNvPr>
          <p:cNvSpPr/>
          <p:nvPr/>
        </p:nvSpPr>
        <p:spPr>
          <a:xfrm>
            <a:off x="3869511" y="1687152"/>
            <a:ext cx="4968709" cy="390322"/>
          </a:xfrm>
          <a:prstGeom prst="rect">
            <a:avLst/>
          </a:prstGeom>
          <a:noFill/>
          <a:ln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B4FF24B8-A4B8-4B7E-AA3A-FE4BA14E6524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pic>
        <p:nvPicPr>
          <p:cNvPr id="6" name="図 5">
            <a:hlinkClick r:id="rId11" action="ppaction://hlinksldjump"/>
            <a:extLst>
              <a:ext uri="{FF2B5EF4-FFF2-40B4-BE49-F238E27FC236}">
                <a16:creationId xmlns:a16="http://schemas.microsoft.com/office/drawing/2014/main" id="{C16479D7-AF08-9E2F-DC65-0407D82502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2549" y="185271"/>
            <a:ext cx="1092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10" grpId="0" animBg="1"/>
      <p:bldP spid="19" grpId="0" animBg="1"/>
      <p:bldP spid="16" grpId="0" animBg="1"/>
      <p:bldP spid="16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3" grpId="0" build="allAtOnce"/>
      <p:bldP spid="4" grpId="0" animBg="1"/>
      <p:bldP spid="1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3E2DBCA-6AA1-4223-7801-79FBEA0C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836" y="1653753"/>
            <a:ext cx="4572406" cy="3897562"/>
          </a:xfrm>
          <a:prstGeom prst="rect">
            <a:avLst/>
          </a:prstGeom>
        </p:spPr>
      </p:pic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C6D81A93-3A65-B9CD-5D83-A62814FB4EC9}"/>
              </a:ext>
            </a:extLst>
          </p:cNvPr>
          <p:cNvGrpSpPr/>
          <p:nvPr/>
        </p:nvGrpSpPr>
        <p:grpSpPr>
          <a:xfrm>
            <a:off x="1570788" y="1728000"/>
            <a:ext cx="4330469" cy="648802"/>
            <a:chOff x="1570787" y="1728000"/>
            <a:chExt cx="4566727" cy="648802"/>
          </a:xfrm>
        </p:grpSpPr>
        <p:cxnSp>
          <p:nvCxnSpPr>
            <p:cNvPr id="52" name="カギ線コネクタ 51">
              <a:extLst>
                <a:ext uri="{FF2B5EF4-FFF2-40B4-BE49-F238E27FC236}">
                  <a16:creationId xmlns:a16="http://schemas.microsoft.com/office/drawing/2014/main" id="{C43E52A8-50A2-E865-F103-94088B59A08C}"/>
                </a:ext>
              </a:extLst>
            </p:cNvPr>
            <p:cNvCxnSpPr>
              <a:cxnSpLocks/>
            </p:cNvCxnSpPr>
            <p:nvPr/>
          </p:nvCxnSpPr>
          <p:spPr>
            <a:xfrm>
              <a:off x="2862747" y="1728000"/>
              <a:ext cx="3274767" cy="310662"/>
            </a:xfrm>
            <a:prstGeom prst="bentConnector3">
              <a:avLst>
                <a:gd name="adj1" fmla="val 32139"/>
              </a:avLst>
            </a:prstGeom>
            <a:ln w="31750">
              <a:solidFill>
                <a:srgbClr val="C823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カギ線コネクタ 61">
              <a:extLst>
                <a:ext uri="{FF2B5EF4-FFF2-40B4-BE49-F238E27FC236}">
                  <a16:creationId xmlns:a16="http://schemas.microsoft.com/office/drawing/2014/main" id="{75E22E4F-23BF-B247-993C-17BD06EA59E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70787" y="1728000"/>
              <a:ext cx="1291961" cy="648802"/>
            </a:xfrm>
            <a:prstGeom prst="bentConnector2">
              <a:avLst/>
            </a:prstGeom>
            <a:ln w="31750">
              <a:solidFill>
                <a:srgbClr val="C8232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DB2F1642-CD1A-D026-419A-F0021A334177}"/>
              </a:ext>
            </a:extLst>
          </p:cNvPr>
          <p:cNvSpPr/>
          <p:nvPr/>
        </p:nvSpPr>
        <p:spPr>
          <a:xfrm>
            <a:off x="4959874" y="5192391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  <p:sp>
        <p:nvSpPr>
          <p:cNvPr id="6" name="乗算記号 5">
            <a:hlinkClick r:id="rId5" action="ppaction://hlinksldjump"/>
            <a:extLst>
              <a:ext uri="{FF2B5EF4-FFF2-40B4-BE49-F238E27FC236}">
                <a16:creationId xmlns:a16="http://schemas.microsoft.com/office/drawing/2014/main" id="{49E29FFF-F266-23C9-9054-73D56D093B52}"/>
              </a:ext>
            </a:extLst>
          </p:cNvPr>
          <p:cNvSpPr/>
          <p:nvPr/>
        </p:nvSpPr>
        <p:spPr>
          <a:xfrm>
            <a:off x="4449836" y="5046008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69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872C2F75-1AB5-DF51-D9C0-0D035C2684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387" y="1593863"/>
            <a:ext cx="8785225" cy="4630596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698B718-6AB9-463B-8BAC-397C1B7B4B44}"/>
              </a:ext>
            </a:extLst>
          </p:cNvPr>
          <p:cNvSpPr/>
          <p:nvPr/>
        </p:nvSpPr>
        <p:spPr>
          <a:xfrm>
            <a:off x="7581918" y="5745989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交番</a:t>
            </a: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03FA537D-6034-CDD9-3651-5FAF578BB39D}"/>
              </a:ext>
            </a:extLst>
          </p:cNvPr>
          <p:cNvSpPr/>
          <p:nvPr/>
        </p:nvSpPr>
        <p:spPr>
          <a:xfrm>
            <a:off x="6578937" y="4518620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市役所</a:t>
            </a: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B45DF9ED-2216-E619-8731-616CB771C8D7}"/>
              </a:ext>
            </a:extLst>
          </p:cNvPr>
          <p:cNvSpPr/>
          <p:nvPr/>
        </p:nvSpPr>
        <p:spPr>
          <a:xfrm>
            <a:off x="4131938" y="5666185"/>
            <a:ext cx="764483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公園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DCAC7FE3-82CF-B2A7-C15E-C32DD6ACB0F6}"/>
              </a:ext>
            </a:extLst>
          </p:cNvPr>
          <p:cNvSpPr/>
          <p:nvPr/>
        </p:nvSpPr>
        <p:spPr>
          <a:xfrm>
            <a:off x="4055896" y="2747341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小学校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CCB47E1-6F3F-ABD8-0A0A-0449B0EFD6CC}"/>
              </a:ext>
            </a:extLst>
          </p:cNvPr>
          <p:cNvSpPr/>
          <p:nvPr/>
        </p:nvSpPr>
        <p:spPr>
          <a:xfrm>
            <a:off x="2595494" y="3797899"/>
            <a:ext cx="983638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信号機</a:t>
            </a: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1067707A-D47C-E5A0-B7D8-8CC06C0FA842}"/>
              </a:ext>
            </a:extLst>
          </p:cNvPr>
          <p:cNvSpPr/>
          <p:nvPr/>
        </p:nvSpPr>
        <p:spPr>
          <a:xfrm>
            <a:off x="871265" y="2383741"/>
            <a:ext cx="1399042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市民病院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C196589-05B9-6FE3-9AEF-C9DBFA031B9E}"/>
              </a:ext>
            </a:extLst>
          </p:cNvPr>
          <p:cNvSpPr/>
          <p:nvPr/>
        </p:nvSpPr>
        <p:spPr>
          <a:xfrm>
            <a:off x="6942749" y="2323405"/>
            <a:ext cx="1476010" cy="363600"/>
          </a:xfrm>
          <a:prstGeom prst="rect">
            <a:avLst/>
          </a:prstGeom>
          <a:solidFill>
            <a:srgbClr val="D12525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ごみ処理場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59245C8-586C-D20E-3C87-8E52C912F754}"/>
              </a:ext>
            </a:extLst>
          </p:cNvPr>
          <p:cNvSpPr/>
          <p:nvPr/>
        </p:nvSpPr>
        <p:spPr>
          <a:xfrm>
            <a:off x="2482746" y="1880571"/>
            <a:ext cx="759999" cy="363719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会社</a:t>
            </a:r>
            <a:endParaRPr kumimoji="1" lang="ja-JP" altLang="en-US" sz="2000" dirty="0">
              <a:solidFill>
                <a:sysClr val="windowText" lastClr="00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BA18306-2237-77C8-91E5-35DAADD2631D}"/>
              </a:ext>
            </a:extLst>
          </p:cNvPr>
          <p:cNvSpPr/>
          <p:nvPr/>
        </p:nvSpPr>
        <p:spPr>
          <a:xfrm>
            <a:off x="5643721" y="3667595"/>
            <a:ext cx="764483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銀行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922172A-19BC-3F8C-9511-E734FBEEC956}"/>
              </a:ext>
            </a:extLst>
          </p:cNvPr>
          <p:cNvSpPr/>
          <p:nvPr/>
        </p:nvSpPr>
        <p:spPr>
          <a:xfrm>
            <a:off x="548933" y="5719104"/>
            <a:ext cx="1224136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コンビニ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7237FDE7-E213-89E3-B8A5-510307ADBE9A}"/>
              </a:ext>
            </a:extLst>
          </p:cNvPr>
          <p:cNvSpPr/>
          <p:nvPr/>
        </p:nvSpPr>
        <p:spPr>
          <a:xfrm>
            <a:off x="309963" y="3672832"/>
            <a:ext cx="1399042" cy="363600"/>
          </a:xfrm>
          <a:prstGeom prst="rect">
            <a:avLst/>
          </a:prstGeom>
          <a:solidFill>
            <a:schemeClr val="bg1"/>
          </a:solidFill>
          <a:ln w="31750">
            <a:solidFill>
              <a:srgbClr val="D125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solidFill>
                  <a:sysClr val="windowText" lastClr="0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レストラン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DF1A63-8636-87AF-BF5A-0CD979F8B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319" y="1675169"/>
            <a:ext cx="4525279" cy="3857392"/>
          </a:xfrm>
          <a:prstGeom prst="rect">
            <a:avLst/>
          </a:prstGeom>
        </p:spPr>
      </p:pic>
      <p:cxnSp>
        <p:nvCxnSpPr>
          <p:cNvPr id="14" name="カギ線コネクタ 13">
            <a:extLst>
              <a:ext uri="{FF2B5EF4-FFF2-40B4-BE49-F238E27FC236}">
                <a16:creationId xmlns:a16="http://schemas.microsoft.com/office/drawing/2014/main" id="{F7CE1C4D-FA79-3108-757D-8423739A188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44337" y="2040747"/>
            <a:ext cx="2808182" cy="1757148"/>
          </a:xfrm>
          <a:prstGeom prst="bentConnector3">
            <a:avLst>
              <a:gd name="adj1" fmla="val 97441"/>
            </a:avLst>
          </a:prstGeom>
          <a:ln w="31750">
            <a:solidFill>
              <a:srgbClr val="C8232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3BF00524-B352-EF46-039B-CCDECB57B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/>
              <a:t>6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37E381-970B-EE52-6DBF-AE27F37BB308}"/>
              </a:ext>
            </a:extLst>
          </p:cNvPr>
          <p:cNvSpPr txBox="1"/>
          <p:nvPr/>
        </p:nvSpPr>
        <p:spPr>
          <a:xfrm>
            <a:off x="107504" y="985883"/>
            <a:ext cx="8935094" cy="386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3000"/>
              </a:lnSpc>
            </a:pPr>
            <a:r>
              <a:rPr kumimoji="1" lang="ja-JP" altLang="en-US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次の街の絵の中で、税金を使ってつくられたり、運営されたりしている施設はどれでしょう？ 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344095B0-7697-F425-04B3-5418062B6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129" y="75788"/>
            <a:ext cx="5925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ja-JP" altLang="en-US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税金は何のためにあるのだろうか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2A660CF-88AE-75D2-BC39-BDFFDE524F2E}"/>
              </a:ext>
            </a:extLst>
          </p:cNvPr>
          <p:cNvSpPr txBox="1"/>
          <p:nvPr/>
        </p:nvSpPr>
        <p:spPr>
          <a:xfrm>
            <a:off x="6838962" y="873444"/>
            <a:ext cx="4635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 dirty="0">
                <a:solidFill>
                  <a:srgbClr val="F25044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しせつ</a:t>
            </a:r>
          </a:p>
        </p:txBody>
      </p:sp>
      <p:sp>
        <p:nvSpPr>
          <p:cNvPr id="6" name="乗算記号 5">
            <a:hlinkClick r:id="rId5" action="ppaction://hlinksldjump"/>
            <a:extLst>
              <a:ext uri="{FF2B5EF4-FFF2-40B4-BE49-F238E27FC236}">
                <a16:creationId xmlns:a16="http://schemas.microsoft.com/office/drawing/2014/main" id="{FAF1A7AE-08E2-3CDD-7DFB-AEB439FFA9A1}"/>
              </a:ext>
            </a:extLst>
          </p:cNvPr>
          <p:cNvSpPr/>
          <p:nvPr/>
        </p:nvSpPr>
        <p:spPr>
          <a:xfrm>
            <a:off x="4514179" y="5046008"/>
            <a:ext cx="540000" cy="540000"/>
          </a:xfrm>
          <a:prstGeom prst="mathMultiply">
            <a:avLst/>
          </a:prstGeom>
          <a:solidFill>
            <a:srgbClr val="D125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5" action="ppaction://hlinksldjump"/>
            <a:extLst>
              <a:ext uri="{FF2B5EF4-FFF2-40B4-BE49-F238E27FC236}">
                <a16:creationId xmlns:a16="http://schemas.microsoft.com/office/drawing/2014/main" id="{E364E484-6036-A6BB-0745-5603ADFBE75A}"/>
              </a:ext>
            </a:extLst>
          </p:cNvPr>
          <p:cNvSpPr/>
          <p:nvPr/>
        </p:nvSpPr>
        <p:spPr>
          <a:xfrm>
            <a:off x="5020943" y="5194097"/>
            <a:ext cx="1835999" cy="288000"/>
          </a:xfrm>
          <a:prstGeom prst="rect">
            <a:avLst/>
          </a:prstGeom>
          <a:solidFill>
            <a:srgbClr val="C823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閉じるときはここをクリック</a:t>
            </a:r>
          </a:p>
        </p:txBody>
      </p:sp>
    </p:spTree>
    <p:extLst>
      <p:ext uri="{BB962C8B-B14F-4D97-AF65-F5344CB8AC3E}">
        <p14:creationId xmlns:p14="http://schemas.microsoft.com/office/powerpoint/2010/main" val="24765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8|0.7|0.6|0.6|0.6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3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1750">
          <a:solidFill>
            <a:srgbClr val="C82323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テーマ">
  <a:themeElements>
    <a:clrScheme name="租税教育">
      <a:dk1>
        <a:srgbClr val="000000"/>
      </a:dk1>
      <a:lt1>
        <a:srgbClr val="FFFFFF"/>
      </a:lt1>
      <a:dk2>
        <a:srgbClr val="807DD4"/>
      </a:dk2>
      <a:lt2>
        <a:srgbClr val="E8E8E8"/>
      </a:lt2>
      <a:accent1>
        <a:srgbClr val="416AED"/>
      </a:accent1>
      <a:accent2>
        <a:srgbClr val="F36C62"/>
      </a:accent2>
      <a:accent3>
        <a:srgbClr val="25C1F1"/>
      </a:accent3>
      <a:accent4>
        <a:srgbClr val="92CF50"/>
      </a:accent4>
      <a:accent5>
        <a:srgbClr val="D86DCB"/>
      </a:accent5>
      <a:accent6>
        <a:srgbClr val="FB954A"/>
      </a:accent6>
      <a:hlink>
        <a:srgbClr val="807DD4"/>
      </a:hlink>
      <a:folHlink>
        <a:srgbClr val="96607D"/>
      </a:folHlink>
    </a:clrScheme>
    <a:fontScheme name="ユーザー定義 13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5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ユーザー定義 14">
      <a:majorFont>
        <a:latin typeface="Arial"/>
        <a:ea typeface="HGPｺﾞｼｯｸE"/>
        <a:cs typeface=""/>
      </a:majorFont>
      <a:minorFont>
        <a:latin typeface="Arial"/>
        <a:ea typeface="HGPｺﾞｼｯｸ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b700ffa-5532-4f68-8b8d-d26857540793" xsi:nil="true"/>
    <lcf76f155ced4ddcb4097134ff3c332f xmlns="b498cf52-d51e-4907-8705-c07f6bfec0c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3D3AD71842954245AD9FBD19589F07A2" ma:contentTypeVersion="13" ma:contentTypeDescription="新しいドキュメントを作成します。" ma:contentTypeScope="" ma:versionID="9a6c426b080f4b77ad3135cb5e9471f3">
  <xsd:schema xmlns:xsd="http://www.w3.org/2001/XMLSchema" xmlns:xs="http://www.w3.org/2001/XMLSchema" xmlns:p="http://schemas.microsoft.com/office/2006/metadata/properties" xmlns:ns2="b498cf52-d51e-4907-8705-c07f6bfec0cd" xmlns:ns3="5b700ffa-5532-4f68-8b8d-d26857540793" targetNamespace="http://schemas.microsoft.com/office/2006/metadata/properties" ma:root="true" ma:fieldsID="ab7f219ad3cfa47b16da539dd958fde5" ns2:_="" ns3:_="">
    <xsd:import namespace="b498cf52-d51e-4907-8705-c07f6bfec0cd"/>
    <xsd:import namespace="5b700ffa-5532-4f68-8b8d-d268575407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BillingMetadata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8cf52-d51e-4907-8705-c07f6bfec0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画像タグ" ma:readOnly="false" ma:fieldId="{5cf76f15-5ced-4ddc-b409-7134ff3c332f}" ma:taxonomyMulti="true" ma:sspId="1e1c6816-2a4f-4461-93c7-8dd281d622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00ffa-5532-4f68-8b8d-d2685754079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75052c7d-1aa6-43fa-b14a-d1a9aae833e5}" ma:internalName="TaxCatchAll" ma:showField="CatchAllData" ma:web="5b700ffa-5532-4f68-8b8d-d268575407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7217FA-0208-4749-87E3-82E57DC6E338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b498cf52-d51e-4907-8705-c07f6bfec0cd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5b700ffa-5532-4f68-8b8d-d26857540793"/>
  </ds:schemaRefs>
</ds:datastoreItem>
</file>

<file path=customXml/itemProps2.xml><?xml version="1.0" encoding="utf-8"?>
<ds:datastoreItem xmlns:ds="http://schemas.openxmlformats.org/officeDocument/2006/customXml" ds:itemID="{0746BBA3-E06F-4AC8-BE4D-686C31B7AA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98cf52-d51e-4907-8705-c07f6bfec0cd"/>
    <ds:schemaRef ds:uri="5b700ffa-5532-4f68-8b8d-d268575407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B50B90-19ED-4848-B69C-8DC88C7982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1878</TotalTime>
  <Words>2524</Words>
  <Application>Microsoft Macintosh PowerPoint</Application>
  <PresentationFormat>画面に合わせる (4:3)</PresentationFormat>
  <Paragraphs>549</Paragraphs>
  <Slides>30</Slides>
  <Notes>29</Notes>
  <HiddenSlides>12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30</vt:i4>
      </vt:variant>
    </vt:vector>
  </HeadingPairs>
  <TitlesOfParts>
    <vt:vector size="38" baseType="lpstr">
      <vt:lpstr>Arial</vt:lpstr>
      <vt:lpstr>BIZ UDGothic</vt:lpstr>
      <vt:lpstr>HGP創英角ｺﾞｼｯｸUB</vt:lpstr>
      <vt:lpstr>HGPｺﾞｼｯｸE</vt:lpstr>
      <vt:lpstr>ＭＳ Ｐゴシック</vt:lpstr>
      <vt:lpstr>HGPｺﾞｼｯｸM</vt:lpstr>
      <vt:lpstr>Office テーマ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Microsoft Office User</cp:lastModifiedBy>
  <cp:revision>41</cp:revision>
  <cp:lastPrinted>2026-02-25T23:23:29Z</cp:lastPrinted>
  <dcterms:created xsi:type="dcterms:W3CDTF">2024-03-27T07:25:40Z</dcterms:created>
  <dcterms:modified xsi:type="dcterms:W3CDTF">2026-04-01T06:42:10Z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0x0101003D3AD71842954245AD9FBD19589F07A2</vt:lpwstr>
  </property>
  <property fmtid="{D5CDD505-2E9C-101B-9397-08002B2CF9AE}" pid="3" name="MediaServiceImageTags">
    <vt:lpwstr/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